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ika\Desktop\Data%20(Lakshika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ika\Desktop\Data%20(Lakshika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ika\Desktop\Data%20(Lakshika)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ika\Desktop\Data%20(Lakshika)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ika\Desktop\Data%20(Lakshika)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ika\Desktop\Data%20(Lakshika)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ika\Desktop\Data%20(Lakshika)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2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revenue trend over 3 months</a:t>
            </a:r>
          </a:p>
        </c:rich>
      </c:tx>
      <c:layout>
        <c:manualLayout>
          <c:xMode val="edge"/>
          <c:yMode val="edge"/>
          <c:x val="0.22228450124165361"/>
          <c:y val="4.1666666666666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2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35288407620498"/>
          <c:y val="0.15084175084175083"/>
          <c:w val="0.7807326934222989"/>
          <c:h val="0.66863262590791106"/>
        </c:manualLayout>
      </c:layout>
      <c:lineChart>
        <c:grouping val="standard"/>
        <c:varyColors val="0"/>
        <c:ser>
          <c:idx val="0"/>
          <c:order val="0"/>
          <c:tx>
            <c:strRef>
              <c:f>Sales!$AF$1:$AF$2</c:f>
              <c:strCache>
                <c:ptCount val="2"/>
                <c:pt idx="0">
                  <c:v>TOTAL DAILY REVENUE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trendline>
            <c:spPr>
              <a:ln w="9525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Sales!$AG$3:$AG$93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Sales!$AF$3:$AF$93</c:f>
              <c:numCache>
                <c:formatCode>"₹"\ #,##0</c:formatCode>
                <c:ptCount val="91"/>
                <c:pt idx="0">
                  <c:v>20587</c:v>
                </c:pt>
                <c:pt idx="1">
                  <c:v>17491.5</c:v>
                </c:pt>
                <c:pt idx="2">
                  <c:v>20672.5</c:v>
                </c:pt>
                <c:pt idx="3">
                  <c:v>29772.5</c:v>
                </c:pt>
                <c:pt idx="4">
                  <c:v>34169</c:v>
                </c:pt>
                <c:pt idx="5">
                  <c:v>31190.5</c:v>
                </c:pt>
                <c:pt idx="6">
                  <c:v>22602.5</c:v>
                </c:pt>
                <c:pt idx="7">
                  <c:v>17608.5</c:v>
                </c:pt>
                <c:pt idx="8">
                  <c:v>39988</c:v>
                </c:pt>
                <c:pt idx="9">
                  <c:v>29183</c:v>
                </c:pt>
                <c:pt idx="10">
                  <c:v>49819</c:v>
                </c:pt>
                <c:pt idx="11">
                  <c:v>30029.5</c:v>
                </c:pt>
                <c:pt idx="12">
                  <c:v>44255.5</c:v>
                </c:pt>
                <c:pt idx="13">
                  <c:v>47455.5</c:v>
                </c:pt>
                <c:pt idx="14">
                  <c:v>17408</c:v>
                </c:pt>
                <c:pt idx="15">
                  <c:v>14306.5</c:v>
                </c:pt>
                <c:pt idx="16">
                  <c:v>20610</c:v>
                </c:pt>
                <c:pt idx="17">
                  <c:v>35068.5</c:v>
                </c:pt>
                <c:pt idx="18">
                  <c:v>38542</c:v>
                </c:pt>
                <c:pt idx="19">
                  <c:v>33617.5</c:v>
                </c:pt>
                <c:pt idx="20">
                  <c:v>15492.5</c:v>
                </c:pt>
                <c:pt idx="21">
                  <c:v>16248.5</c:v>
                </c:pt>
                <c:pt idx="22">
                  <c:v>21188</c:v>
                </c:pt>
                <c:pt idx="23">
                  <c:v>32506.5</c:v>
                </c:pt>
                <c:pt idx="24">
                  <c:v>29286.5</c:v>
                </c:pt>
                <c:pt idx="25">
                  <c:v>42052.5</c:v>
                </c:pt>
                <c:pt idx="26">
                  <c:v>32830</c:v>
                </c:pt>
                <c:pt idx="27">
                  <c:v>43375</c:v>
                </c:pt>
                <c:pt idx="28">
                  <c:v>33355</c:v>
                </c:pt>
                <c:pt idx="29">
                  <c:v>59922.5</c:v>
                </c:pt>
                <c:pt idx="30">
                  <c:v>48267.5</c:v>
                </c:pt>
                <c:pt idx="31">
                  <c:v>29618</c:v>
                </c:pt>
                <c:pt idx="32">
                  <c:v>18756.5</c:v>
                </c:pt>
                <c:pt idx="33">
                  <c:v>21226</c:v>
                </c:pt>
                <c:pt idx="34">
                  <c:v>27308.5</c:v>
                </c:pt>
                <c:pt idx="35">
                  <c:v>18912</c:v>
                </c:pt>
                <c:pt idx="36">
                  <c:v>41227.5</c:v>
                </c:pt>
                <c:pt idx="37">
                  <c:v>49015</c:v>
                </c:pt>
                <c:pt idx="38">
                  <c:v>20596.5</c:v>
                </c:pt>
                <c:pt idx="39">
                  <c:v>20492</c:v>
                </c:pt>
                <c:pt idx="40">
                  <c:v>32242.5</c:v>
                </c:pt>
                <c:pt idx="41">
                  <c:v>16876.5</c:v>
                </c:pt>
                <c:pt idx="42">
                  <c:v>16585</c:v>
                </c:pt>
                <c:pt idx="43">
                  <c:v>15922.5</c:v>
                </c:pt>
                <c:pt idx="44">
                  <c:v>15525</c:v>
                </c:pt>
                <c:pt idx="45">
                  <c:v>22956.5</c:v>
                </c:pt>
                <c:pt idx="46">
                  <c:v>23049.5</c:v>
                </c:pt>
                <c:pt idx="47">
                  <c:v>22456</c:v>
                </c:pt>
                <c:pt idx="48">
                  <c:v>21352.5</c:v>
                </c:pt>
                <c:pt idx="49">
                  <c:v>35909.5</c:v>
                </c:pt>
                <c:pt idx="50">
                  <c:v>50208.5</c:v>
                </c:pt>
                <c:pt idx="51">
                  <c:v>21289</c:v>
                </c:pt>
                <c:pt idx="52">
                  <c:v>26659.16</c:v>
                </c:pt>
                <c:pt idx="53">
                  <c:v>33692.5</c:v>
                </c:pt>
                <c:pt idx="54">
                  <c:v>20825.5</c:v>
                </c:pt>
                <c:pt idx="55">
                  <c:v>14172.5</c:v>
                </c:pt>
                <c:pt idx="56">
                  <c:v>25013</c:v>
                </c:pt>
                <c:pt idx="57">
                  <c:v>16312</c:v>
                </c:pt>
                <c:pt idx="58">
                  <c:v>39140.5</c:v>
                </c:pt>
                <c:pt idx="59">
                  <c:v>10806.5</c:v>
                </c:pt>
                <c:pt idx="60">
                  <c:v>37877</c:v>
                </c:pt>
                <c:pt idx="61">
                  <c:v>34281</c:v>
                </c:pt>
                <c:pt idx="62">
                  <c:v>20376.5</c:v>
                </c:pt>
                <c:pt idx="63">
                  <c:v>37180</c:v>
                </c:pt>
                <c:pt idx="64">
                  <c:v>23292.5</c:v>
                </c:pt>
                <c:pt idx="65">
                  <c:v>28642.5</c:v>
                </c:pt>
                <c:pt idx="66">
                  <c:v>23236</c:v>
                </c:pt>
                <c:pt idx="67">
                  <c:v>21152</c:v>
                </c:pt>
                <c:pt idx="68">
                  <c:v>20856.5</c:v>
                </c:pt>
                <c:pt idx="69">
                  <c:v>26905</c:v>
                </c:pt>
                <c:pt idx="70">
                  <c:v>27102.5</c:v>
                </c:pt>
                <c:pt idx="71">
                  <c:v>19832.5</c:v>
                </c:pt>
                <c:pt idx="72">
                  <c:v>14906</c:v>
                </c:pt>
                <c:pt idx="73">
                  <c:v>20522</c:v>
                </c:pt>
                <c:pt idx="74">
                  <c:v>21782</c:v>
                </c:pt>
                <c:pt idx="75">
                  <c:v>18052.5</c:v>
                </c:pt>
                <c:pt idx="76">
                  <c:v>14992</c:v>
                </c:pt>
                <c:pt idx="77">
                  <c:v>12076</c:v>
                </c:pt>
                <c:pt idx="78">
                  <c:v>14745.5</c:v>
                </c:pt>
                <c:pt idx="79">
                  <c:v>23475</c:v>
                </c:pt>
                <c:pt idx="80">
                  <c:v>5136.5</c:v>
                </c:pt>
                <c:pt idx="81">
                  <c:v>31707</c:v>
                </c:pt>
                <c:pt idx="82">
                  <c:v>51711.5</c:v>
                </c:pt>
                <c:pt idx="83">
                  <c:v>19602.5</c:v>
                </c:pt>
                <c:pt idx="84">
                  <c:v>17422.5</c:v>
                </c:pt>
                <c:pt idx="85">
                  <c:v>68822</c:v>
                </c:pt>
                <c:pt idx="86">
                  <c:v>27374.5</c:v>
                </c:pt>
                <c:pt idx="87">
                  <c:v>58507.5</c:v>
                </c:pt>
                <c:pt idx="88">
                  <c:v>33648.5</c:v>
                </c:pt>
                <c:pt idx="89">
                  <c:v>46865</c:v>
                </c:pt>
                <c:pt idx="90">
                  <c:v>65256.5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B7-465E-BBED-A2BB9838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1729609216"/>
        <c:axId val="1729588576"/>
        <c:extLst/>
      </c:lineChart>
      <c:dateAx>
        <c:axId val="172960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1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>
                    <a:solidFill>
                      <a:sysClr val="windowText" lastClr="000000"/>
                    </a:solidFill>
                  </a:rPr>
                  <a:t>DATE</a:t>
                </a:r>
              </a:p>
            </c:rich>
          </c:tx>
          <c:layout>
            <c:manualLayout>
              <c:xMode val="edge"/>
              <c:yMode val="edge"/>
              <c:x val="0.4822846426063887"/>
              <c:y val="0.910690630430199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1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800]dddd\,\ mmmm\ dd\,\ 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588576"/>
        <c:crosses val="autoZero"/>
        <c:auto val="0"/>
        <c:lblOffset val="100"/>
        <c:baseTimeUnit val="days"/>
      </c:dateAx>
      <c:valAx>
        <c:axId val="1729588576"/>
        <c:scaling>
          <c:orientation val="minMax"/>
          <c:max val="70000"/>
          <c:min val="5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1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>
                    <a:solidFill>
                      <a:sysClr val="windowText" lastClr="000000"/>
                    </a:solidFill>
                  </a:rPr>
                  <a:t>REVENUE (in ₹)</a:t>
                </a:r>
              </a:p>
            </c:rich>
          </c:tx>
          <c:layout>
            <c:manualLayout>
              <c:xMode val="edge"/>
              <c:yMode val="edge"/>
              <c:x val="8.9766606822262122E-3"/>
              <c:y val="0.3224048225032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1" u="none" strike="noStrike" kern="1200" cap="all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609216"/>
        <c:crossesAt val="1"/>
        <c:crossBetween val="between"/>
        <c:majorUnit val="50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Total</a:t>
            </a:r>
            <a:r>
              <a:rPr lang="en-IN" sz="12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Revenue of SKU's of 3 months</a:t>
            </a:r>
          </a:p>
          <a:p>
            <a:pPr>
              <a:defRPr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defRPr>
            </a:pPr>
            <a:endParaRPr lang="en-IN" sz="12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1675642338325336"/>
          <c:y val="2.121539919331158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48930946935521"/>
          <c:y val="0.1668607917620521"/>
          <c:w val="0.72743225459596161"/>
          <c:h val="0.51911549883067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Sales!$V$95</c:f>
              <c:strCache>
                <c:ptCount val="1"/>
                <c:pt idx="0">
                  <c:v>DAP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94117149194971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E3-4A36-86F2-F4EFFCB64116}"/>
                </c:ext>
              </c:extLst>
            </c:dLbl>
            <c:dLbl>
              <c:idx val="1"/>
              <c:layout>
                <c:manualLayout>
                  <c:x val="-9.031023342943539E-3"/>
                  <c:y val="-0.2289669861554845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E3-4A36-86F2-F4EFFCB64116}"/>
                </c:ext>
              </c:extLst>
            </c:dLbl>
            <c:dLbl>
              <c:idx val="2"/>
              <c:layout>
                <c:manualLayout>
                  <c:x val="6.0206822286290075E-3"/>
                  <c:y val="-0.3035143769968051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E3-4A36-86F2-F4EFFCB64116}"/>
                </c:ext>
              </c:extLst>
            </c:dLbl>
            <c:dLbl>
              <c:idx val="3"/>
              <c:layout>
                <c:manualLayout>
                  <c:x val="0"/>
                  <c:y val="-0.197018104366347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E3-4A36-86F2-F4EFFCB64116}"/>
                </c:ext>
              </c:extLst>
            </c:dLbl>
            <c:dLbl>
              <c:idx val="4"/>
              <c:layout>
                <c:manualLayout>
                  <c:x val="3.0103411143145038E-3"/>
                  <c:y val="-0.3567625133120340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E3-4A36-86F2-F4EFFCB64116}"/>
                </c:ext>
              </c:extLst>
            </c:dLbl>
            <c:dLbl>
              <c:idx val="5"/>
              <c:layout>
                <c:manualLayout>
                  <c:x val="1.5051705571572519E-2"/>
                  <c:y val="-0.266240681576144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E3-4A36-86F2-F4EFFCB64116}"/>
                </c:ext>
              </c:extLst>
            </c:dLbl>
            <c:dLbl>
              <c:idx val="6"/>
              <c:layout>
                <c:manualLayout>
                  <c:x val="0"/>
                  <c:y val="-0.1118210862619808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EE3-4A36-86F2-F4EFFCB64116}"/>
                </c:ext>
              </c:extLst>
            </c:dLbl>
            <c:dLbl>
              <c:idx val="7"/>
              <c:layout>
                <c:manualLayout>
                  <c:x val="-9.0310233429435113E-3"/>
                  <c:y val="-0.4526091586794462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E3-4A36-86F2-F4EFFCB64116}"/>
                </c:ext>
              </c:extLst>
            </c:dLbl>
            <c:dLbl>
              <c:idx val="8"/>
              <c:layout>
                <c:manualLayout>
                  <c:x val="3.0103411143143936E-3"/>
                  <c:y val="-0.2396166134185303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EE3-4A36-86F2-F4EFFCB64116}"/>
                </c:ext>
              </c:extLst>
            </c:dLbl>
            <c:dLbl>
              <c:idx val="9"/>
              <c:layout>
                <c:manualLayout>
                  <c:x val="-6.0206822286291177E-3"/>
                  <c:y val="-0.1011714589989351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E3-4A36-86F2-F4EFFCB64116}"/>
                </c:ext>
              </c:extLst>
            </c:dLbl>
            <c:numFmt formatCode="&quot;₹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Sales!$V$94</c:f>
              <c:numCache>
                <c:formatCode>"₹"\ #,##0</c:formatCode>
                <c:ptCount val="1"/>
                <c:pt idx="0">
                  <c:v>1320300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E3-4A36-86F2-F4EFFCB64116}"/>
            </c:ext>
          </c:extLst>
        </c:ser>
        <c:ser>
          <c:idx val="1"/>
          <c:order val="1"/>
          <c:tx>
            <c:strRef>
              <c:f>Sales!$W$95</c:f>
              <c:strCache>
                <c:ptCount val="1"/>
                <c:pt idx="0">
                  <c:v>Urea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319488817891373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Sales!$W$94</c:f>
              <c:numCache>
                <c:formatCode>"₹"\ #,##0</c:formatCode>
                <c:ptCount val="1"/>
                <c:pt idx="0">
                  <c:v>239583.5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E3-4A36-86F2-F4EFFCB64116}"/>
            </c:ext>
          </c:extLst>
        </c:ser>
        <c:ser>
          <c:idx val="2"/>
          <c:order val="2"/>
          <c:tx>
            <c:strRef>
              <c:f>Sales!$X$95</c:f>
              <c:strCache>
                <c:ptCount val="1"/>
                <c:pt idx="0">
                  <c:v>NPK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041364457258015E-2"/>
                  <c:y val="-0.367412140575079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Sales!$X$94</c:f>
              <c:numCache>
                <c:formatCode>"₹"\ #,##0</c:formatCode>
                <c:ptCount val="1"/>
                <c:pt idx="0">
                  <c:v>409200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EE3-4A36-86F2-F4EFFCB64116}"/>
            </c:ext>
          </c:extLst>
        </c:ser>
        <c:ser>
          <c:idx val="3"/>
          <c:order val="3"/>
          <c:tx>
            <c:strRef>
              <c:f>Sales!$Y$95</c:f>
              <c:strCache>
                <c:ptCount val="1"/>
                <c:pt idx="0">
                  <c:v>Cotton Seed Nawab Gold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0103411143145038E-3"/>
                  <c:y val="-0.159744408945686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Sales!$Y$94</c:f>
              <c:numCache>
                <c:formatCode>"₹"\ #,##0</c:formatCode>
                <c:ptCount val="1"/>
                <c:pt idx="0">
                  <c:v>158950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EE3-4A36-86F2-F4EFFCB64116}"/>
            </c:ext>
          </c:extLst>
        </c:ser>
        <c:ser>
          <c:idx val="4"/>
          <c:order val="4"/>
          <c:tx>
            <c:strRef>
              <c:f>Sales!$Z$95</c:f>
              <c:strCache>
                <c:ptCount val="1"/>
                <c:pt idx="0">
                  <c:v>Cotton Seed Katha BG-II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188949548311263E-17"/>
                  <c:y val="-0.271565495207667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Sales!$Z$94</c:f>
              <c:numCache>
                <c:formatCode>"₹"\ #,##0</c:formatCode>
                <c:ptCount val="1"/>
                <c:pt idx="0">
                  <c:v>123200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EE3-4A36-86F2-F4EFFCB64116}"/>
            </c:ext>
          </c:extLst>
        </c:ser>
        <c:ser>
          <c:idx val="5"/>
          <c:order val="5"/>
          <c:tx>
            <c:strRef>
              <c:f>Sales!$AA$95</c:f>
              <c:strCache>
                <c:ptCount val="1"/>
                <c:pt idx="0">
                  <c:v>Cotton Seed S-004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0310233429435668E-3"/>
                  <c:y val="-0.383386581469648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Sales!$AA$94</c:f>
              <c:numCache>
                <c:formatCode>"₹"\ #,##0</c:formatCode>
                <c:ptCount val="1"/>
                <c:pt idx="0">
                  <c:v>124100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E3-4A36-86F2-F4EFFCB64116}"/>
            </c:ext>
          </c:extLst>
        </c:ser>
        <c:ser>
          <c:idx val="6"/>
          <c:order val="6"/>
          <c:tx>
            <c:strRef>
              <c:f>Sales!$AB$95</c:f>
              <c:strCache>
                <c:ptCount val="1"/>
                <c:pt idx="0">
                  <c:v>SSG SX-17 5kg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22470713525026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Sales!$AB$94</c:f>
              <c:numCache>
                <c:formatCode>"₹"\ #,##0</c:formatCode>
                <c:ptCount val="1"/>
                <c:pt idx="0">
                  <c:v>89400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EE3-4A36-86F2-F4EFFCB64116}"/>
            </c:ext>
          </c:extLst>
        </c:ser>
        <c:ser>
          <c:idx val="7"/>
          <c:order val="7"/>
          <c:tx>
            <c:strRef>
              <c:f>Sales!$AC$95</c:f>
              <c:strCache>
                <c:ptCount val="1"/>
                <c:pt idx="0">
                  <c:v>Menaka 71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041364457258015E-2"/>
                  <c:y val="-0.314164004259850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Sales!$AC$94</c:f>
              <c:numCache>
                <c:formatCode>"₹"\ #,##0</c:formatCode>
                <c:ptCount val="1"/>
                <c:pt idx="0">
                  <c:v>14178.66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EE3-4A36-86F2-F4EFFCB64116}"/>
            </c:ext>
          </c:extLst>
        </c:ser>
        <c:ser>
          <c:idx val="8"/>
          <c:order val="8"/>
          <c:tx>
            <c:strRef>
              <c:f>Sales!$AD$95</c:f>
              <c:strCache>
                <c:ptCount val="1"/>
                <c:pt idx="0">
                  <c:v>Pandy CS ICHIBAN 700ML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495207667731629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EE3-4A36-86F2-F4EFFCB64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Sales!$AD$94</c:f>
              <c:numCache>
                <c:formatCode>"₹"\ #,##0</c:formatCode>
                <c:ptCount val="1"/>
                <c:pt idx="0">
                  <c:v>100875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9EE3-4A36-86F2-F4EFFCB64116}"/>
            </c:ext>
          </c:extLst>
        </c:ser>
        <c:ser>
          <c:idx val="9"/>
          <c:order val="9"/>
          <c:tx>
            <c:strRef>
              <c:f>Sales!$AE$95</c:f>
              <c:strCache>
                <c:ptCount val="1"/>
                <c:pt idx="0">
                  <c:v>Missile Chloropyriphos 1.5%D.P 100 Gm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0310233429435113E-3"/>
                  <c:y val="-0.212992545260915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EE3-4A36-86F2-F4EFFCB64116}"/>
                </c:ext>
              </c:extLst>
            </c:dLbl>
            <c:numFmt formatCode="&quot;₹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Sales!$V$1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Sales!$AE$94</c:f>
              <c:numCache>
                <c:formatCode>"₹"\ #,##0</c:formatCode>
                <c:ptCount val="1"/>
                <c:pt idx="0">
                  <c:v>4600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9EE3-4A36-86F2-F4EFFCB641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7824623"/>
        <c:axId val="1847828463"/>
      </c:barChart>
      <c:catAx>
        <c:axId val="184782462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SKU</a:t>
                </a:r>
              </a:p>
            </c:rich>
          </c:tx>
          <c:layout>
            <c:manualLayout>
              <c:xMode val="edge"/>
              <c:yMode val="edge"/>
              <c:x val="0.5046170177631002"/>
              <c:y val="0.70630576568297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0"/>
        <c:majorTickMark val="none"/>
        <c:minorTickMark val="none"/>
        <c:tickLblPos val="nextTo"/>
        <c:crossAx val="1847828463"/>
        <c:crosses val="autoZero"/>
        <c:auto val="0"/>
        <c:lblAlgn val="ctr"/>
        <c:lblOffset val="100"/>
        <c:noMultiLvlLbl val="0"/>
      </c:catAx>
      <c:valAx>
        <c:axId val="1847828463"/>
        <c:scaling>
          <c:orientation val="minMax"/>
          <c:max val="1400000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REVENUE</a:t>
                </a:r>
                <a:r>
                  <a:rPr lang="en-IN" sz="900" b="1" i="1" baseline="0">
                    <a:solidFill>
                      <a:sysClr val="windowText" lastClr="000000"/>
                    </a:solidFill>
                  </a:rPr>
                  <a:t> (in ₹)</a:t>
                </a:r>
                <a:endParaRPr lang="en-IN" sz="900" b="1" i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9132524104411232E-3"/>
              <c:y val="0.26548011370783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824623"/>
        <c:crossesAt val="1"/>
        <c:crossBetween val="between"/>
        <c:majorUnit val="75000"/>
        <c:minorUnit val="1000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2.2060128778220667E-2"/>
          <c:y val="0.7575018345666652"/>
          <c:w val="0.97122308360769127"/>
          <c:h val="0.22885592720894857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Purchase</a:t>
            </a:r>
            <a:r>
              <a:rPr lang="en-IN" sz="12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Price Trend (SKU)</a:t>
            </a:r>
            <a:endParaRPr lang="en-IN" sz="12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289961575408261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11258859213202"/>
          <c:y val="9.2003657913801495E-2"/>
          <c:w val="0.78726353370093871"/>
          <c:h val="0.43678697402643674"/>
        </c:manualLayout>
      </c:layout>
      <c:lineChart>
        <c:grouping val="standard"/>
        <c:varyColors val="0"/>
        <c:ser>
          <c:idx val="0"/>
          <c:order val="0"/>
          <c:tx>
            <c:strRef>
              <c:f>Purchase!$L$2</c:f>
              <c:strCache>
                <c:ptCount val="1"/>
                <c:pt idx="0">
                  <c:v>DAP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Purchase!$L$3:$L$93</c:f>
              <c:numCache>
                <c:formatCode>"₹"\ #,##0</c:formatCode>
                <c:ptCount val="91"/>
                <c:pt idx="0">
                  <c:v>1325</c:v>
                </c:pt>
                <c:pt idx="1">
                  <c:v>1325</c:v>
                </c:pt>
                <c:pt idx="2">
                  <c:v>1325</c:v>
                </c:pt>
                <c:pt idx="3">
                  <c:v>1325</c:v>
                </c:pt>
                <c:pt idx="4">
                  <c:v>1325</c:v>
                </c:pt>
                <c:pt idx="5">
                  <c:v>1325</c:v>
                </c:pt>
                <c:pt idx="6">
                  <c:v>1325</c:v>
                </c:pt>
                <c:pt idx="7">
                  <c:v>1325</c:v>
                </c:pt>
                <c:pt idx="8">
                  <c:v>1325</c:v>
                </c:pt>
                <c:pt idx="9">
                  <c:v>1325</c:v>
                </c:pt>
                <c:pt idx="10">
                  <c:v>1325</c:v>
                </c:pt>
                <c:pt idx="11">
                  <c:v>1325</c:v>
                </c:pt>
                <c:pt idx="12">
                  <c:v>1325</c:v>
                </c:pt>
                <c:pt idx="13">
                  <c:v>1325</c:v>
                </c:pt>
                <c:pt idx="14">
                  <c:v>1325</c:v>
                </c:pt>
                <c:pt idx="15">
                  <c:v>1325</c:v>
                </c:pt>
                <c:pt idx="16">
                  <c:v>1325</c:v>
                </c:pt>
                <c:pt idx="17">
                  <c:v>1325</c:v>
                </c:pt>
                <c:pt idx="18">
                  <c:v>1325</c:v>
                </c:pt>
                <c:pt idx="19">
                  <c:v>1325</c:v>
                </c:pt>
                <c:pt idx="20">
                  <c:v>1325</c:v>
                </c:pt>
                <c:pt idx="21">
                  <c:v>1325</c:v>
                </c:pt>
                <c:pt idx="22">
                  <c:v>1325</c:v>
                </c:pt>
                <c:pt idx="23">
                  <c:v>1325</c:v>
                </c:pt>
                <c:pt idx="24">
                  <c:v>1325</c:v>
                </c:pt>
                <c:pt idx="25">
                  <c:v>1325</c:v>
                </c:pt>
                <c:pt idx="26">
                  <c:v>1325</c:v>
                </c:pt>
                <c:pt idx="27">
                  <c:v>1325</c:v>
                </c:pt>
                <c:pt idx="28">
                  <c:v>1325</c:v>
                </c:pt>
                <c:pt idx="29">
                  <c:v>1325</c:v>
                </c:pt>
                <c:pt idx="30">
                  <c:v>1325</c:v>
                </c:pt>
                <c:pt idx="31">
                  <c:v>1325</c:v>
                </c:pt>
                <c:pt idx="32">
                  <c:v>1325</c:v>
                </c:pt>
                <c:pt idx="33">
                  <c:v>1325</c:v>
                </c:pt>
                <c:pt idx="34">
                  <c:v>1325</c:v>
                </c:pt>
                <c:pt idx="35">
                  <c:v>1325</c:v>
                </c:pt>
                <c:pt idx="36">
                  <c:v>1325</c:v>
                </c:pt>
                <c:pt idx="37">
                  <c:v>1325</c:v>
                </c:pt>
                <c:pt idx="38">
                  <c:v>1325</c:v>
                </c:pt>
                <c:pt idx="39">
                  <c:v>1325</c:v>
                </c:pt>
                <c:pt idx="40">
                  <c:v>1325</c:v>
                </c:pt>
                <c:pt idx="41">
                  <c:v>1325</c:v>
                </c:pt>
                <c:pt idx="42">
                  <c:v>1325</c:v>
                </c:pt>
                <c:pt idx="43">
                  <c:v>1325</c:v>
                </c:pt>
                <c:pt idx="44">
                  <c:v>1325</c:v>
                </c:pt>
                <c:pt idx="45">
                  <c:v>1325</c:v>
                </c:pt>
                <c:pt idx="46">
                  <c:v>1325</c:v>
                </c:pt>
                <c:pt idx="47">
                  <c:v>1325</c:v>
                </c:pt>
                <c:pt idx="48">
                  <c:v>1325</c:v>
                </c:pt>
                <c:pt idx="49">
                  <c:v>1325</c:v>
                </c:pt>
                <c:pt idx="50">
                  <c:v>1325</c:v>
                </c:pt>
                <c:pt idx="51">
                  <c:v>1325</c:v>
                </c:pt>
                <c:pt idx="52">
                  <c:v>1325</c:v>
                </c:pt>
                <c:pt idx="53">
                  <c:v>1325</c:v>
                </c:pt>
                <c:pt idx="54">
                  <c:v>1321</c:v>
                </c:pt>
                <c:pt idx="55">
                  <c:v>1321</c:v>
                </c:pt>
                <c:pt idx="56">
                  <c:v>1321</c:v>
                </c:pt>
                <c:pt idx="57">
                  <c:v>1321</c:v>
                </c:pt>
                <c:pt idx="58">
                  <c:v>1321</c:v>
                </c:pt>
                <c:pt idx="59">
                  <c:v>1321</c:v>
                </c:pt>
                <c:pt idx="60">
                  <c:v>1321</c:v>
                </c:pt>
                <c:pt idx="61">
                  <c:v>1321</c:v>
                </c:pt>
                <c:pt idx="62">
                  <c:v>1321</c:v>
                </c:pt>
                <c:pt idx="63">
                  <c:v>1321</c:v>
                </c:pt>
                <c:pt idx="64">
                  <c:v>1321</c:v>
                </c:pt>
                <c:pt idx="65">
                  <c:v>1321</c:v>
                </c:pt>
                <c:pt idx="66">
                  <c:v>1321</c:v>
                </c:pt>
                <c:pt idx="67">
                  <c:v>1321</c:v>
                </c:pt>
                <c:pt idx="68">
                  <c:v>1321</c:v>
                </c:pt>
                <c:pt idx="69">
                  <c:v>1321</c:v>
                </c:pt>
                <c:pt idx="70">
                  <c:v>1321</c:v>
                </c:pt>
                <c:pt idx="71">
                  <c:v>1321</c:v>
                </c:pt>
                <c:pt idx="72">
                  <c:v>1321</c:v>
                </c:pt>
                <c:pt idx="73">
                  <c:v>1321</c:v>
                </c:pt>
                <c:pt idx="74">
                  <c:v>1321</c:v>
                </c:pt>
                <c:pt idx="75">
                  <c:v>1321</c:v>
                </c:pt>
                <c:pt idx="76">
                  <c:v>1321</c:v>
                </c:pt>
                <c:pt idx="77">
                  <c:v>1321</c:v>
                </c:pt>
                <c:pt idx="78">
                  <c:v>1321</c:v>
                </c:pt>
                <c:pt idx="79">
                  <c:v>1321</c:v>
                </c:pt>
                <c:pt idx="80">
                  <c:v>1321</c:v>
                </c:pt>
                <c:pt idx="81">
                  <c:v>1321</c:v>
                </c:pt>
                <c:pt idx="82">
                  <c:v>1331</c:v>
                </c:pt>
                <c:pt idx="83">
                  <c:v>1331</c:v>
                </c:pt>
                <c:pt idx="84">
                  <c:v>1331</c:v>
                </c:pt>
                <c:pt idx="85">
                  <c:v>1331</c:v>
                </c:pt>
                <c:pt idx="86">
                  <c:v>1331</c:v>
                </c:pt>
                <c:pt idx="87">
                  <c:v>1331</c:v>
                </c:pt>
                <c:pt idx="88">
                  <c:v>1331</c:v>
                </c:pt>
                <c:pt idx="89">
                  <c:v>1331</c:v>
                </c:pt>
                <c:pt idx="90">
                  <c:v>1331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77-4C61-9CAE-2187EC7F12CA}"/>
            </c:ext>
          </c:extLst>
        </c:ser>
        <c:ser>
          <c:idx val="1"/>
          <c:order val="1"/>
          <c:tx>
            <c:strRef>
              <c:f>Purchase!$M$2</c:f>
              <c:strCache>
                <c:ptCount val="1"/>
                <c:pt idx="0">
                  <c:v>Urea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Purchase!$M$3:$M$93</c:f>
              <c:numCache>
                <c:formatCode>"₹"\ #,##0</c:formatCode>
                <c:ptCount val="91"/>
                <c:pt idx="0">
                  <c:v>258</c:v>
                </c:pt>
                <c:pt idx="1">
                  <c:v>258</c:v>
                </c:pt>
                <c:pt idx="2">
                  <c:v>258</c:v>
                </c:pt>
                <c:pt idx="3">
                  <c:v>258</c:v>
                </c:pt>
                <c:pt idx="4">
                  <c:v>258</c:v>
                </c:pt>
                <c:pt idx="5">
                  <c:v>258</c:v>
                </c:pt>
                <c:pt idx="6">
                  <c:v>258</c:v>
                </c:pt>
                <c:pt idx="7">
                  <c:v>258</c:v>
                </c:pt>
                <c:pt idx="8">
                  <c:v>258</c:v>
                </c:pt>
                <c:pt idx="9">
                  <c:v>258</c:v>
                </c:pt>
                <c:pt idx="10">
                  <c:v>258</c:v>
                </c:pt>
                <c:pt idx="11">
                  <c:v>258</c:v>
                </c:pt>
                <c:pt idx="12">
                  <c:v>258</c:v>
                </c:pt>
                <c:pt idx="13">
                  <c:v>258</c:v>
                </c:pt>
                <c:pt idx="14">
                  <c:v>258</c:v>
                </c:pt>
                <c:pt idx="15">
                  <c:v>258</c:v>
                </c:pt>
                <c:pt idx="16">
                  <c:v>258</c:v>
                </c:pt>
                <c:pt idx="17">
                  <c:v>258</c:v>
                </c:pt>
                <c:pt idx="18">
                  <c:v>258</c:v>
                </c:pt>
                <c:pt idx="19">
                  <c:v>258</c:v>
                </c:pt>
                <c:pt idx="20">
                  <c:v>258</c:v>
                </c:pt>
                <c:pt idx="21">
                  <c:v>258</c:v>
                </c:pt>
                <c:pt idx="22">
                  <c:v>258</c:v>
                </c:pt>
                <c:pt idx="23">
                  <c:v>258</c:v>
                </c:pt>
                <c:pt idx="24">
                  <c:v>258</c:v>
                </c:pt>
                <c:pt idx="25">
                  <c:v>258</c:v>
                </c:pt>
                <c:pt idx="26">
                  <c:v>258</c:v>
                </c:pt>
                <c:pt idx="27">
                  <c:v>258</c:v>
                </c:pt>
                <c:pt idx="28">
                  <c:v>258</c:v>
                </c:pt>
                <c:pt idx="29">
                  <c:v>258</c:v>
                </c:pt>
                <c:pt idx="30">
                  <c:v>258</c:v>
                </c:pt>
                <c:pt idx="31">
                  <c:v>258</c:v>
                </c:pt>
                <c:pt idx="32">
                  <c:v>258</c:v>
                </c:pt>
                <c:pt idx="33">
                  <c:v>258</c:v>
                </c:pt>
                <c:pt idx="34">
                  <c:v>258</c:v>
                </c:pt>
                <c:pt idx="35">
                  <c:v>258</c:v>
                </c:pt>
                <c:pt idx="36">
                  <c:v>258</c:v>
                </c:pt>
                <c:pt idx="37">
                  <c:v>258</c:v>
                </c:pt>
                <c:pt idx="38">
                  <c:v>258</c:v>
                </c:pt>
                <c:pt idx="39">
                  <c:v>258</c:v>
                </c:pt>
                <c:pt idx="40">
                  <c:v>258</c:v>
                </c:pt>
                <c:pt idx="41">
                  <c:v>258</c:v>
                </c:pt>
                <c:pt idx="42">
                  <c:v>258</c:v>
                </c:pt>
                <c:pt idx="43">
                  <c:v>258</c:v>
                </c:pt>
                <c:pt idx="44">
                  <c:v>258</c:v>
                </c:pt>
                <c:pt idx="45">
                  <c:v>258</c:v>
                </c:pt>
                <c:pt idx="46">
                  <c:v>258</c:v>
                </c:pt>
                <c:pt idx="47">
                  <c:v>258</c:v>
                </c:pt>
                <c:pt idx="48">
                  <c:v>258</c:v>
                </c:pt>
                <c:pt idx="49">
                  <c:v>258</c:v>
                </c:pt>
                <c:pt idx="50">
                  <c:v>258</c:v>
                </c:pt>
                <c:pt idx="51">
                  <c:v>258</c:v>
                </c:pt>
                <c:pt idx="52">
                  <c:v>258</c:v>
                </c:pt>
                <c:pt idx="53">
                  <c:v>258</c:v>
                </c:pt>
                <c:pt idx="54">
                  <c:v>258</c:v>
                </c:pt>
                <c:pt idx="55">
                  <c:v>258</c:v>
                </c:pt>
                <c:pt idx="56">
                  <c:v>258</c:v>
                </c:pt>
                <c:pt idx="57">
                  <c:v>258</c:v>
                </c:pt>
                <c:pt idx="58">
                  <c:v>258</c:v>
                </c:pt>
                <c:pt idx="59">
                  <c:v>258</c:v>
                </c:pt>
                <c:pt idx="60">
                  <c:v>257</c:v>
                </c:pt>
                <c:pt idx="61">
                  <c:v>257</c:v>
                </c:pt>
                <c:pt idx="62">
                  <c:v>257</c:v>
                </c:pt>
                <c:pt idx="63">
                  <c:v>257</c:v>
                </c:pt>
                <c:pt idx="64">
                  <c:v>257</c:v>
                </c:pt>
                <c:pt idx="65">
                  <c:v>257</c:v>
                </c:pt>
                <c:pt idx="66">
                  <c:v>257</c:v>
                </c:pt>
                <c:pt idx="67">
                  <c:v>257</c:v>
                </c:pt>
                <c:pt idx="68">
                  <c:v>257</c:v>
                </c:pt>
                <c:pt idx="69">
                  <c:v>257</c:v>
                </c:pt>
                <c:pt idx="70">
                  <c:v>257</c:v>
                </c:pt>
                <c:pt idx="71">
                  <c:v>257</c:v>
                </c:pt>
                <c:pt idx="72">
                  <c:v>257</c:v>
                </c:pt>
                <c:pt idx="73">
                  <c:v>257</c:v>
                </c:pt>
                <c:pt idx="74">
                  <c:v>257</c:v>
                </c:pt>
                <c:pt idx="75">
                  <c:v>257</c:v>
                </c:pt>
                <c:pt idx="76">
                  <c:v>257</c:v>
                </c:pt>
                <c:pt idx="77">
                  <c:v>257</c:v>
                </c:pt>
                <c:pt idx="78">
                  <c:v>257</c:v>
                </c:pt>
                <c:pt idx="79">
                  <c:v>257</c:v>
                </c:pt>
                <c:pt idx="80">
                  <c:v>257</c:v>
                </c:pt>
                <c:pt idx="81">
                  <c:v>257</c:v>
                </c:pt>
                <c:pt idx="82">
                  <c:v>257</c:v>
                </c:pt>
                <c:pt idx="83">
                  <c:v>257</c:v>
                </c:pt>
                <c:pt idx="84">
                  <c:v>257</c:v>
                </c:pt>
                <c:pt idx="85">
                  <c:v>257</c:v>
                </c:pt>
                <c:pt idx="86">
                  <c:v>257</c:v>
                </c:pt>
                <c:pt idx="87">
                  <c:v>257</c:v>
                </c:pt>
                <c:pt idx="88">
                  <c:v>257</c:v>
                </c:pt>
                <c:pt idx="89">
                  <c:v>257</c:v>
                </c:pt>
                <c:pt idx="90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7-4C61-9CAE-2187EC7F12CA}"/>
            </c:ext>
          </c:extLst>
        </c:ser>
        <c:ser>
          <c:idx val="2"/>
          <c:order val="2"/>
          <c:tx>
            <c:strRef>
              <c:f>Purchase!$N$2</c:f>
              <c:strCache>
                <c:ptCount val="1"/>
                <c:pt idx="0">
                  <c:v>NPK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Purchase!$N$3:$N$93</c:f>
              <c:numCache>
                <c:formatCode>"₹"\ #,##0</c:formatCode>
                <c:ptCount val="91"/>
                <c:pt idx="0">
                  <c:v>1181</c:v>
                </c:pt>
                <c:pt idx="1">
                  <c:v>1181</c:v>
                </c:pt>
                <c:pt idx="2">
                  <c:v>1181</c:v>
                </c:pt>
                <c:pt idx="3">
                  <c:v>1181</c:v>
                </c:pt>
                <c:pt idx="4">
                  <c:v>1181</c:v>
                </c:pt>
                <c:pt idx="5">
                  <c:v>1181</c:v>
                </c:pt>
                <c:pt idx="6">
                  <c:v>1181</c:v>
                </c:pt>
                <c:pt idx="7">
                  <c:v>1181</c:v>
                </c:pt>
                <c:pt idx="8">
                  <c:v>1181</c:v>
                </c:pt>
                <c:pt idx="9">
                  <c:v>1181</c:v>
                </c:pt>
                <c:pt idx="10">
                  <c:v>1181</c:v>
                </c:pt>
                <c:pt idx="11">
                  <c:v>1181</c:v>
                </c:pt>
                <c:pt idx="12">
                  <c:v>1181</c:v>
                </c:pt>
                <c:pt idx="13">
                  <c:v>1181</c:v>
                </c:pt>
                <c:pt idx="14">
                  <c:v>1181</c:v>
                </c:pt>
                <c:pt idx="15">
                  <c:v>1181</c:v>
                </c:pt>
                <c:pt idx="16">
                  <c:v>1181</c:v>
                </c:pt>
                <c:pt idx="17">
                  <c:v>1181</c:v>
                </c:pt>
                <c:pt idx="18">
                  <c:v>1181</c:v>
                </c:pt>
                <c:pt idx="19">
                  <c:v>1181</c:v>
                </c:pt>
                <c:pt idx="20">
                  <c:v>1181</c:v>
                </c:pt>
                <c:pt idx="21">
                  <c:v>1181</c:v>
                </c:pt>
                <c:pt idx="22">
                  <c:v>1181</c:v>
                </c:pt>
                <c:pt idx="23">
                  <c:v>1181</c:v>
                </c:pt>
                <c:pt idx="24">
                  <c:v>1181</c:v>
                </c:pt>
                <c:pt idx="25">
                  <c:v>1181</c:v>
                </c:pt>
                <c:pt idx="26">
                  <c:v>1181</c:v>
                </c:pt>
                <c:pt idx="27">
                  <c:v>1181</c:v>
                </c:pt>
                <c:pt idx="28">
                  <c:v>1181</c:v>
                </c:pt>
                <c:pt idx="29">
                  <c:v>1181</c:v>
                </c:pt>
                <c:pt idx="30">
                  <c:v>1181</c:v>
                </c:pt>
                <c:pt idx="31">
                  <c:v>1181</c:v>
                </c:pt>
                <c:pt idx="32">
                  <c:v>1181</c:v>
                </c:pt>
                <c:pt idx="33">
                  <c:v>1181</c:v>
                </c:pt>
                <c:pt idx="34">
                  <c:v>1181</c:v>
                </c:pt>
                <c:pt idx="35">
                  <c:v>1181</c:v>
                </c:pt>
                <c:pt idx="36">
                  <c:v>1181</c:v>
                </c:pt>
                <c:pt idx="37">
                  <c:v>1181</c:v>
                </c:pt>
                <c:pt idx="38">
                  <c:v>1181</c:v>
                </c:pt>
                <c:pt idx="39">
                  <c:v>1181</c:v>
                </c:pt>
                <c:pt idx="40">
                  <c:v>1181</c:v>
                </c:pt>
                <c:pt idx="41">
                  <c:v>1181</c:v>
                </c:pt>
                <c:pt idx="42">
                  <c:v>1181</c:v>
                </c:pt>
                <c:pt idx="43">
                  <c:v>1181</c:v>
                </c:pt>
                <c:pt idx="44">
                  <c:v>1181</c:v>
                </c:pt>
                <c:pt idx="45">
                  <c:v>1181</c:v>
                </c:pt>
                <c:pt idx="46">
                  <c:v>1181</c:v>
                </c:pt>
                <c:pt idx="47">
                  <c:v>1181</c:v>
                </c:pt>
                <c:pt idx="48">
                  <c:v>1181</c:v>
                </c:pt>
                <c:pt idx="49">
                  <c:v>1181</c:v>
                </c:pt>
                <c:pt idx="50">
                  <c:v>1181</c:v>
                </c:pt>
                <c:pt idx="51">
                  <c:v>1181</c:v>
                </c:pt>
                <c:pt idx="52">
                  <c:v>1181</c:v>
                </c:pt>
                <c:pt idx="53">
                  <c:v>1181</c:v>
                </c:pt>
                <c:pt idx="54">
                  <c:v>1181</c:v>
                </c:pt>
                <c:pt idx="55">
                  <c:v>1181</c:v>
                </c:pt>
                <c:pt idx="56">
                  <c:v>1181</c:v>
                </c:pt>
                <c:pt idx="57">
                  <c:v>1181</c:v>
                </c:pt>
                <c:pt idx="58">
                  <c:v>1181</c:v>
                </c:pt>
                <c:pt idx="59">
                  <c:v>1181</c:v>
                </c:pt>
                <c:pt idx="60">
                  <c:v>1181</c:v>
                </c:pt>
                <c:pt idx="61">
                  <c:v>1181</c:v>
                </c:pt>
                <c:pt idx="62">
                  <c:v>1181</c:v>
                </c:pt>
                <c:pt idx="63">
                  <c:v>1181</c:v>
                </c:pt>
                <c:pt idx="64">
                  <c:v>1181</c:v>
                </c:pt>
                <c:pt idx="65">
                  <c:v>1181</c:v>
                </c:pt>
                <c:pt idx="66">
                  <c:v>1181</c:v>
                </c:pt>
                <c:pt idx="67">
                  <c:v>1181</c:v>
                </c:pt>
                <c:pt idx="68">
                  <c:v>1181</c:v>
                </c:pt>
                <c:pt idx="69">
                  <c:v>1181</c:v>
                </c:pt>
                <c:pt idx="70">
                  <c:v>1181</c:v>
                </c:pt>
                <c:pt idx="71">
                  <c:v>1181</c:v>
                </c:pt>
                <c:pt idx="72">
                  <c:v>1181</c:v>
                </c:pt>
                <c:pt idx="73">
                  <c:v>1181</c:v>
                </c:pt>
                <c:pt idx="74">
                  <c:v>1181</c:v>
                </c:pt>
                <c:pt idx="75">
                  <c:v>1181</c:v>
                </c:pt>
                <c:pt idx="76">
                  <c:v>1181</c:v>
                </c:pt>
                <c:pt idx="77">
                  <c:v>1181</c:v>
                </c:pt>
                <c:pt idx="78">
                  <c:v>1181</c:v>
                </c:pt>
                <c:pt idx="79">
                  <c:v>1181</c:v>
                </c:pt>
                <c:pt idx="80">
                  <c:v>1181</c:v>
                </c:pt>
                <c:pt idx="81">
                  <c:v>1181</c:v>
                </c:pt>
                <c:pt idx="82">
                  <c:v>1178</c:v>
                </c:pt>
                <c:pt idx="83">
                  <c:v>1178</c:v>
                </c:pt>
                <c:pt idx="84">
                  <c:v>1178</c:v>
                </c:pt>
                <c:pt idx="85">
                  <c:v>1178</c:v>
                </c:pt>
                <c:pt idx="86">
                  <c:v>1178</c:v>
                </c:pt>
                <c:pt idx="87">
                  <c:v>1178</c:v>
                </c:pt>
                <c:pt idx="88">
                  <c:v>1178</c:v>
                </c:pt>
                <c:pt idx="89">
                  <c:v>1178</c:v>
                </c:pt>
                <c:pt idx="90">
                  <c:v>1178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7-4C61-9CAE-2187EC7F12CA}"/>
            </c:ext>
          </c:extLst>
        </c:ser>
        <c:ser>
          <c:idx val="3"/>
          <c:order val="3"/>
          <c:tx>
            <c:strRef>
              <c:f>Purchase!$O$2</c:f>
              <c:strCache>
                <c:ptCount val="1"/>
                <c:pt idx="0">
                  <c:v>Cotton Seed Nawab Gold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Purchase!$O$3:$O$93</c:f>
              <c:numCache>
                <c:formatCode>"₹"\ #,##0</c:formatCode>
                <c:ptCount val="91"/>
                <c:pt idx="0">
                  <c:v>825</c:v>
                </c:pt>
                <c:pt idx="1">
                  <c:v>825</c:v>
                </c:pt>
                <c:pt idx="2">
                  <c:v>825</c:v>
                </c:pt>
                <c:pt idx="3">
                  <c:v>825</c:v>
                </c:pt>
                <c:pt idx="4">
                  <c:v>825</c:v>
                </c:pt>
                <c:pt idx="5">
                  <c:v>825</c:v>
                </c:pt>
                <c:pt idx="6">
                  <c:v>825</c:v>
                </c:pt>
                <c:pt idx="7">
                  <c:v>825</c:v>
                </c:pt>
                <c:pt idx="8">
                  <c:v>825</c:v>
                </c:pt>
                <c:pt idx="9">
                  <c:v>825</c:v>
                </c:pt>
                <c:pt idx="10">
                  <c:v>825</c:v>
                </c:pt>
                <c:pt idx="11">
                  <c:v>825</c:v>
                </c:pt>
                <c:pt idx="12">
                  <c:v>825</c:v>
                </c:pt>
                <c:pt idx="13">
                  <c:v>825</c:v>
                </c:pt>
                <c:pt idx="14">
                  <c:v>825</c:v>
                </c:pt>
                <c:pt idx="15">
                  <c:v>825</c:v>
                </c:pt>
                <c:pt idx="16">
                  <c:v>825</c:v>
                </c:pt>
                <c:pt idx="17">
                  <c:v>825</c:v>
                </c:pt>
                <c:pt idx="18">
                  <c:v>825</c:v>
                </c:pt>
                <c:pt idx="19">
                  <c:v>825</c:v>
                </c:pt>
                <c:pt idx="20">
                  <c:v>825</c:v>
                </c:pt>
                <c:pt idx="21">
                  <c:v>825</c:v>
                </c:pt>
                <c:pt idx="22">
                  <c:v>825</c:v>
                </c:pt>
                <c:pt idx="23">
                  <c:v>825</c:v>
                </c:pt>
                <c:pt idx="24">
                  <c:v>825</c:v>
                </c:pt>
                <c:pt idx="25">
                  <c:v>825</c:v>
                </c:pt>
                <c:pt idx="26">
                  <c:v>825</c:v>
                </c:pt>
                <c:pt idx="27">
                  <c:v>825</c:v>
                </c:pt>
                <c:pt idx="28">
                  <c:v>825</c:v>
                </c:pt>
                <c:pt idx="29">
                  <c:v>825</c:v>
                </c:pt>
                <c:pt idx="30">
                  <c:v>825</c:v>
                </c:pt>
                <c:pt idx="31">
                  <c:v>825</c:v>
                </c:pt>
                <c:pt idx="32">
                  <c:v>825</c:v>
                </c:pt>
                <c:pt idx="33">
                  <c:v>825</c:v>
                </c:pt>
                <c:pt idx="34">
                  <c:v>825</c:v>
                </c:pt>
                <c:pt idx="35">
                  <c:v>825</c:v>
                </c:pt>
                <c:pt idx="36">
                  <c:v>825</c:v>
                </c:pt>
                <c:pt idx="37">
                  <c:v>825</c:v>
                </c:pt>
                <c:pt idx="38">
                  <c:v>825</c:v>
                </c:pt>
                <c:pt idx="39">
                  <c:v>825</c:v>
                </c:pt>
                <c:pt idx="40">
                  <c:v>825</c:v>
                </c:pt>
                <c:pt idx="41">
                  <c:v>825</c:v>
                </c:pt>
                <c:pt idx="42">
                  <c:v>825</c:v>
                </c:pt>
                <c:pt idx="43">
                  <c:v>825</c:v>
                </c:pt>
                <c:pt idx="44">
                  <c:v>825</c:v>
                </c:pt>
                <c:pt idx="45">
                  <c:v>825</c:v>
                </c:pt>
                <c:pt idx="46">
                  <c:v>825</c:v>
                </c:pt>
                <c:pt idx="47">
                  <c:v>825</c:v>
                </c:pt>
                <c:pt idx="48">
                  <c:v>825</c:v>
                </c:pt>
                <c:pt idx="49">
                  <c:v>825</c:v>
                </c:pt>
                <c:pt idx="50">
                  <c:v>825</c:v>
                </c:pt>
                <c:pt idx="51">
                  <c:v>825</c:v>
                </c:pt>
                <c:pt idx="52">
                  <c:v>825</c:v>
                </c:pt>
                <c:pt idx="53">
                  <c:v>825</c:v>
                </c:pt>
                <c:pt idx="54">
                  <c:v>825</c:v>
                </c:pt>
                <c:pt idx="55">
                  <c:v>825</c:v>
                </c:pt>
                <c:pt idx="56">
                  <c:v>825</c:v>
                </c:pt>
                <c:pt idx="57">
                  <c:v>825</c:v>
                </c:pt>
                <c:pt idx="58">
                  <c:v>825</c:v>
                </c:pt>
                <c:pt idx="59">
                  <c:v>825</c:v>
                </c:pt>
                <c:pt idx="60">
                  <c:v>825</c:v>
                </c:pt>
                <c:pt idx="61">
                  <c:v>825</c:v>
                </c:pt>
                <c:pt idx="62">
                  <c:v>825</c:v>
                </c:pt>
                <c:pt idx="63">
                  <c:v>825</c:v>
                </c:pt>
                <c:pt idx="64">
                  <c:v>825</c:v>
                </c:pt>
                <c:pt idx="65">
                  <c:v>825</c:v>
                </c:pt>
                <c:pt idx="66">
                  <c:v>825</c:v>
                </c:pt>
                <c:pt idx="67">
                  <c:v>825</c:v>
                </c:pt>
                <c:pt idx="68">
                  <c:v>825</c:v>
                </c:pt>
                <c:pt idx="69">
                  <c:v>825</c:v>
                </c:pt>
                <c:pt idx="70">
                  <c:v>825</c:v>
                </c:pt>
                <c:pt idx="71">
                  <c:v>825</c:v>
                </c:pt>
                <c:pt idx="72">
                  <c:v>825</c:v>
                </c:pt>
                <c:pt idx="73">
                  <c:v>825</c:v>
                </c:pt>
                <c:pt idx="74">
                  <c:v>825</c:v>
                </c:pt>
                <c:pt idx="75">
                  <c:v>825</c:v>
                </c:pt>
                <c:pt idx="76">
                  <c:v>825</c:v>
                </c:pt>
                <c:pt idx="77">
                  <c:v>825</c:v>
                </c:pt>
                <c:pt idx="78">
                  <c:v>825</c:v>
                </c:pt>
                <c:pt idx="79">
                  <c:v>825</c:v>
                </c:pt>
                <c:pt idx="80">
                  <c:v>825</c:v>
                </c:pt>
                <c:pt idx="81">
                  <c:v>825</c:v>
                </c:pt>
                <c:pt idx="82">
                  <c:v>825</c:v>
                </c:pt>
                <c:pt idx="83">
                  <c:v>825</c:v>
                </c:pt>
                <c:pt idx="84">
                  <c:v>825</c:v>
                </c:pt>
                <c:pt idx="85">
                  <c:v>825</c:v>
                </c:pt>
                <c:pt idx="86">
                  <c:v>825</c:v>
                </c:pt>
                <c:pt idx="87">
                  <c:v>825</c:v>
                </c:pt>
                <c:pt idx="88">
                  <c:v>825</c:v>
                </c:pt>
                <c:pt idx="89">
                  <c:v>825</c:v>
                </c:pt>
                <c:pt idx="90">
                  <c:v>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7-4C61-9CAE-2187EC7F12CA}"/>
            </c:ext>
          </c:extLst>
        </c:ser>
        <c:ser>
          <c:idx val="4"/>
          <c:order val="4"/>
          <c:tx>
            <c:strRef>
              <c:f>Purchase!$P$2</c:f>
              <c:strCache>
                <c:ptCount val="1"/>
                <c:pt idx="0">
                  <c:v>Cotton Seed Katha BG-II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Purchase!$P$3:$P$93</c:f>
              <c:numCache>
                <c:formatCode>"₹"\ #,##0</c:formatCode>
                <c:ptCount val="91"/>
                <c:pt idx="0">
                  <c:v>730</c:v>
                </c:pt>
                <c:pt idx="1">
                  <c:v>730</c:v>
                </c:pt>
                <c:pt idx="2">
                  <c:v>730</c:v>
                </c:pt>
                <c:pt idx="3">
                  <c:v>730</c:v>
                </c:pt>
                <c:pt idx="4">
                  <c:v>730</c:v>
                </c:pt>
                <c:pt idx="5">
                  <c:v>730</c:v>
                </c:pt>
                <c:pt idx="6">
                  <c:v>730</c:v>
                </c:pt>
                <c:pt idx="7">
                  <c:v>730</c:v>
                </c:pt>
                <c:pt idx="8">
                  <c:v>730</c:v>
                </c:pt>
                <c:pt idx="9">
                  <c:v>730</c:v>
                </c:pt>
                <c:pt idx="10">
                  <c:v>730</c:v>
                </c:pt>
                <c:pt idx="11">
                  <c:v>730</c:v>
                </c:pt>
                <c:pt idx="12">
                  <c:v>730</c:v>
                </c:pt>
                <c:pt idx="13">
                  <c:v>730</c:v>
                </c:pt>
                <c:pt idx="14">
                  <c:v>730</c:v>
                </c:pt>
                <c:pt idx="15">
                  <c:v>730</c:v>
                </c:pt>
                <c:pt idx="16">
                  <c:v>730</c:v>
                </c:pt>
                <c:pt idx="17">
                  <c:v>730</c:v>
                </c:pt>
                <c:pt idx="18">
                  <c:v>730</c:v>
                </c:pt>
                <c:pt idx="19">
                  <c:v>730</c:v>
                </c:pt>
                <c:pt idx="20">
                  <c:v>730</c:v>
                </c:pt>
                <c:pt idx="21">
                  <c:v>730</c:v>
                </c:pt>
                <c:pt idx="22">
                  <c:v>730</c:v>
                </c:pt>
                <c:pt idx="23">
                  <c:v>730</c:v>
                </c:pt>
                <c:pt idx="24">
                  <c:v>730</c:v>
                </c:pt>
                <c:pt idx="25">
                  <c:v>730</c:v>
                </c:pt>
                <c:pt idx="26">
                  <c:v>730</c:v>
                </c:pt>
                <c:pt idx="27">
                  <c:v>730</c:v>
                </c:pt>
                <c:pt idx="28">
                  <c:v>730</c:v>
                </c:pt>
                <c:pt idx="29">
                  <c:v>730</c:v>
                </c:pt>
                <c:pt idx="30">
                  <c:v>730</c:v>
                </c:pt>
                <c:pt idx="31">
                  <c:v>730</c:v>
                </c:pt>
                <c:pt idx="32">
                  <c:v>730</c:v>
                </c:pt>
                <c:pt idx="33">
                  <c:v>730</c:v>
                </c:pt>
                <c:pt idx="34">
                  <c:v>730</c:v>
                </c:pt>
                <c:pt idx="35">
                  <c:v>730</c:v>
                </c:pt>
                <c:pt idx="36">
                  <c:v>730</c:v>
                </c:pt>
                <c:pt idx="37">
                  <c:v>730</c:v>
                </c:pt>
                <c:pt idx="38">
                  <c:v>730</c:v>
                </c:pt>
                <c:pt idx="39">
                  <c:v>730</c:v>
                </c:pt>
                <c:pt idx="40">
                  <c:v>730</c:v>
                </c:pt>
                <c:pt idx="41">
                  <c:v>730</c:v>
                </c:pt>
                <c:pt idx="42">
                  <c:v>730</c:v>
                </c:pt>
                <c:pt idx="43">
                  <c:v>730</c:v>
                </c:pt>
                <c:pt idx="44">
                  <c:v>730</c:v>
                </c:pt>
                <c:pt idx="45">
                  <c:v>730</c:v>
                </c:pt>
                <c:pt idx="46">
                  <c:v>730</c:v>
                </c:pt>
                <c:pt idx="47">
                  <c:v>730</c:v>
                </c:pt>
                <c:pt idx="48">
                  <c:v>730</c:v>
                </c:pt>
                <c:pt idx="49">
                  <c:v>730</c:v>
                </c:pt>
                <c:pt idx="50">
                  <c:v>730</c:v>
                </c:pt>
                <c:pt idx="51">
                  <c:v>730</c:v>
                </c:pt>
                <c:pt idx="52">
                  <c:v>730</c:v>
                </c:pt>
                <c:pt idx="53">
                  <c:v>730</c:v>
                </c:pt>
                <c:pt idx="54">
                  <c:v>730</c:v>
                </c:pt>
                <c:pt idx="55">
                  <c:v>730</c:v>
                </c:pt>
                <c:pt idx="56">
                  <c:v>730</c:v>
                </c:pt>
                <c:pt idx="57">
                  <c:v>730</c:v>
                </c:pt>
                <c:pt idx="58">
                  <c:v>730</c:v>
                </c:pt>
                <c:pt idx="59">
                  <c:v>730</c:v>
                </c:pt>
                <c:pt idx="60">
                  <c:v>730</c:v>
                </c:pt>
                <c:pt idx="61">
                  <c:v>730</c:v>
                </c:pt>
                <c:pt idx="62">
                  <c:v>730</c:v>
                </c:pt>
                <c:pt idx="63">
                  <c:v>730</c:v>
                </c:pt>
                <c:pt idx="64">
                  <c:v>730</c:v>
                </c:pt>
                <c:pt idx="65">
                  <c:v>730</c:v>
                </c:pt>
                <c:pt idx="66">
                  <c:v>730</c:v>
                </c:pt>
                <c:pt idx="67">
                  <c:v>730</c:v>
                </c:pt>
                <c:pt idx="68">
                  <c:v>730</c:v>
                </c:pt>
                <c:pt idx="69">
                  <c:v>730</c:v>
                </c:pt>
                <c:pt idx="70">
                  <c:v>730</c:v>
                </c:pt>
                <c:pt idx="71">
                  <c:v>730</c:v>
                </c:pt>
                <c:pt idx="72">
                  <c:v>730</c:v>
                </c:pt>
                <c:pt idx="73">
                  <c:v>730</c:v>
                </c:pt>
                <c:pt idx="74">
                  <c:v>730</c:v>
                </c:pt>
                <c:pt idx="75">
                  <c:v>730</c:v>
                </c:pt>
                <c:pt idx="76">
                  <c:v>730</c:v>
                </c:pt>
                <c:pt idx="77">
                  <c:v>730</c:v>
                </c:pt>
                <c:pt idx="78">
                  <c:v>730</c:v>
                </c:pt>
                <c:pt idx="79">
                  <c:v>730</c:v>
                </c:pt>
                <c:pt idx="80">
                  <c:v>730</c:v>
                </c:pt>
                <c:pt idx="81">
                  <c:v>730</c:v>
                </c:pt>
                <c:pt idx="82">
                  <c:v>730</c:v>
                </c:pt>
                <c:pt idx="83">
                  <c:v>730</c:v>
                </c:pt>
                <c:pt idx="84">
                  <c:v>730</c:v>
                </c:pt>
                <c:pt idx="85">
                  <c:v>730</c:v>
                </c:pt>
                <c:pt idx="86">
                  <c:v>730</c:v>
                </c:pt>
                <c:pt idx="87">
                  <c:v>730</c:v>
                </c:pt>
                <c:pt idx="88">
                  <c:v>730</c:v>
                </c:pt>
                <c:pt idx="89">
                  <c:v>730</c:v>
                </c:pt>
                <c:pt idx="90">
                  <c:v>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77-4C61-9CAE-2187EC7F12CA}"/>
            </c:ext>
          </c:extLst>
        </c:ser>
        <c:ser>
          <c:idx val="5"/>
          <c:order val="5"/>
          <c:tx>
            <c:strRef>
              <c:f>Purchase!$Q$2</c:f>
              <c:strCache>
                <c:ptCount val="1"/>
                <c:pt idx="0">
                  <c:v>Cotton Seed S-004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Purchase!$Q$3:$Q$93</c:f>
              <c:numCache>
                <c:formatCode>"₹"\ #,##0</c:formatCode>
                <c:ptCount val="91"/>
                <c:pt idx="0">
                  <c:v>825</c:v>
                </c:pt>
                <c:pt idx="1">
                  <c:v>825</c:v>
                </c:pt>
                <c:pt idx="2">
                  <c:v>825</c:v>
                </c:pt>
                <c:pt idx="3">
                  <c:v>825</c:v>
                </c:pt>
                <c:pt idx="4">
                  <c:v>825</c:v>
                </c:pt>
                <c:pt idx="5">
                  <c:v>825</c:v>
                </c:pt>
                <c:pt idx="6">
                  <c:v>825</c:v>
                </c:pt>
                <c:pt idx="7">
                  <c:v>825</c:v>
                </c:pt>
                <c:pt idx="8">
                  <c:v>825</c:v>
                </c:pt>
                <c:pt idx="9">
                  <c:v>825</c:v>
                </c:pt>
                <c:pt idx="10">
                  <c:v>825</c:v>
                </c:pt>
                <c:pt idx="11">
                  <c:v>825</c:v>
                </c:pt>
                <c:pt idx="12">
                  <c:v>825</c:v>
                </c:pt>
                <c:pt idx="13">
                  <c:v>825</c:v>
                </c:pt>
                <c:pt idx="14">
                  <c:v>825</c:v>
                </c:pt>
                <c:pt idx="15">
                  <c:v>825</c:v>
                </c:pt>
                <c:pt idx="16">
                  <c:v>825</c:v>
                </c:pt>
                <c:pt idx="17">
                  <c:v>825</c:v>
                </c:pt>
                <c:pt idx="18">
                  <c:v>825</c:v>
                </c:pt>
                <c:pt idx="19">
                  <c:v>825</c:v>
                </c:pt>
                <c:pt idx="20">
                  <c:v>825</c:v>
                </c:pt>
                <c:pt idx="21">
                  <c:v>825</c:v>
                </c:pt>
                <c:pt idx="22">
                  <c:v>825</c:v>
                </c:pt>
                <c:pt idx="23">
                  <c:v>825</c:v>
                </c:pt>
                <c:pt idx="24">
                  <c:v>825</c:v>
                </c:pt>
                <c:pt idx="25">
                  <c:v>825</c:v>
                </c:pt>
                <c:pt idx="26">
                  <c:v>825</c:v>
                </c:pt>
                <c:pt idx="27">
                  <c:v>825</c:v>
                </c:pt>
                <c:pt idx="28">
                  <c:v>825</c:v>
                </c:pt>
                <c:pt idx="29">
                  <c:v>825</c:v>
                </c:pt>
                <c:pt idx="30">
                  <c:v>825</c:v>
                </c:pt>
                <c:pt idx="31">
                  <c:v>825</c:v>
                </c:pt>
                <c:pt idx="32">
                  <c:v>825</c:v>
                </c:pt>
                <c:pt idx="33">
                  <c:v>825</c:v>
                </c:pt>
                <c:pt idx="34">
                  <c:v>825</c:v>
                </c:pt>
                <c:pt idx="35">
                  <c:v>825</c:v>
                </c:pt>
                <c:pt idx="36">
                  <c:v>825</c:v>
                </c:pt>
                <c:pt idx="37">
                  <c:v>825</c:v>
                </c:pt>
                <c:pt idx="38">
                  <c:v>825</c:v>
                </c:pt>
                <c:pt idx="39">
                  <c:v>825</c:v>
                </c:pt>
                <c:pt idx="40">
                  <c:v>825</c:v>
                </c:pt>
                <c:pt idx="41">
                  <c:v>825</c:v>
                </c:pt>
                <c:pt idx="42">
                  <c:v>825</c:v>
                </c:pt>
                <c:pt idx="43">
                  <c:v>825</c:v>
                </c:pt>
                <c:pt idx="44">
                  <c:v>825</c:v>
                </c:pt>
                <c:pt idx="45">
                  <c:v>825</c:v>
                </c:pt>
                <c:pt idx="46">
                  <c:v>825</c:v>
                </c:pt>
                <c:pt idx="47">
                  <c:v>825</c:v>
                </c:pt>
                <c:pt idx="48">
                  <c:v>825</c:v>
                </c:pt>
                <c:pt idx="49">
                  <c:v>825</c:v>
                </c:pt>
                <c:pt idx="50">
                  <c:v>825</c:v>
                </c:pt>
                <c:pt idx="51">
                  <c:v>825</c:v>
                </c:pt>
                <c:pt idx="52">
                  <c:v>825</c:v>
                </c:pt>
                <c:pt idx="53">
                  <c:v>825</c:v>
                </c:pt>
                <c:pt idx="54">
                  <c:v>825</c:v>
                </c:pt>
                <c:pt idx="55">
                  <c:v>825</c:v>
                </c:pt>
                <c:pt idx="56">
                  <c:v>825</c:v>
                </c:pt>
                <c:pt idx="57">
                  <c:v>825</c:v>
                </c:pt>
                <c:pt idx="58">
                  <c:v>825</c:v>
                </c:pt>
                <c:pt idx="59">
                  <c:v>825</c:v>
                </c:pt>
                <c:pt idx="60">
                  <c:v>825</c:v>
                </c:pt>
                <c:pt idx="61">
                  <c:v>825</c:v>
                </c:pt>
                <c:pt idx="62">
                  <c:v>825</c:v>
                </c:pt>
                <c:pt idx="63">
                  <c:v>825</c:v>
                </c:pt>
                <c:pt idx="64">
                  <c:v>825</c:v>
                </c:pt>
                <c:pt idx="65">
                  <c:v>825</c:v>
                </c:pt>
                <c:pt idx="66">
                  <c:v>825</c:v>
                </c:pt>
                <c:pt idx="67">
                  <c:v>825</c:v>
                </c:pt>
                <c:pt idx="68">
                  <c:v>825</c:v>
                </c:pt>
                <c:pt idx="69">
                  <c:v>825</c:v>
                </c:pt>
                <c:pt idx="70">
                  <c:v>825</c:v>
                </c:pt>
                <c:pt idx="71">
                  <c:v>825</c:v>
                </c:pt>
                <c:pt idx="72">
                  <c:v>825</c:v>
                </c:pt>
                <c:pt idx="73">
                  <c:v>825</c:v>
                </c:pt>
                <c:pt idx="74">
                  <c:v>825</c:v>
                </c:pt>
                <c:pt idx="75">
                  <c:v>825</c:v>
                </c:pt>
                <c:pt idx="76">
                  <c:v>825</c:v>
                </c:pt>
                <c:pt idx="77">
                  <c:v>825</c:v>
                </c:pt>
                <c:pt idx="78">
                  <c:v>825</c:v>
                </c:pt>
                <c:pt idx="79">
                  <c:v>825</c:v>
                </c:pt>
                <c:pt idx="80">
                  <c:v>825</c:v>
                </c:pt>
                <c:pt idx="81">
                  <c:v>825</c:v>
                </c:pt>
                <c:pt idx="82">
                  <c:v>825</c:v>
                </c:pt>
                <c:pt idx="83">
                  <c:v>825</c:v>
                </c:pt>
                <c:pt idx="84">
                  <c:v>825</c:v>
                </c:pt>
                <c:pt idx="85">
                  <c:v>825</c:v>
                </c:pt>
                <c:pt idx="86">
                  <c:v>825</c:v>
                </c:pt>
                <c:pt idx="87">
                  <c:v>825</c:v>
                </c:pt>
                <c:pt idx="88">
                  <c:v>825</c:v>
                </c:pt>
                <c:pt idx="89">
                  <c:v>825</c:v>
                </c:pt>
                <c:pt idx="90">
                  <c:v>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77-4C61-9CAE-2187EC7F12CA}"/>
            </c:ext>
          </c:extLst>
        </c:ser>
        <c:ser>
          <c:idx val="6"/>
          <c:order val="6"/>
          <c:tx>
            <c:strRef>
              <c:f>Purchase!$R$2</c:f>
              <c:strCache>
                <c:ptCount val="1"/>
                <c:pt idx="0">
                  <c:v>SSG SX-17 5kg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Purchase!$R$3:$R$93</c:f>
              <c:numCache>
                <c:formatCode>"₹"\ #,##0</c:formatCode>
                <c:ptCount val="91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  <c:pt idx="8">
                  <c:v>550</c:v>
                </c:pt>
                <c:pt idx="9">
                  <c:v>550</c:v>
                </c:pt>
                <c:pt idx="10">
                  <c:v>550</c:v>
                </c:pt>
                <c:pt idx="11">
                  <c:v>550</c:v>
                </c:pt>
                <c:pt idx="12">
                  <c:v>550</c:v>
                </c:pt>
                <c:pt idx="13">
                  <c:v>550</c:v>
                </c:pt>
                <c:pt idx="14">
                  <c:v>550</c:v>
                </c:pt>
                <c:pt idx="15">
                  <c:v>550</c:v>
                </c:pt>
                <c:pt idx="16">
                  <c:v>550</c:v>
                </c:pt>
                <c:pt idx="17">
                  <c:v>550</c:v>
                </c:pt>
                <c:pt idx="18">
                  <c:v>550</c:v>
                </c:pt>
                <c:pt idx="19">
                  <c:v>550</c:v>
                </c:pt>
                <c:pt idx="20">
                  <c:v>550</c:v>
                </c:pt>
                <c:pt idx="21">
                  <c:v>550</c:v>
                </c:pt>
                <c:pt idx="22">
                  <c:v>550</c:v>
                </c:pt>
                <c:pt idx="23">
                  <c:v>550</c:v>
                </c:pt>
                <c:pt idx="24">
                  <c:v>550</c:v>
                </c:pt>
                <c:pt idx="25">
                  <c:v>550</c:v>
                </c:pt>
                <c:pt idx="26">
                  <c:v>550</c:v>
                </c:pt>
                <c:pt idx="27">
                  <c:v>550</c:v>
                </c:pt>
                <c:pt idx="28">
                  <c:v>550</c:v>
                </c:pt>
                <c:pt idx="29">
                  <c:v>550</c:v>
                </c:pt>
                <c:pt idx="30">
                  <c:v>550</c:v>
                </c:pt>
                <c:pt idx="31">
                  <c:v>550</c:v>
                </c:pt>
                <c:pt idx="32">
                  <c:v>550</c:v>
                </c:pt>
                <c:pt idx="33">
                  <c:v>550</c:v>
                </c:pt>
                <c:pt idx="34">
                  <c:v>550</c:v>
                </c:pt>
                <c:pt idx="35">
                  <c:v>550</c:v>
                </c:pt>
                <c:pt idx="36">
                  <c:v>550</c:v>
                </c:pt>
                <c:pt idx="37">
                  <c:v>550</c:v>
                </c:pt>
                <c:pt idx="38">
                  <c:v>550</c:v>
                </c:pt>
                <c:pt idx="39">
                  <c:v>550</c:v>
                </c:pt>
                <c:pt idx="40">
                  <c:v>550</c:v>
                </c:pt>
                <c:pt idx="41">
                  <c:v>550</c:v>
                </c:pt>
                <c:pt idx="42">
                  <c:v>550</c:v>
                </c:pt>
                <c:pt idx="43">
                  <c:v>550</c:v>
                </c:pt>
                <c:pt idx="44">
                  <c:v>550</c:v>
                </c:pt>
                <c:pt idx="45">
                  <c:v>550</c:v>
                </c:pt>
                <c:pt idx="46">
                  <c:v>550</c:v>
                </c:pt>
                <c:pt idx="47">
                  <c:v>550</c:v>
                </c:pt>
                <c:pt idx="48">
                  <c:v>550</c:v>
                </c:pt>
                <c:pt idx="49">
                  <c:v>550</c:v>
                </c:pt>
                <c:pt idx="50">
                  <c:v>550</c:v>
                </c:pt>
                <c:pt idx="51">
                  <c:v>550</c:v>
                </c:pt>
                <c:pt idx="52">
                  <c:v>550</c:v>
                </c:pt>
                <c:pt idx="53">
                  <c:v>550</c:v>
                </c:pt>
                <c:pt idx="54">
                  <c:v>550</c:v>
                </c:pt>
                <c:pt idx="55">
                  <c:v>550</c:v>
                </c:pt>
                <c:pt idx="56">
                  <c:v>550</c:v>
                </c:pt>
                <c:pt idx="57">
                  <c:v>550</c:v>
                </c:pt>
                <c:pt idx="58">
                  <c:v>550</c:v>
                </c:pt>
                <c:pt idx="59">
                  <c:v>550</c:v>
                </c:pt>
                <c:pt idx="60">
                  <c:v>550</c:v>
                </c:pt>
                <c:pt idx="61">
                  <c:v>550</c:v>
                </c:pt>
                <c:pt idx="62">
                  <c:v>550</c:v>
                </c:pt>
                <c:pt idx="63">
                  <c:v>550</c:v>
                </c:pt>
                <c:pt idx="64">
                  <c:v>550</c:v>
                </c:pt>
                <c:pt idx="65">
                  <c:v>550</c:v>
                </c:pt>
                <c:pt idx="66">
                  <c:v>550</c:v>
                </c:pt>
                <c:pt idx="67">
                  <c:v>550</c:v>
                </c:pt>
                <c:pt idx="68">
                  <c:v>550</c:v>
                </c:pt>
                <c:pt idx="69">
                  <c:v>550</c:v>
                </c:pt>
                <c:pt idx="70">
                  <c:v>550</c:v>
                </c:pt>
                <c:pt idx="71">
                  <c:v>550</c:v>
                </c:pt>
                <c:pt idx="72">
                  <c:v>550</c:v>
                </c:pt>
                <c:pt idx="73">
                  <c:v>550</c:v>
                </c:pt>
                <c:pt idx="74">
                  <c:v>550</c:v>
                </c:pt>
                <c:pt idx="75">
                  <c:v>550</c:v>
                </c:pt>
                <c:pt idx="76">
                  <c:v>550</c:v>
                </c:pt>
                <c:pt idx="77">
                  <c:v>550</c:v>
                </c:pt>
                <c:pt idx="78">
                  <c:v>550</c:v>
                </c:pt>
                <c:pt idx="79">
                  <c:v>550</c:v>
                </c:pt>
                <c:pt idx="80">
                  <c:v>550</c:v>
                </c:pt>
                <c:pt idx="81">
                  <c:v>550</c:v>
                </c:pt>
                <c:pt idx="82">
                  <c:v>550</c:v>
                </c:pt>
                <c:pt idx="83">
                  <c:v>550</c:v>
                </c:pt>
                <c:pt idx="84">
                  <c:v>550</c:v>
                </c:pt>
                <c:pt idx="85">
                  <c:v>550</c:v>
                </c:pt>
                <c:pt idx="86">
                  <c:v>550</c:v>
                </c:pt>
                <c:pt idx="87">
                  <c:v>550</c:v>
                </c:pt>
                <c:pt idx="88">
                  <c:v>550</c:v>
                </c:pt>
                <c:pt idx="89">
                  <c:v>550</c:v>
                </c:pt>
                <c:pt idx="90">
                  <c:v>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77-4C61-9CAE-2187EC7F12CA}"/>
            </c:ext>
          </c:extLst>
        </c:ser>
        <c:ser>
          <c:idx val="7"/>
          <c:order val="7"/>
          <c:tx>
            <c:strRef>
              <c:f>Purchase!$S$2</c:f>
              <c:strCache>
                <c:ptCount val="1"/>
                <c:pt idx="0">
                  <c:v>Menaka 71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Purchase!$S$3:$S$93</c:f>
              <c:numCache>
                <c:formatCode>"₹"\ #,##0</c:formatCode>
                <c:ptCount val="91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65</c:v>
                </c:pt>
                <c:pt idx="13">
                  <c:v>65</c:v>
                </c:pt>
                <c:pt idx="14">
                  <c:v>65</c:v>
                </c:pt>
                <c:pt idx="15">
                  <c:v>65</c:v>
                </c:pt>
                <c:pt idx="16">
                  <c:v>65</c:v>
                </c:pt>
                <c:pt idx="17">
                  <c:v>65</c:v>
                </c:pt>
                <c:pt idx="18">
                  <c:v>65</c:v>
                </c:pt>
                <c:pt idx="19">
                  <c:v>65</c:v>
                </c:pt>
                <c:pt idx="20">
                  <c:v>65</c:v>
                </c:pt>
                <c:pt idx="21">
                  <c:v>65</c:v>
                </c:pt>
                <c:pt idx="22">
                  <c:v>65</c:v>
                </c:pt>
                <c:pt idx="23">
                  <c:v>65</c:v>
                </c:pt>
                <c:pt idx="24">
                  <c:v>65</c:v>
                </c:pt>
                <c:pt idx="25">
                  <c:v>65</c:v>
                </c:pt>
                <c:pt idx="26">
                  <c:v>65</c:v>
                </c:pt>
                <c:pt idx="27">
                  <c:v>65</c:v>
                </c:pt>
                <c:pt idx="28">
                  <c:v>65</c:v>
                </c:pt>
                <c:pt idx="29">
                  <c:v>65</c:v>
                </c:pt>
                <c:pt idx="30">
                  <c:v>65</c:v>
                </c:pt>
                <c:pt idx="31">
                  <c:v>65</c:v>
                </c:pt>
                <c:pt idx="32">
                  <c:v>65</c:v>
                </c:pt>
                <c:pt idx="33">
                  <c:v>65</c:v>
                </c:pt>
                <c:pt idx="34">
                  <c:v>65</c:v>
                </c:pt>
                <c:pt idx="35">
                  <c:v>65</c:v>
                </c:pt>
                <c:pt idx="36">
                  <c:v>65</c:v>
                </c:pt>
                <c:pt idx="37">
                  <c:v>65</c:v>
                </c:pt>
                <c:pt idx="38">
                  <c:v>65</c:v>
                </c:pt>
                <c:pt idx="39">
                  <c:v>65</c:v>
                </c:pt>
                <c:pt idx="40">
                  <c:v>65</c:v>
                </c:pt>
                <c:pt idx="41">
                  <c:v>65</c:v>
                </c:pt>
                <c:pt idx="42">
                  <c:v>65</c:v>
                </c:pt>
                <c:pt idx="43">
                  <c:v>65</c:v>
                </c:pt>
                <c:pt idx="44">
                  <c:v>65</c:v>
                </c:pt>
                <c:pt idx="45">
                  <c:v>65</c:v>
                </c:pt>
                <c:pt idx="46">
                  <c:v>65</c:v>
                </c:pt>
                <c:pt idx="47">
                  <c:v>65</c:v>
                </c:pt>
                <c:pt idx="48">
                  <c:v>65</c:v>
                </c:pt>
                <c:pt idx="49">
                  <c:v>65</c:v>
                </c:pt>
                <c:pt idx="50">
                  <c:v>65</c:v>
                </c:pt>
                <c:pt idx="51">
                  <c:v>65</c:v>
                </c:pt>
                <c:pt idx="52">
                  <c:v>65</c:v>
                </c:pt>
                <c:pt idx="53">
                  <c:v>65</c:v>
                </c:pt>
                <c:pt idx="54">
                  <c:v>65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65</c:v>
                </c:pt>
                <c:pt idx="62">
                  <c:v>65</c:v>
                </c:pt>
                <c:pt idx="63">
                  <c:v>65</c:v>
                </c:pt>
                <c:pt idx="64">
                  <c:v>65</c:v>
                </c:pt>
                <c:pt idx="65">
                  <c:v>65</c:v>
                </c:pt>
                <c:pt idx="66">
                  <c:v>65</c:v>
                </c:pt>
                <c:pt idx="67">
                  <c:v>65</c:v>
                </c:pt>
                <c:pt idx="68">
                  <c:v>65</c:v>
                </c:pt>
                <c:pt idx="69">
                  <c:v>65</c:v>
                </c:pt>
                <c:pt idx="70">
                  <c:v>65</c:v>
                </c:pt>
                <c:pt idx="71">
                  <c:v>65</c:v>
                </c:pt>
                <c:pt idx="72">
                  <c:v>65</c:v>
                </c:pt>
                <c:pt idx="73">
                  <c:v>65</c:v>
                </c:pt>
                <c:pt idx="74">
                  <c:v>65</c:v>
                </c:pt>
                <c:pt idx="75">
                  <c:v>65</c:v>
                </c:pt>
                <c:pt idx="76">
                  <c:v>65</c:v>
                </c:pt>
                <c:pt idx="77">
                  <c:v>65</c:v>
                </c:pt>
                <c:pt idx="78">
                  <c:v>65</c:v>
                </c:pt>
                <c:pt idx="79">
                  <c:v>65</c:v>
                </c:pt>
                <c:pt idx="80">
                  <c:v>65</c:v>
                </c:pt>
                <c:pt idx="81">
                  <c:v>65</c:v>
                </c:pt>
                <c:pt idx="82">
                  <c:v>65</c:v>
                </c:pt>
                <c:pt idx="83">
                  <c:v>65</c:v>
                </c:pt>
                <c:pt idx="84">
                  <c:v>65</c:v>
                </c:pt>
                <c:pt idx="85">
                  <c:v>65</c:v>
                </c:pt>
                <c:pt idx="86">
                  <c:v>65</c:v>
                </c:pt>
                <c:pt idx="87">
                  <c:v>65</c:v>
                </c:pt>
                <c:pt idx="88">
                  <c:v>65</c:v>
                </c:pt>
                <c:pt idx="89">
                  <c:v>65</c:v>
                </c:pt>
                <c:pt idx="90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77-4C61-9CAE-2187EC7F12CA}"/>
            </c:ext>
          </c:extLst>
        </c:ser>
        <c:ser>
          <c:idx val="8"/>
          <c:order val="8"/>
          <c:tx>
            <c:strRef>
              <c:f>Purchase!$T$2</c:f>
              <c:strCache>
                <c:ptCount val="1"/>
                <c:pt idx="0">
                  <c:v>Pandy CS ICHIBAN 700ML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Purchase!$T$3:$T$93</c:f>
              <c:numCache>
                <c:formatCode>"₹"\ #,##0</c:formatCode>
                <c:ptCount val="91"/>
                <c:pt idx="0">
                  <c:v>370</c:v>
                </c:pt>
                <c:pt idx="1">
                  <c:v>370</c:v>
                </c:pt>
                <c:pt idx="2">
                  <c:v>370</c:v>
                </c:pt>
                <c:pt idx="3">
                  <c:v>370</c:v>
                </c:pt>
                <c:pt idx="4">
                  <c:v>370</c:v>
                </c:pt>
                <c:pt idx="5">
                  <c:v>370</c:v>
                </c:pt>
                <c:pt idx="6">
                  <c:v>370</c:v>
                </c:pt>
                <c:pt idx="7">
                  <c:v>370</c:v>
                </c:pt>
                <c:pt idx="8">
                  <c:v>370</c:v>
                </c:pt>
                <c:pt idx="9">
                  <c:v>370</c:v>
                </c:pt>
                <c:pt idx="10">
                  <c:v>370</c:v>
                </c:pt>
                <c:pt idx="11">
                  <c:v>370</c:v>
                </c:pt>
                <c:pt idx="12">
                  <c:v>370</c:v>
                </c:pt>
                <c:pt idx="13">
                  <c:v>370</c:v>
                </c:pt>
                <c:pt idx="14">
                  <c:v>370</c:v>
                </c:pt>
                <c:pt idx="15">
                  <c:v>370</c:v>
                </c:pt>
                <c:pt idx="16">
                  <c:v>370</c:v>
                </c:pt>
                <c:pt idx="17">
                  <c:v>370</c:v>
                </c:pt>
                <c:pt idx="18">
                  <c:v>370</c:v>
                </c:pt>
                <c:pt idx="19">
                  <c:v>370</c:v>
                </c:pt>
                <c:pt idx="20">
                  <c:v>370</c:v>
                </c:pt>
                <c:pt idx="21">
                  <c:v>370</c:v>
                </c:pt>
                <c:pt idx="22">
                  <c:v>370</c:v>
                </c:pt>
                <c:pt idx="23">
                  <c:v>370</c:v>
                </c:pt>
                <c:pt idx="24">
                  <c:v>370</c:v>
                </c:pt>
                <c:pt idx="25">
                  <c:v>370</c:v>
                </c:pt>
                <c:pt idx="26">
                  <c:v>370</c:v>
                </c:pt>
                <c:pt idx="27">
                  <c:v>370</c:v>
                </c:pt>
                <c:pt idx="28">
                  <c:v>370</c:v>
                </c:pt>
                <c:pt idx="29">
                  <c:v>370</c:v>
                </c:pt>
                <c:pt idx="30">
                  <c:v>370</c:v>
                </c:pt>
                <c:pt idx="31">
                  <c:v>370</c:v>
                </c:pt>
                <c:pt idx="32">
                  <c:v>370</c:v>
                </c:pt>
                <c:pt idx="33">
                  <c:v>370</c:v>
                </c:pt>
                <c:pt idx="34">
                  <c:v>370</c:v>
                </c:pt>
                <c:pt idx="35">
                  <c:v>370</c:v>
                </c:pt>
                <c:pt idx="36">
                  <c:v>370</c:v>
                </c:pt>
                <c:pt idx="37">
                  <c:v>370</c:v>
                </c:pt>
                <c:pt idx="38">
                  <c:v>370</c:v>
                </c:pt>
                <c:pt idx="39">
                  <c:v>370</c:v>
                </c:pt>
                <c:pt idx="40">
                  <c:v>370</c:v>
                </c:pt>
                <c:pt idx="41">
                  <c:v>370</c:v>
                </c:pt>
                <c:pt idx="42">
                  <c:v>370</c:v>
                </c:pt>
                <c:pt idx="43">
                  <c:v>370</c:v>
                </c:pt>
                <c:pt idx="44">
                  <c:v>370</c:v>
                </c:pt>
                <c:pt idx="45">
                  <c:v>370</c:v>
                </c:pt>
                <c:pt idx="46">
                  <c:v>370</c:v>
                </c:pt>
                <c:pt idx="47">
                  <c:v>370</c:v>
                </c:pt>
                <c:pt idx="48">
                  <c:v>370</c:v>
                </c:pt>
                <c:pt idx="49">
                  <c:v>370</c:v>
                </c:pt>
                <c:pt idx="50">
                  <c:v>370</c:v>
                </c:pt>
                <c:pt idx="51">
                  <c:v>370</c:v>
                </c:pt>
                <c:pt idx="52">
                  <c:v>370</c:v>
                </c:pt>
                <c:pt idx="53">
                  <c:v>370</c:v>
                </c:pt>
                <c:pt idx="54">
                  <c:v>370</c:v>
                </c:pt>
                <c:pt idx="55">
                  <c:v>370</c:v>
                </c:pt>
                <c:pt idx="56">
                  <c:v>370</c:v>
                </c:pt>
                <c:pt idx="57">
                  <c:v>370</c:v>
                </c:pt>
                <c:pt idx="58">
                  <c:v>370</c:v>
                </c:pt>
                <c:pt idx="59">
                  <c:v>370</c:v>
                </c:pt>
                <c:pt idx="60">
                  <c:v>370</c:v>
                </c:pt>
                <c:pt idx="61">
                  <c:v>370</c:v>
                </c:pt>
                <c:pt idx="62">
                  <c:v>370</c:v>
                </c:pt>
                <c:pt idx="63">
                  <c:v>370</c:v>
                </c:pt>
                <c:pt idx="64">
                  <c:v>370</c:v>
                </c:pt>
                <c:pt idx="65">
                  <c:v>370</c:v>
                </c:pt>
                <c:pt idx="66">
                  <c:v>370</c:v>
                </c:pt>
                <c:pt idx="67">
                  <c:v>370</c:v>
                </c:pt>
                <c:pt idx="68">
                  <c:v>370</c:v>
                </c:pt>
                <c:pt idx="69">
                  <c:v>370</c:v>
                </c:pt>
                <c:pt idx="70">
                  <c:v>370</c:v>
                </c:pt>
                <c:pt idx="71">
                  <c:v>370</c:v>
                </c:pt>
                <c:pt idx="72">
                  <c:v>370</c:v>
                </c:pt>
                <c:pt idx="73">
                  <c:v>370</c:v>
                </c:pt>
                <c:pt idx="74">
                  <c:v>370</c:v>
                </c:pt>
                <c:pt idx="75">
                  <c:v>370</c:v>
                </c:pt>
                <c:pt idx="76">
                  <c:v>370</c:v>
                </c:pt>
                <c:pt idx="77">
                  <c:v>370</c:v>
                </c:pt>
                <c:pt idx="78">
                  <c:v>370</c:v>
                </c:pt>
                <c:pt idx="79">
                  <c:v>370</c:v>
                </c:pt>
                <c:pt idx="80">
                  <c:v>370</c:v>
                </c:pt>
                <c:pt idx="81">
                  <c:v>370</c:v>
                </c:pt>
                <c:pt idx="82">
                  <c:v>370</c:v>
                </c:pt>
                <c:pt idx="83">
                  <c:v>370</c:v>
                </c:pt>
                <c:pt idx="84">
                  <c:v>370</c:v>
                </c:pt>
                <c:pt idx="85">
                  <c:v>370</c:v>
                </c:pt>
                <c:pt idx="86">
                  <c:v>370</c:v>
                </c:pt>
                <c:pt idx="87">
                  <c:v>370</c:v>
                </c:pt>
                <c:pt idx="88">
                  <c:v>370</c:v>
                </c:pt>
                <c:pt idx="89">
                  <c:v>370</c:v>
                </c:pt>
                <c:pt idx="90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577-4C61-9CAE-2187EC7F12CA}"/>
            </c:ext>
          </c:extLst>
        </c:ser>
        <c:ser>
          <c:idx val="9"/>
          <c:order val="9"/>
          <c:tx>
            <c:strRef>
              <c:f>Purchase!$U$2</c:f>
              <c:strCache>
                <c:ptCount val="1"/>
                <c:pt idx="0">
                  <c:v>Missile Chloropyriphos 1.5%D.P 100 Gm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Purchase!$A$3:$A$93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Purchase!$U$3:$U$93</c:f>
              <c:numCache>
                <c:formatCode>"₹"\ #,##0</c:formatCode>
                <c:ptCount val="91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25</c:v>
                </c:pt>
                <c:pt idx="29">
                  <c:v>25</c:v>
                </c:pt>
                <c:pt idx="30">
                  <c:v>25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25</c:v>
                </c:pt>
                <c:pt idx="42">
                  <c:v>25</c:v>
                </c:pt>
                <c:pt idx="43">
                  <c:v>25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25</c:v>
                </c:pt>
                <c:pt idx="49">
                  <c:v>25</c:v>
                </c:pt>
                <c:pt idx="50">
                  <c:v>25</c:v>
                </c:pt>
                <c:pt idx="51">
                  <c:v>25</c:v>
                </c:pt>
                <c:pt idx="52">
                  <c:v>25</c:v>
                </c:pt>
                <c:pt idx="53">
                  <c:v>25</c:v>
                </c:pt>
                <c:pt idx="54">
                  <c:v>25</c:v>
                </c:pt>
                <c:pt idx="55">
                  <c:v>25</c:v>
                </c:pt>
                <c:pt idx="56">
                  <c:v>25</c:v>
                </c:pt>
                <c:pt idx="57">
                  <c:v>25</c:v>
                </c:pt>
                <c:pt idx="58">
                  <c:v>25</c:v>
                </c:pt>
                <c:pt idx="59">
                  <c:v>25</c:v>
                </c:pt>
                <c:pt idx="60">
                  <c:v>25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25</c:v>
                </c:pt>
                <c:pt idx="65">
                  <c:v>25</c:v>
                </c:pt>
                <c:pt idx="66">
                  <c:v>25</c:v>
                </c:pt>
                <c:pt idx="67">
                  <c:v>25</c:v>
                </c:pt>
                <c:pt idx="68">
                  <c:v>25</c:v>
                </c:pt>
                <c:pt idx="69">
                  <c:v>25</c:v>
                </c:pt>
                <c:pt idx="70">
                  <c:v>25</c:v>
                </c:pt>
                <c:pt idx="71">
                  <c:v>25</c:v>
                </c:pt>
                <c:pt idx="72">
                  <c:v>25</c:v>
                </c:pt>
                <c:pt idx="73">
                  <c:v>25</c:v>
                </c:pt>
                <c:pt idx="74">
                  <c:v>25</c:v>
                </c:pt>
                <c:pt idx="75">
                  <c:v>25</c:v>
                </c:pt>
                <c:pt idx="76">
                  <c:v>25</c:v>
                </c:pt>
                <c:pt idx="77">
                  <c:v>25</c:v>
                </c:pt>
                <c:pt idx="78">
                  <c:v>25</c:v>
                </c:pt>
                <c:pt idx="79">
                  <c:v>25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25</c:v>
                </c:pt>
                <c:pt idx="88">
                  <c:v>25</c:v>
                </c:pt>
                <c:pt idx="89">
                  <c:v>25</c:v>
                </c:pt>
                <c:pt idx="9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77-4C61-9CAE-2187EC7F1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9486143"/>
        <c:axId val="1629490463"/>
      </c:lineChart>
      <c:dateAx>
        <c:axId val="1629486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1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90463"/>
        <c:crosses val="autoZero"/>
        <c:auto val="1"/>
        <c:lblOffset val="100"/>
        <c:baseTimeUnit val="days"/>
      </c:dateAx>
      <c:valAx>
        <c:axId val="1629490463"/>
        <c:scaling>
          <c:orientation val="minMax"/>
          <c:max val="1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PURCHASE</a:t>
                </a:r>
                <a:r>
                  <a:rPr lang="en-IN" sz="900" b="1" i="1" baseline="0">
                    <a:solidFill>
                      <a:sysClr val="windowText" lastClr="000000"/>
                    </a:solidFill>
                  </a:rPr>
                  <a:t> PRICE </a:t>
                </a:r>
                <a:endParaRPr lang="en-IN" sz="900" b="1" i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1889309945766867E-2"/>
              <c:y val="0.185104689968052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1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486143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370653596254358E-2"/>
          <c:y val="0.74141073146399683"/>
          <c:w val="0.96422012450172834"/>
          <c:h val="0.24147278535884373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2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IN" sz="120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Profitability Analysis (in %)</a:t>
            </a:r>
          </a:p>
        </c:rich>
      </c:tx>
      <c:layout>
        <c:manualLayout>
          <c:xMode val="edge"/>
          <c:yMode val="edge"/>
          <c:x val="0.25544239338001273"/>
          <c:y val="4.8732943469785572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200" b="1" i="0" u="none" strike="noStrike" kern="1200" baseline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84709072409871"/>
          <c:y val="0.105336419431503"/>
          <c:w val="0.79833247292210674"/>
          <c:h val="0.40143199011888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'Profit-Loss'!$D$7</c:f>
              <c:strCache>
                <c:ptCount val="1"/>
                <c:pt idx="0">
                  <c:v>% of Total Profit/Loss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3653723742838958E-3"/>
                  <c:y val="-9.25922088686281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08-4FCE-9AC3-31DF5065C3D9}"/>
                </c:ext>
              </c:extLst>
            </c:dLbl>
            <c:dLbl>
              <c:idx val="1"/>
              <c:layout>
                <c:manualLayout>
                  <c:x val="0"/>
                  <c:y val="1.94931773879141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08-4FCE-9AC3-31DF5065C3D9}"/>
                </c:ext>
              </c:extLst>
            </c:dLbl>
            <c:dLbl>
              <c:idx val="2"/>
              <c:layout>
                <c:manualLayout>
                  <c:x val="0"/>
                  <c:y val="-0.1266339869281045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F08-4FCE-9AC3-31DF5065C3D9}"/>
                </c:ext>
              </c:extLst>
            </c:dLbl>
            <c:dLbl>
              <c:idx val="4"/>
              <c:layout>
                <c:manualLayout>
                  <c:x val="-1.2730744748567792E-2"/>
                  <c:y val="-9.80392156862745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08-4FCE-9AC3-31DF5065C3D9}"/>
                </c:ext>
              </c:extLst>
            </c:dLbl>
            <c:dLbl>
              <c:idx val="5"/>
              <c:layout>
                <c:manualLayout>
                  <c:x val="0"/>
                  <c:y val="-9.81826720189388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08-4FCE-9AC3-31DF5065C3D9}"/>
                </c:ext>
              </c:extLst>
            </c:dLbl>
            <c:dLbl>
              <c:idx val="6"/>
              <c:layout>
                <c:manualLayout>
                  <c:x val="-1.1669714543315588E-16"/>
                  <c:y val="-2.85947712418300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08-4FCE-9AC3-31DF5065C3D9}"/>
                </c:ext>
              </c:extLst>
            </c:dLbl>
            <c:dLbl>
              <c:idx val="9"/>
              <c:layout>
                <c:manualLayout>
                  <c:x val="0"/>
                  <c:y val="-4.08496732026144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08-4FCE-9AC3-31DF5065C3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1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'Profit-Loss'!$A$8:$A$17</c:f>
              <c:strCache>
                <c:ptCount val="10"/>
                <c:pt idx="0">
                  <c:v>DAP</c:v>
                </c:pt>
                <c:pt idx="1">
                  <c:v>Urea</c:v>
                </c:pt>
                <c:pt idx="2">
                  <c:v>NPK</c:v>
                </c:pt>
                <c:pt idx="3">
                  <c:v>Cotton Seed Nawab Gold</c:v>
                </c:pt>
                <c:pt idx="4">
                  <c:v>Cotton Seed Katha BG-II</c:v>
                </c:pt>
                <c:pt idx="5">
                  <c:v>Cotton Seed S-004</c:v>
                </c:pt>
                <c:pt idx="6">
                  <c:v>SSG SX-17 5kg</c:v>
                </c:pt>
                <c:pt idx="7">
                  <c:v>Menaka 71</c:v>
                </c:pt>
                <c:pt idx="8">
                  <c:v>Pandy CS ICHIBAN 700ML</c:v>
                </c:pt>
                <c:pt idx="9">
                  <c:v>Missile Chloropyriphos 1.5%D.P 100 Gm</c:v>
                </c:pt>
              </c:strCache>
            </c:strRef>
          </c:cat>
          <c:val>
            <c:numRef>
              <c:f>'Profit-Loss'!$D$8:$D$17</c:f>
              <c:numCache>
                <c:formatCode>0.00%</c:formatCode>
                <c:ptCount val="10"/>
                <c:pt idx="0">
                  <c:v>0.72562240746301143</c:v>
                </c:pt>
                <c:pt idx="1">
                  <c:v>0.13164745945276121</c:v>
                </c:pt>
                <c:pt idx="2">
                  <c:v>8.7635892229895568E-2</c:v>
                </c:pt>
                <c:pt idx="3">
                  <c:v>4.6419419462356878E-2</c:v>
                </c:pt>
                <c:pt idx="4">
                  <c:v>0.12878285998433556</c:v>
                </c:pt>
                <c:pt idx="5">
                  <c:v>4.4433561945250701E-2</c:v>
                </c:pt>
                <c:pt idx="6">
                  <c:v>9.5817625200373013E-2</c:v>
                </c:pt>
                <c:pt idx="7">
                  <c:v>4.8491264609953753E-2</c:v>
                </c:pt>
                <c:pt idx="8">
                  <c:v>-0.31729038479563937</c:v>
                </c:pt>
                <c:pt idx="9">
                  <c:v>8.4398944477012509E-3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F08-4FCE-9AC3-31DF5065C3D9}"/>
            </c:ext>
          </c:extLst>
        </c:ser>
        <c:ser>
          <c:idx val="1"/>
          <c:order val="1"/>
          <c:tx>
            <c:strRef>
              <c:f>'Profit-Loss'!$E$7</c:f>
              <c:strCache>
                <c:ptCount val="1"/>
                <c:pt idx="0">
                  <c:v>% of Total Revenue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1826861871419479E-3"/>
                  <c:y val="-5.31045751633987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F08-4FCE-9AC3-31DF5065C3D9}"/>
                </c:ext>
              </c:extLst>
            </c:dLbl>
            <c:dLbl>
              <c:idx val="1"/>
              <c:layout>
                <c:manualLayout>
                  <c:x val="0"/>
                  <c:y val="-3.89863547758284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F08-4FCE-9AC3-31DF5065C3D9}"/>
                </c:ext>
              </c:extLst>
            </c:dLbl>
            <c:dLbl>
              <c:idx val="2"/>
              <c:layout>
                <c:manualLayout>
                  <c:x val="-5.834857271657794E-17"/>
                  <c:y val="-0.1588836781431732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F08-4FCE-9AC3-31DF5065C3D9}"/>
                </c:ext>
              </c:extLst>
            </c:dLbl>
            <c:dLbl>
              <c:idx val="3"/>
              <c:layout>
                <c:manualLayout>
                  <c:x val="-5.834857271657794E-17"/>
                  <c:y val="-4.43614584941588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F08-4FCE-9AC3-31DF5065C3D9}"/>
                </c:ext>
              </c:extLst>
            </c:dLbl>
            <c:dLbl>
              <c:idx val="4"/>
              <c:layout>
                <c:manualLayout>
                  <c:x val="-1.5913430935709856E-2"/>
                  <c:y val="-0.1981566182903607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F08-4FCE-9AC3-31DF5065C3D9}"/>
                </c:ext>
              </c:extLst>
            </c:dLbl>
            <c:dLbl>
              <c:idx val="5"/>
              <c:layout>
                <c:manualLayout>
                  <c:x val="-3.1824355819303619E-3"/>
                  <c:y val="-0.1727151523338994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82495225970719"/>
                      <c:h val="7.080213318923368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0F08-4FCE-9AC3-31DF5065C3D9}"/>
                </c:ext>
              </c:extLst>
            </c:dLbl>
            <c:dLbl>
              <c:idx val="6"/>
              <c:layout>
                <c:manualLayout>
                  <c:x val="-3.1823102793245689E-3"/>
                  <c:y val="-0.1059810997889969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164226607256523"/>
                      <c:h val="9.12269697905408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0F08-4FCE-9AC3-31DF5065C3D9}"/>
                </c:ext>
              </c:extLst>
            </c:dLbl>
            <c:dLbl>
              <c:idx val="7"/>
              <c:layout>
                <c:manualLayout>
                  <c:x val="-3.1826861871419479E-3"/>
                  <c:y val="-8.28460038986354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F08-4FCE-9AC3-31DF5065C3D9}"/>
                </c:ext>
              </c:extLst>
            </c:dLbl>
            <c:dLbl>
              <c:idx val="8"/>
              <c:layout>
                <c:manualLayout>
                  <c:x val="-1.5913430935709856E-2"/>
                  <c:y val="1.04633060573311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F08-4FCE-9AC3-31DF5065C3D9}"/>
                </c:ext>
              </c:extLst>
            </c:dLbl>
            <c:dLbl>
              <c:idx val="9"/>
              <c:layout>
                <c:manualLayout>
                  <c:x val="3.1826861871419479E-3"/>
                  <c:y val="-0.1161706808707735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F08-4FCE-9AC3-31DF5065C3D9}"/>
                </c:ext>
              </c:extLst>
            </c:dLbl>
            <c:dLbl>
              <c:idx val="10"/>
              <c:layout>
                <c:manualLayout>
                  <c:x val="-2.5461489497135583E-2"/>
                  <c:y val="-0.136452241715399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F08-4FCE-9AC3-31DF5065C3D9}"/>
                </c:ext>
              </c:extLst>
            </c:dLbl>
            <c:dLbl>
              <c:idx val="11"/>
              <c:layout>
                <c:manualLayout>
                  <c:x val="-1.9096117122851686E-2"/>
                  <c:y val="-0.146198830409356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F08-4FCE-9AC3-31DF5065C3D9}"/>
                </c:ext>
              </c:extLst>
            </c:dLbl>
            <c:dLbl>
              <c:idx val="12"/>
              <c:layout>
                <c:manualLayout>
                  <c:x val="-9.5480585614258432E-3"/>
                  <c:y val="-0.1461988304093567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F08-4FCE-9AC3-31DF5065C3D9}"/>
                </c:ext>
              </c:extLst>
            </c:dLbl>
            <c:dLbl>
              <c:idx val="13"/>
              <c:layout>
                <c:manualLayout>
                  <c:x val="1.2730744748567792E-2"/>
                  <c:y val="-0.107212475633528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F08-4FCE-9AC3-31DF5065C3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1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'Profit-Loss'!$A$8:$A$17</c:f>
              <c:strCache>
                <c:ptCount val="10"/>
                <c:pt idx="0">
                  <c:v>DAP</c:v>
                </c:pt>
                <c:pt idx="1">
                  <c:v>Urea</c:v>
                </c:pt>
                <c:pt idx="2">
                  <c:v>NPK</c:v>
                </c:pt>
                <c:pt idx="3">
                  <c:v>Cotton Seed Nawab Gold</c:v>
                </c:pt>
                <c:pt idx="4">
                  <c:v>Cotton Seed Katha BG-II</c:v>
                </c:pt>
                <c:pt idx="5">
                  <c:v>Cotton Seed S-004</c:v>
                </c:pt>
                <c:pt idx="6">
                  <c:v>SSG SX-17 5kg</c:v>
                </c:pt>
                <c:pt idx="7">
                  <c:v>Menaka 71</c:v>
                </c:pt>
                <c:pt idx="8">
                  <c:v>Pandy CS ICHIBAN 700ML</c:v>
                </c:pt>
                <c:pt idx="9">
                  <c:v>Missile Chloropyriphos 1.5%D.P 100 Gm</c:v>
                </c:pt>
              </c:strCache>
            </c:strRef>
          </c:cat>
          <c:val>
            <c:numRef>
              <c:f>'Profit-Loss'!$E$8:$E$17</c:f>
              <c:numCache>
                <c:formatCode>0.00%</c:formatCode>
                <c:ptCount val="10"/>
                <c:pt idx="0">
                  <c:v>0.51087546805487138</c:v>
                </c:pt>
                <c:pt idx="1">
                  <c:v>9.2704182913522906E-2</c:v>
                </c:pt>
                <c:pt idx="2">
                  <c:v>0.15833540977660637</c:v>
                </c:pt>
                <c:pt idx="3">
                  <c:v>6.1503942776128015E-2</c:v>
                </c:pt>
                <c:pt idx="4">
                  <c:v>4.7670876061773962E-2</c:v>
                </c:pt>
                <c:pt idx="5">
                  <c:v>4.8019121097939516E-2</c:v>
                </c:pt>
                <c:pt idx="6">
                  <c:v>3.4592340259111946E-2</c:v>
                </c:pt>
                <c:pt idx="7">
                  <c:v>5.4862755160879221E-3</c:v>
                </c:pt>
                <c:pt idx="8">
                  <c:v>3.9032464470222794E-2</c:v>
                </c:pt>
                <c:pt idx="9">
                  <c:v>1.7799190737350667E-3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F08-4FCE-9AC3-31DF5065C3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22291628"/>
        <c:axId val="765375414"/>
      </c:barChart>
      <c:catAx>
        <c:axId val="9222916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chemeClr val="tx1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7641403990637388"/>
              <c:y val="0.83284860532139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900" b="1" i="1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375414"/>
        <c:crosses val="autoZero"/>
        <c:auto val="1"/>
        <c:lblAlgn val="ctr"/>
        <c:lblOffset val="100"/>
        <c:noMultiLvlLbl val="0"/>
      </c:catAx>
      <c:valAx>
        <c:axId val="765375414"/>
        <c:scaling>
          <c:orientation val="minMax"/>
          <c:max val="0.8"/>
          <c:min val="-0.30000000000000004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chemeClr val="tx1"/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900" b="1" i="1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916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Bradley Hand ITC" panose="03070402050302030203" pitchFamily="66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Bradley Hand ITC" panose="03070402050302030203" pitchFamily="66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404266303122044"/>
          <c:y val="0.89755159281560393"/>
          <c:w val="0.6145631700556845"/>
          <c:h val="8.659652192598731E-2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Average</a:t>
            </a:r>
            <a:r>
              <a:rPr lang="en-US" sz="11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Stock in Store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layout>
        <c:manualLayout>
          <c:xMode val="edge"/>
          <c:yMode val="edge"/>
          <c:x val="0.3073541119860017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31714785651793"/>
          <c:y val="0.15981481481481483"/>
          <c:w val="0.85412729658792663"/>
          <c:h val="0.51827391367745701"/>
        </c:manualLayout>
      </c:layout>
      <c:barChart>
        <c:barDir val="col"/>
        <c:grouping val="clustered"/>
        <c:varyColors val="0"/>
        <c:ser>
          <c:idx val="0"/>
          <c:order val="0"/>
          <c:tx>
            <c:v>Inventory</c:v>
          </c:tx>
          <c:spPr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Inventory!$B$95:$K$95</c:f>
              <c:strCache>
                <c:ptCount val="10"/>
                <c:pt idx="0">
                  <c:v>DAP</c:v>
                </c:pt>
                <c:pt idx="1">
                  <c:v>Urea</c:v>
                </c:pt>
                <c:pt idx="2">
                  <c:v>NPK</c:v>
                </c:pt>
                <c:pt idx="3">
                  <c:v>Cotton Seed Nawab Gold</c:v>
                </c:pt>
                <c:pt idx="4">
                  <c:v>Cotton Seed Katha BG-II</c:v>
                </c:pt>
                <c:pt idx="5">
                  <c:v>Cotton Seed S-004</c:v>
                </c:pt>
                <c:pt idx="6">
                  <c:v>SSG SX-17 5kg</c:v>
                </c:pt>
                <c:pt idx="7">
                  <c:v>Menaka 71</c:v>
                </c:pt>
                <c:pt idx="8">
                  <c:v>Pandy CS ICHIBAN 700ML</c:v>
                </c:pt>
                <c:pt idx="9">
                  <c:v>Missile Chloropyriphos 1.5%D.P 100 Gm</c:v>
                </c:pt>
              </c:strCache>
            </c:strRef>
          </c:cat>
          <c:val>
            <c:numRef>
              <c:f>Inventory!$B$94:$K$94</c:f>
              <c:numCache>
                <c:formatCode>0</c:formatCode>
                <c:ptCount val="10"/>
                <c:pt idx="0">
                  <c:v>204.97802197802199</c:v>
                </c:pt>
                <c:pt idx="1">
                  <c:v>165.16483516483515</c:v>
                </c:pt>
                <c:pt idx="2">
                  <c:v>54.692307692307693</c:v>
                </c:pt>
                <c:pt idx="3">
                  <c:v>57.318681318681321</c:v>
                </c:pt>
                <c:pt idx="4">
                  <c:v>55.758241758241759</c:v>
                </c:pt>
                <c:pt idx="5">
                  <c:v>42.81318681318681</c:v>
                </c:pt>
                <c:pt idx="6">
                  <c:v>48.285714285714285</c:v>
                </c:pt>
                <c:pt idx="7">
                  <c:v>46.175824175824175</c:v>
                </c:pt>
                <c:pt idx="8">
                  <c:v>45.846153846153847</c:v>
                </c:pt>
                <c:pt idx="9">
                  <c:v>49.340659340659343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3-45E9-8A9A-C1351E7898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0187743"/>
        <c:axId val="360202143"/>
      </c:barChart>
      <c:catAx>
        <c:axId val="36018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43858902012248474"/>
              <c:y val="0.921365558471857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202143"/>
        <c:crosses val="autoZero"/>
        <c:auto val="0"/>
        <c:lblAlgn val="ctr"/>
        <c:lblOffset val="100"/>
        <c:noMultiLvlLbl val="0"/>
      </c:catAx>
      <c:valAx>
        <c:axId val="360202143"/>
        <c:scaling>
          <c:orientation val="minMax"/>
          <c:max val="1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34528288130650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18774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Average</a:t>
            </a:r>
            <a:r>
              <a:rPr lang="en-US" sz="1100" b="1" baseline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SALES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07687959271044"/>
          <c:y val="0.15674146617718773"/>
          <c:w val="0.81189476256753268"/>
          <c:h val="0.41217034658822543"/>
        </c:manualLayout>
      </c:layout>
      <c:barChart>
        <c:barDir val="col"/>
        <c:grouping val="clustered"/>
        <c:varyColors val="0"/>
        <c:ser>
          <c:idx val="0"/>
          <c:order val="0"/>
          <c:tx>
            <c:v>Avg. Sales</c:v>
          </c:tx>
          <c:spPr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1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Inventory!$B$95:$K$95</c:f>
              <c:strCache>
                <c:ptCount val="10"/>
                <c:pt idx="0">
                  <c:v>DAP</c:v>
                </c:pt>
                <c:pt idx="1">
                  <c:v>Urea</c:v>
                </c:pt>
                <c:pt idx="2">
                  <c:v>NPK</c:v>
                </c:pt>
                <c:pt idx="3">
                  <c:v>Cotton Seed Nawab Gold</c:v>
                </c:pt>
                <c:pt idx="4">
                  <c:v>Cotton Seed Katha BG-II</c:v>
                </c:pt>
                <c:pt idx="5">
                  <c:v>Cotton Seed S-004</c:v>
                </c:pt>
                <c:pt idx="6">
                  <c:v>SSG SX-17 5kg</c:v>
                </c:pt>
                <c:pt idx="7">
                  <c:v>Menaka 71</c:v>
                </c:pt>
                <c:pt idx="8">
                  <c:v>Pandy CS ICHIBAN 700ML</c:v>
                </c:pt>
                <c:pt idx="9">
                  <c:v>Missile Chloropyriphos 1.5%D.P 100 Gm</c:v>
                </c:pt>
              </c:strCache>
            </c:strRef>
          </c:cat>
          <c:val>
            <c:numRef>
              <c:f>Sales!$B$94:$K$94</c:f>
              <c:numCache>
                <c:formatCode>0</c:formatCode>
                <c:ptCount val="10"/>
                <c:pt idx="0">
                  <c:v>10.747252747252746</c:v>
                </c:pt>
                <c:pt idx="1">
                  <c:v>9.8791208791208796</c:v>
                </c:pt>
                <c:pt idx="2">
                  <c:v>3.7472527472527473</c:v>
                </c:pt>
                <c:pt idx="3">
                  <c:v>2.0549450549450547</c:v>
                </c:pt>
                <c:pt idx="4">
                  <c:v>1.6923076923076923</c:v>
                </c:pt>
                <c:pt idx="5">
                  <c:v>1.6043956043956045</c:v>
                </c:pt>
                <c:pt idx="6">
                  <c:v>1.6373626373626373</c:v>
                </c:pt>
                <c:pt idx="7">
                  <c:v>1.6263736263736264</c:v>
                </c:pt>
                <c:pt idx="8">
                  <c:v>2.7692307692307692</c:v>
                </c:pt>
                <c:pt idx="9">
                  <c:v>1.6703296703296704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7-48E1-94B8-9497BDC33A2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0187743"/>
        <c:axId val="360202143"/>
      </c:barChart>
      <c:catAx>
        <c:axId val="36018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PRODUCTS</a:t>
                </a:r>
              </a:p>
            </c:rich>
          </c:tx>
          <c:layout>
            <c:manualLayout>
              <c:xMode val="edge"/>
              <c:yMode val="edge"/>
              <c:x val="0.35855155318228898"/>
              <c:y val="0.94200939859738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202143"/>
        <c:crosses val="autoZero"/>
        <c:auto val="0"/>
        <c:lblAlgn val="ctr"/>
        <c:lblOffset val="100"/>
        <c:tickMarkSkip val="1"/>
        <c:noMultiLvlLbl val="0"/>
      </c:catAx>
      <c:valAx>
        <c:axId val="36020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1">
                    <a:solidFill>
                      <a:sysClr val="windowText" lastClr="000000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2.0238131153146089E-2"/>
              <c:y val="0.30136584578408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18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Inventory</a:t>
            </a:r>
            <a:r>
              <a:rPr lang="en-IN" sz="1100" baseline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 Fluctuation</a:t>
            </a:r>
            <a:endParaRPr lang="en-IN" sz="1100">
              <a:solidFill>
                <a:schemeClr val="bg2">
                  <a:lumMod val="90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98387526052224"/>
          <c:y val="0.1118798341578984"/>
          <c:w val="0.8111863517060367"/>
          <c:h val="0.40198244024806634"/>
        </c:manualLayout>
      </c:layout>
      <c:lineChart>
        <c:grouping val="standard"/>
        <c:varyColors val="0"/>
        <c:ser>
          <c:idx val="0"/>
          <c:order val="0"/>
          <c:tx>
            <c:strRef>
              <c:f>Inventory!$B$2</c:f>
              <c:strCache>
                <c:ptCount val="1"/>
                <c:pt idx="0">
                  <c:v>DAP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Inventory!$B$3:$B$93</c:f>
              <c:numCache>
                <c:formatCode>General</c:formatCode>
                <c:ptCount val="91"/>
                <c:pt idx="0">
                  <c:v>300</c:v>
                </c:pt>
                <c:pt idx="1">
                  <c:v>299</c:v>
                </c:pt>
                <c:pt idx="2">
                  <c:v>296</c:v>
                </c:pt>
                <c:pt idx="3">
                  <c:v>289</c:v>
                </c:pt>
                <c:pt idx="4">
                  <c:v>276</c:v>
                </c:pt>
                <c:pt idx="5">
                  <c:v>257</c:v>
                </c:pt>
                <c:pt idx="6">
                  <c:v>245</c:v>
                </c:pt>
                <c:pt idx="7">
                  <c:v>240</c:v>
                </c:pt>
                <c:pt idx="8">
                  <c:v>235</c:v>
                </c:pt>
                <c:pt idx="9">
                  <c:v>220</c:v>
                </c:pt>
                <c:pt idx="10">
                  <c:v>210</c:v>
                </c:pt>
                <c:pt idx="11">
                  <c:v>182</c:v>
                </c:pt>
                <c:pt idx="12">
                  <c:v>171</c:v>
                </c:pt>
                <c:pt idx="13">
                  <c:v>148</c:v>
                </c:pt>
                <c:pt idx="14">
                  <c:v>122</c:v>
                </c:pt>
                <c:pt idx="15">
                  <c:v>121</c:v>
                </c:pt>
                <c:pt idx="16">
                  <c:v>118</c:v>
                </c:pt>
                <c:pt idx="17">
                  <c:v>111</c:v>
                </c:pt>
                <c:pt idx="18">
                  <c:v>348</c:v>
                </c:pt>
                <c:pt idx="19">
                  <c:v>329</c:v>
                </c:pt>
                <c:pt idx="20">
                  <c:v>317</c:v>
                </c:pt>
                <c:pt idx="21">
                  <c:v>312</c:v>
                </c:pt>
                <c:pt idx="22">
                  <c:v>307</c:v>
                </c:pt>
                <c:pt idx="23">
                  <c:v>300</c:v>
                </c:pt>
                <c:pt idx="24">
                  <c:v>289</c:v>
                </c:pt>
                <c:pt idx="25">
                  <c:v>277</c:v>
                </c:pt>
                <c:pt idx="26">
                  <c:v>257</c:v>
                </c:pt>
                <c:pt idx="27">
                  <c:v>240</c:v>
                </c:pt>
                <c:pt idx="28">
                  <c:v>218</c:v>
                </c:pt>
                <c:pt idx="29">
                  <c:v>208</c:v>
                </c:pt>
                <c:pt idx="30">
                  <c:v>176</c:v>
                </c:pt>
                <c:pt idx="31">
                  <c:v>154</c:v>
                </c:pt>
                <c:pt idx="32">
                  <c:v>139</c:v>
                </c:pt>
                <c:pt idx="33">
                  <c:v>131</c:v>
                </c:pt>
                <c:pt idx="34">
                  <c:v>125</c:v>
                </c:pt>
                <c:pt idx="35">
                  <c:v>117</c:v>
                </c:pt>
                <c:pt idx="36">
                  <c:v>113</c:v>
                </c:pt>
                <c:pt idx="37">
                  <c:v>98</c:v>
                </c:pt>
                <c:pt idx="38">
                  <c:v>72</c:v>
                </c:pt>
                <c:pt idx="39">
                  <c:v>68</c:v>
                </c:pt>
                <c:pt idx="40">
                  <c:v>61</c:v>
                </c:pt>
                <c:pt idx="41">
                  <c:v>45</c:v>
                </c:pt>
                <c:pt idx="42">
                  <c:v>41</c:v>
                </c:pt>
                <c:pt idx="43">
                  <c:v>36</c:v>
                </c:pt>
                <c:pt idx="44">
                  <c:v>31</c:v>
                </c:pt>
                <c:pt idx="45">
                  <c:v>29</c:v>
                </c:pt>
                <c:pt idx="46">
                  <c:v>21</c:v>
                </c:pt>
                <c:pt idx="47">
                  <c:v>15</c:v>
                </c:pt>
                <c:pt idx="48">
                  <c:v>332</c:v>
                </c:pt>
                <c:pt idx="49">
                  <c:v>328</c:v>
                </c:pt>
                <c:pt idx="50">
                  <c:v>313</c:v>
                </c:pt>
                <c:pt idx="51">
                  <c:v>287</c:v>
                </c:pt>
                <c:pt idx="52">
                  <c:v>283</c:v>
                </c:pt>
                <c:pt idx="53">
                  <c:v>276</c:v>
                </c:pt>
                <c:pt idx="54">
                  <c:v>260</c:v>
                </c:pt>
                <c:pt idx="55">
                  <c:v>256</c:v>
                </c:pt>
                <c:pt idx="56">
                  <c:v>251</c:v>
                </c:pt>
                <c:pt idx="57">
                  <c:v>246</c:v>
                </c:pt>
                <c:pt idx="58">
                  <c:v>244</c:v>
                </c:pt>
                <c:pt idx="59">
                  <c:v>230</c:v>
                </c:pt>
                <c:pt idx="60">
                  <c:v>227</c:v>
                </c:pt>
                <c:pt idx="61">
                  <c:v>210</c:v>
                </c:pt>
                <c:pt idx="62">
                  <c:v>195</c:v>
                </c:pt>
                <c:pt idx="63">
                  <c:v>190</c:v>
                </c:pt>
                <c:pt idx="64">
                  <c:v>173</c:v>
                </c:pt>
                <c:pt idx="65">
                  <c:v>168</c:v>
                </c:pt>
                <c:pt idx="66">
                  <c:v>160</c:v>
                </c:pt>
                <c:pt idx="67">
                  <c:v>155</c:v>
                </c:pt>
                <c:pt idx="68">
                  <c:v>147</c:v>
                </c:pt>
                <c:pt idx="69">
                  <c:v>138</c:v>
                </c:pt>
                <c:pt idx="70">
                  <c:v>125</c:v>
                </c:pt>
                <c:pt idx="71">
                  <c:v>115</c:v>
                </c:pt>
                <c:pt idx="72">
                  <c:v>113</c:v>
                </c:pt>
                <c:pt idx="73">
                  <c:v>109</c:v>
                </c:pt>
                <c:pt idx="74">
                  <c:v>105</c:v>
                </c:pt>
                <c:pt idx="75">
                  <c:v>100</c:v>
                </c:pt>
                <c:pt idx="76">
                  <c:v>96</c:v>
                </c:pt>
                <c:pt idx="77">
                  <c:v>94</c:v>
                </c:pt>
                <c:pt idx="78">
                  <c:v>93</c:v>
                </c:pt>
                <c:pt idx="79">
                  <c:v>90</c:v>
                </c:pt>
                <c:pt idx="80">
                  <c:v>83</c:v>
                </c:pt>
                <c:pt idx="81">
                  <c:v>83</c:v>
                </c:pt>
                <c:pt idx="82">
                  <c:v>72</c:v>
                </c:pt>
                <c:pt idx="83">
                  <c:v>500</c:v>
                </c:pt>
                <c:pt idx="84">
                  <c:v>495</c:v>
                </c:pt>
                <c:pt idx="85">
                  <c:v>490</c:v>
                </c:pt>
                <c:pt idx="86">
                  <c:v>455</c:v>
                </c:pt>
                <c:pt idx="87">
                  <c:v>445</c:v>
                </c:pt>
                <c:pt idx="88">
                  <c:v>417</c:v>
                </c:pt>
                <c:pt idx="89">
                  <c:v>406</c:v>
                </c:pt>
                <c:pt idx="90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47-458C-9852-26DC61867724}"/>
            </c:ext>
          </c:extLst>
        </c:ser>
        <c:ser>
          <c:idx val="1"/>
          <c:order val="1"/>
          <c:tx>
            <c:strRef>
              <c:f>Inventory!$C$2</c:f>
              <c:strCache>
                <c:ptCount val="1"/>
                <c:pt idx="0">
                  <c:v>Urea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Inventory!$C$3:$C$93</c:f>
              <c:numCache>
                <c:formatCode>General</c:formatCode>
                <c:ptCount val="91"/>
                <c:pt idx="0">
                  <c:v>204</c:v>
                </c:pt>
                <c:pt idx="1">
                  <c:v>186</c:v>
                </c:pt>
                <c:pt idx="2">
                  <c:v>175</c:v>
                </c:pt>
                <c:pt idx="3">
                  <c:v>170</c:v>
                </c:pt>
                <c:pt idx="4">
                  <c:v>165</c:v>
                </c:pt>
                <c:pt idx="5">
                  <c:v>159</c:v>
                </c:pt>
                <c:pt idx="6">
                  <c:v>142</c:v>
                </c:pt>
                <c:pt idx="7">
                  <c:v>117</c:v>
                </c:pt>
                <c:pt idx="8">
                  <c:v>108</c:v>
                </c:pt>
                <c:pt idx="9">
                  <c:v>76</c:v>
                </c:pt>
                <c:pt idx="10">
                  <c:v>74</c:v>
                </c:pt>
                <c:pt idx="11">
                  <c:v>68</c:v>
                </c:pt>
                <c:pt idx="12">
                  <c:v>45</c:v>
                </c:pt>
                <c:pt idx="13">
                  <c:v>38</c:v>
                </c:pt>
                <c:pt idx="14">
                  <c:v>31</c:v>
                </c:pt>
                <c:pt idx="15">
                  <c:v>19</c:v>
                </c:pt>
                <c:pt idx="16">
                  <c:v>18</c:v>
                </c:pt>
                <c:pt idx="17">
                  <c:v>14</c:v>
                </c:pt>
                <c:pt idx="18">
                  <c:v>280</c:v>
                </c:pt>
                <c:pt idx="19">
                  <c:v>272</c:v>
                </c:pt>
                <c:pt idx="20">
                  <c:v>257</c:v>
                </c:pt>
                <c:pt idx="21">
                  <c:v>252</c:v>
                </c:pt>
                <c:pt idx="22">
                  <c:v>243</c:v>
                </c:pt>
                <c:pt idx="23">
                  <c:v>231</c:v>
                </c:pt>
                <c:pt idx="24">
                  <c:v>210</c:v>
                </c:pt>
                <c:pt idx="25">
                  <c:v>209</c:v>
                </c:pt>
                <c:pt idx="26">
                  <c:v>204</c:v>
                </c:pt>
                <c:pt idx="27">
                  <c:v>194</c:v>
                </c:pt>
                <c:pt idx="28">
                  <c:v>184</c:v>
                </c:pt>
                <c:pt idx="29">
                  <c:v>174</c:v>
                </c:pt>
                <c:pt idx="30">
                  <c:v>149</c:v>
                </c:pt>
                <c:pt idx="31">
                  <c:v>134</c:v>
                </c:pt>
                <c:pt idx="32">
                  <c:v>122</c:v>
                </c:pt>
                <c:pt idx="33">
                  <c:v>121</c:v>
                </c:pt>
                <c:pt idx="34">
                  <c:v>117</c:v>
                </c:pt>
                <c:pt idx="35">
                  <c:v>108</c:v>
                </c:pt>
                <c:pt idx="36">
                  <c:v>100</c:v>
                </c:pt>
                <c:pt idx="37">
                  <c:v>85</c:v>
                </c:pt>
                <c:pt idx="38">
                  <c:v>275</c:v>
                </c:pt>
                <c:pt idx="39">
                  <c:v>254</c:v>
                </c:pt>
                <c:pt idx="40">
                  <c:v>246</c:v>
                </c:pt>
                <c:pt idx="41">
                  <c:v>241</c:v>
                </c:pt>
                <c:pt idx="42">
                  <c:v>240</c:v>
                </c:pt>
                <c:pt idx="43">
                  <c:v>230</c:v>
                </c:pt>
                <c:pt idx="44">
                  <c:v>225</c:v>
                </c:pt>
                <c:pt idx="45">
                  <c:v>215</c:v>
                </c:pt>
                <c:pt idx="46">
                  <c:v>214</c:v>
                </c:pt>
                <c:pt idx="47">
                  <c:v>209</c:v>
                </c:pt>
                <c:pt idx="48">
                  <c:v>205</c:v>
                </c:pt>
                <c:pt idx="49">
                  <c:v>200</c:v>
                </c:pt>
                <c:pt idx="50">
                  <c:v>185</c:v>
                </c:pt>
                <c:pt idx="51">
                  <c:v>176</c:v>
                </c:pt>
                <c:pt idx="52">
                  <c:v>170</c:v>
                </c:pt>
                <c:pt idx="53">
                  <c:v>165</c:v>
                </c:pt>
                <c:pt idx="54">
                  <c:v>160</c:v>
                </c:pt>
                <c:pt idx="55">
                  <c:v>153</c:v>
                </c:pt>
                <c:pt idx="56">
                  <c:v>148</c:v>
                </c:pt>
                <c:pt idx="57">
                  <c:v>126</c:v>
                </c:pt>
                <c:pt idx="58">
                  <c:v>118</c:v>
                </c:pt>
                <c:pt idx="59">
                  <c:v>101</c:v>
                </c:pt>
                <c:pt idx="60">
                  <c:v>100</c:v>
                </c:pt>
                <c:pt idx="61">
                  <c:v>282</c:v>
                </c:pt>
                <c:pt idx="62">
                  <c:v>268</c:v>
                </c:pt>
                <c:pt idx="63">
                  <c:v>267</c:v>
                </c:pt>
                <c:pt idx="64">
                  <c:v>257</c:v>
                </c:pt>
                <c:pt idx="65">
                  <c:v>252</c:v>
                </c:pt>
                <c:pt idx="66">
                  <c:v>247</c:v>
                </c:pt>
                <c:pt idx="67">
                  <c:v>243</c:v>
                </c:pt>
                <c:pt idx="68">
                  <c:v>235</c:v>
                </c:pt>
                <c:pt idx="69">
                  <c:v>234</c:v>
                </c:pt>
                <c:pt idx="70">
                  <c:v>224</c:v>
                </c:pt>
                <c:pt idx="71">
                  <c:v>219</c:v>
                </c:pt>
                <c:pt idx="72">
                  <c:v>214</c:v>
                </c:pt>
                <c:pt idx="73">
                  <c:v>210</c:v>
                </c:pt>
                <c:pt idx="74">
                  <c:v>202</c:v>
                </c:pt>
                <c:pt idx="75">
                  <c:v>194</c:v>
                </c:pt>
                <c:pt idx="76">
                  <c:v>189</c:v>
                </c:pt>
                <c:pt idx="77">
                  <c:v>181</c:v>
                </c:pt>
                <c:pt idx="78">
                  <c:v>177</c:v>
                </c:pt>
                <c:pt idx="79">
                  <c:v>170</c:v>
                </c:pt>
                <c:pt idx="80">
                  <c:v>160</c:v>
                </c:pt>
                <c:pt idx="81">
                  <c:v>159</c:v>
                </c:pt>
                <c:pt idx="82">
                  <c:v>141</c:v>
                </c:pt>
                <c:pt idx="83">
                  <c:v>110</c:v>
                </c:pt>
                <c:pt idx="84">
                  <c:v>105</c:v>
                </c:pt>
                <c:pt idx="85">
                  <c:v>100</c:v>
                </c:pt>
                <c:pt idx="86">
                  <c:v>72</c:v>
                </c:pt>
                <c:pt idx="87">
                  <c:v>55</c:v>
                </c:pt>
                <c:pt idx="88">
                  <c:v>30</c:v>
                </c:pt>
                <c:pt idx="89">
                  <c:v>21</c:v>
                </c:pt>
                <c:pt idx="9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47-458C-9852-26DC61867724}"/>
            </c:ext>
          </c:extLst>
        </c:ser>
        <c:ser>
          <c:idx val="2"/>
          <c:order val="2"/>
          <c:tx>
            <c:strRef>
              <c:f>Inventory!$D$2</c:f>
              <c:strCache>
                <c:ptCount val="1"/>
                <c:pt idx="0">
                  <c:v>NPK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Inventory!$D$3:$D$93</c:f>
              <c:numCache>
                <c:formatCode>General</c:formatCode>
                <c:ptCount val="91"/>
                <c:pt idx="0">
                  <c:v>44</c:v>
                </c:pt>
                <c:pt idx="1">
                  <c:v>40</c:v>
                </c:pt>
                <c:pt idx="2">
                  <c:v>37</c:v>
                </c:pt>
                <c:pt idx="3">
                  <c:v>33</c:v>
                </c:pt>
                <c:pt idx="4">
                  <c:v>30</c:v>
                </c:pt>
                <c:pt idx="5">
                  <c:v>29</c:v>
                </c:pt>
                <c:pt idx="6">
                  <c:v>25</c:v>
                </c:pt>
                <c:pt idx="7">
                  <c:v>23</c:v>
                </c:pt>
                <c:pt idx="8">
                  <c:v>20</c:v>
                </c:pt>
                <c:pt idx="9">
                  <c:v>14</c:v>
                </c:pt>
                <c:pt idx="10">
                  <c:v>5</c:v>
                </c:pt>
                <c:pt idx="11">
                  <c:v>3</c:v>
                </c:pt>
                <c:pt idx="12">
                  <c:v>1</c:v>
                </c:pt>
                <c:pt idx="13">
                  <c:v>96</c:v>
                </c:pt>
                <c:pt idx="14">
                  <c:v>92</c:v>
                </c:pt>
                <c:pt idx="15">
                  <c:v>86</c:v>
                </c:pt>
                <c:pt idx="16">
                  <c:v>85</c:v>
                </c:pt>
                <c:pt idx="17">
                  <c:v>81</c:v>
                </c:pt>
                <c:pt idx="18">
                  <c:v>74</c:v>
                </c:pt>
                <c:pt idx="19">
                  <c:v>71</c:v>
                </c:pt>
                <c:pt idx="20">
                  <c:v>65</c:v>
                </c:pt>
                <c:pt idx="21">
                  <c:v>63</c:v>
                </c:pt>
                <c:pt idx="22">
                  <c:v>61</c:v>
                </c:pt>
                <c:pt idx="23">
                  <c:v>59</c:v>
                </c:pt>
                <c:pt idx="24">
                  <c:v>54</c:v>
                </c:pt>
                <c:pt idx="25">
                  <c:v>50</c:v>
                </c:pt>
                <c:pt idx="26">
                  <c:v>44</c:v>
                </c:pt>
                <c:pt idx="27">
                  <c:v>43</c:v>
                </c:pt>
                <c:pt idx="28">
                  <c:v>39</c:v>
                </c:pt>
                <c:pt idx="29">
                  <c:v>32</c:v>
                </c:pt>
                <c:pt idx="30">
                  <c:v>29</c:v>
                </c:pt>
                <c:pt idx="31">
                  <c:v>23</c:v>
                </c:pt>
                <c:pt idx="32">
                  <c:v>22</c:v>
                </c:pt>
                <c:pt idx="33">
                  <c:v>20</c:v>
                </c:pt>
                <c:pt idx="34">
                  <c:v>16</c:v>
                </c:pt>
                <c:pt idx="35">
                  <c:v>9</c:v>
                </c:pt>
                <c:pt idx="36">
                  <c:v>6</c:v>
                </c:pt>
                <c:pt idx="37">
                  <c:v>0</c:v>
                </c:pt>
                <c:pt idx="38">
                  <c:v>98</c:v>
                </c:pt>
                <c:pt idx="39">
                  <c:v>95</c:v>
                </c:pt>
                <c:pt idx="40">
                  <c:v>94</c:v>
                </c:pt>
                <c:pt idx="41">
                  <c:v>92</c:v>
                </c:pt>
                <c:pt idx="42">
                  <c:v>88</c:v>
                </c:pt>
                <c:pt idx="43">
                  <c:v>87</c:v>
                </c:pt>
                <c:pt idx="44">
                  <c:v>86</c:v>
                </c:pt>
                <c:pt idx="45">
                  <c:v>83</c:v>
                </c:pt>
                <c:pt idx="46">
                  <c:v>78</c:v>
                </c:pt>
                <c:pt idx="47">
                  <c:v>74</c:v>
                </c:pt>
                <c:pt idx="48">
                  <c:v>72</c:v>
                </c:pt>
                <c:pt idx="49">
                  <c:v>67</c:v>
                </c:pt>
                <c:pt idx="50">
                  <c:v>63</c:v>
                </c:pt>
                <c:pt idx="51">
                  <c:v>57</c:v>
                </c:pt>
                <c:pt idx="52">
                  <c:v>50</c:v>
                </c:pt>
                <c:pt idx="53">
                  <c:v>44</c:v>
                </c:pt>
                <c:pt idx="54">
                  <c:v>43</c:v>
                </c:pt>
                <c:pt idx="55">
                  <c:v>39</c:v>
                </c:pt>
                <c:pt idx="56">
                  <c:v>38</c:v>
                </c:pt>
                <c:pt idx="57">
                  <c:v>33</c:v>
                </c:pt>
                <c:pt idx="58">
                  <c:v>28</c:v>
                </c:pt>
                <c:pt idx="59">
                  <c:v>21</c:v>
                </c:pt>
                <c:pt idx="60">
                  <c:v>19</c:v>
                </c:pt>
                <c:pt idx="61">
                  <c:v>15</c:v>
                </c:pt>
                <c:pt idx="62">
                  <c:v>13</c:v>
                </c:pt>
                <c:pt idx="63">
                  <c:v>108</c:v>
                </c:pt>
                <c:pt idx="64">
                  <c:v>104</c:v>
                </c:pt>
                <c:pt idx="65">
                  <c:v>98</c:v>
                </c:pt>
                <c:pt idx="66">
                  <c:v>91</c:v>
                </c:pt>
                <c:pt idx="67">
                  <c:v>85</c:v>
                </c:pt>
                <c:pt idx="68">
                  <c:v>84</c:v>
                </c:pt>
                <c:pt idx="69">
                  <c:v>80</c:v>
                </c:pt>
                <c:pt idx="70">
                  <c:v>79</c:v>
                </c:pt>
                <c:pt idx="71">
                  <c:v>74</c:v>
                </c:pt>
                <c:pt idx="72">
                  <c:v>69</c:v>
                </c:pt>
                <c:pt idx="73">
                  <c:v>68</c:v>
                </c:pt>
                <c:pt idx="74">
                  <c:v>63</c:v>
                </c:pt>
                <c:pt idx="75">
                  <c:v>59</c:v>
                </c:pt>
                <c:pt idx="76">
                  <c:v>55</c:v>
                </c:pt>
                <c:pt idx="77">
                  <c:v>54</c:v>
                </c:pt>
                <c:pt idx="78">
                  <c:v>51</c:v>
                </c:pt>
                <c:pt idx="79">
                  <c:v>50</c:v>
                </c:pt>
                <c:pt idx="80">
                  <c:v>46</c:v>
                </c:pt>
                <c:pt idx="81">
                  <c:v>45</c:v>
                </c:pt>
                <c:pt idx="82">
                  <c:v>40</c:v>
                </c:pt>
                <c:pt idx="83">
                  <c:v>85</c:v>
                </c:pt>
                <c:pt idx="84">
                  <c:v>83</c:v>
                </c:pt>
                <c:pt idx="85">
                  <c:v>80</c:v>
                </c:pt>
                <c:pt idx="86">
                  <c:v>74</c:v>
                </c:pt>
                <c:pt idx="87">
                  <c:v>71</c:v>
                </c:pt>
                <c:pt idx="88">
                  <c:v>66</c:v>
                </c:pt>
                <c:pt idx="89">
                  <c:v>59</c:v>
                </c:pt>
                <c:pt idx="9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47-458C-9852-26DC61867724}"/>
            </c:ext>
          </c:extLst>
        </c:ser>
        <c:ser>
          <c:idx val="3"/>
          <c:order val="3"/>
          <c:tx>
            <c:strRef>
              <c:f>Inventory!$E$2</c:f>
              <c:strCache>
                <c:ptCount val="1"/>
                <c:pt idx="0">
                  <c:v>Cotton Seed Nawab Gold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Inventory!$E$3:$E$93</c:f>
              <c:numCache>
                <c:formatCode>General</c:formatCode>
                <c:ptCount val="91"/>
                <c:pt idx="0">
                  <c:v>33</c:v>
                </c:pt>
                <c:pt idx="1">
                  <c:v>32</c:v>
                </c:pt>
                <c:pt idx="2">
                  <c:v>30</c:v>
                </c:pt>
                <c:pt idx="3">
                  <c:v>29</c:v>
                </c:pt>
                <c:pt idx="4">
                  <c:v>28</c:v>
                </c:pt>
                <c:pt idx="5">
                  <c:v>26</c:v>
                </c:pt>
                <c:pt idx="6">
                  <c:v>24</c:v>
                </c:pt>
                <c:pt idx="7">
                  <c:v>21</c:v>
                </c:pt>
                <c:pt idx="8">
                  <c:v>20</c:v>
                </c:pt>
                <c:pt idx="9">
                  <c:v>19</c:v>
                </c:pt>
                <c:pt idx="10">
                  <c:v>18</c:v>
                </c:pt>
                <c:pt idx="11">
                  <c:v>76</c:v>
                </c:pt>
                <c:pt idx="12">
                  <c:v>75</c:v>
                </c:pt>
                <c:pt idx="13">
                  <c:v>74</c:v>
                </c:pt>
                <c:pt idx="14">
                  <c:v>72</c:v>
                </c:pt>
                <c:pt idx="15">
                  <c:v>70</c:v>
                </c:pt>
                <c:pt idx="16">
                  <c:v>67</c:v>
                </c:pt>
                <c:pt idx="17">
                  <c:v>66</c:v>
                </c:pt>
                <c:pt idx="18">
                  <c:v>64</c:v>
                </c:pt>
                <c:pt idx="19">
                  <c:v>63</c:v>
                </c:pt>
                <c:pt idx="20">
                  <c:v>61</c:v>
                </c:pt>
                <c:pt idx="21">
                  <c:v>60</c:v>
                </c:pt>
                <c:pt idx="22">
                  <c:v>59</c:v>
                </c:pt>
                <c:pt idx="23">
                  <c:v>57</c:v>
                </c:pt>
                <c:pt idx="24">
                  <c:v>55</c:v>
                </c:pt>
                <c:pt idx="25">
                  <c:v>52</c:v>
                </c:pt>
                <c:pt idx="26">
                  <c:v>51</c:v>
                </c:pt>
                <c:pt idx="27">
                  <c:v>50</c:v>
                </c:pt>
                <c:pt idx="28">
                  <c:v>49</c:v>
                </c:pt>
                <c:pt idx="29">
                  <c:v>47</c:v>
                </c:pt>
                <c:pt idx="30">
                  <c:v>46</c:v>
                </c:pt>
                <c:pt idx="31">
                  <c:v>45</c:v>
                </c:pt>
                <c:pt idx="32">
                  <c:v>43</c:v>
                </c:pt>
                <c:pt idx="33">
                  <c:v>41</c:v>
                </c:pt>
                <c:pt idx="34">
                  <c:v>38</c:v>
                </c:pt>
                <c:pt idx="35">
                  <c:v>37</c:v>
                </c:pt>
                <c:pt idx="36">
                  <c:v>35</c:v>
                </c:pt>
                <c:pt idx="37">
                  <c:v>32</c:v>
                </c:pt>
                <c:pt idx="38">
                  <c:v>28</c:v>
                </c:pt>
                <c:pt idx="39">
                  <c:v>26</c:v>
                </c:pt>
                <c:pt idx="40">
                  <c:v>104</c:v>
                </c:pt>
                <c:pt idx="41">
                  <c:v>101</c:v>
                </c:pt>
                <c:pt idx="42">
                  <c:v>100</c:v>
                </c:pt>
                <c:pt idx="43">
                  <c:v>98</c:v>
                </c:pt>
                <c:pt idx="44">
                  <c:v>95</c:v>
                </c:pt>
                <c:pt idx="45">
                  <c:v>91</c:v>
                </c:pt>
                <c:pt idx="46">
                  <c:v>90</c:v>
                </c:pt>
                <c:pt idx="47">
                  <c:v>86</c:v>
                </c:pt>
                <c:pt idx="48">
                  <c:v>84</c:v>
                </c:pt>
                <c:pt idx="49">
                  <c:v>82</c:v>
                </c:pt>
                <c:pt idx="50">
                  <c:v>79</c:v>
                </c:pt>
                <c:pt idx="51">
                  <c:v>78</c:v>
                </c:pt>
                <c:pt idx="52">
                  <c:v>76</c:v>
                </c:pt>
                <c:pt idx="53">
                  <c:v>73</c:v>
                </c:pt>
                <c:pt idx="54">
                  <c:v>69</c:v>
                </c:pt>
                <c:pt idx="55">
                  <c:v>68</c:v>
                </c:pt>
                <c:pt idx="56">
                  <c:v>67</c:v>
                </c:pt>
                <c:pt idx="57">
                  <c:v>65</c:v>
                </c:pt>
                <c:pt idx="58">
                  <c:v>63</c:v>
                </c:pt>
                <c:pt idx="59">
                  <c:v>60</c:v>
                </c:pt>
                <c:pt idx="60">
                  <c:v>59</c:v>
                </c:pt>
                <c:pt idx="61">
                  <c:v>57</c:v>
                </c:pt>
                <c:pt idx="62">
                  <c:v>54</c:v>
                </c:pt>
                <c:pt idx="63">
                  <c:v>50</c:v>
                </c:pt>
                <c:pt idx="64">
                  <c:v>49</c:v>
                </c:pt>
                <c:pt idx="65">
                  <c:v>45</c:v>
                </c:pt>
                <c:pt idx="66">
                  <c:v>43</c:v>
                </c:pt>
                <c:pt idx="67">
                  <c:v>41</c:v>
                </c:pt>
                <c:pt idx="68">
                  <c:v>38</c:v>
                </c:pt>
                <c:pt idx="69">
                  <c:v>87</c:v>
                </c:pt>
                <c:pt idx="70">
                  <c:v>85</c:v>
                </c:pt>
                <c:pt idx="71">
                  <c:v>82</c:v>
                </c:pt>
                <c:pt idx="72">
                  <c:v>78</c:v>
                </c:pt>
                <c:pt idx="73">
                  <c:v>77</c:v>
                </c:pt>
                <c:pt idx="74">
                  <c:v>74</c:v>
                </c:pt>
                <c:pt idx="75">
                  <c:v>70</c:v>
                </c:pt>
                <c:pt idx="76">
                  <c:v>69</c:v>
                </c:pt>
                <c:pt idx="77">
                  <c:v>65</c:v>
                </c:pt>
                <c:pt idx="78">
                  <c:v>63</c:v>
                </c:pt>
                <c:pt idx="79">
                  <c:v>61</c:v>
                </c:pt>
                <c:pt idx="80">
                  <c:v>58</c:v>
                </c:pt>
                <c:pt idx="81">
                  <c:v>57</c:v>
                </c:pt>
                <c:pt idx="82">
                  <c:v>55</c:v>
                </c:pt>
                <c:pt idx="83">
                  <c:v>52</c:v>
                </c:pt>
                <c:pt idx="84">
                  <c:v>48</c:v>
                </c:pt>
                <c:pt idx="85">
                  <c:v>47</c:v>
                </c:pt>
                <c:pt idx="86">
                  <c:v>46</c:v>
                </c:pt>
                <c:pt idx="87">
                  <c:v>44</c:v>
                </c:pt>
                <c:pt idx="88">
                  <c:v>41</c:v>
                </c:pt>
                <c:pt idx="89">
                  <c:v>37</c:v>
                </c:pt>
                <c:pt idx="9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47-458C-9852-26DC61867724}"/>
            </c:ext>
          </c:extLst>
        </c:ser>
        <c:ser>
          <c:idx val="4"/>
          <c:order val="4"/>
          <c:tx>
            <c:strRef>
              <c:f>Inventory!$F$2</c:f>
              <c:strCache>
                <c:ptCount val="1"/>
                <c:pt idx="0">
                  <c:v>Cotton Seed Katha BG-II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Inventory!$F$3:$F$93</c:f>
              <c:numCache>
                <c:formatCode>General</c:formatCode>
                <c:ptCount val="91"/>
                <c:pt idx="0">
                  <c:v>20</c:v>
                </c:pt>
                <c:pt idx="1">
                  <c:v>17</c:v>
                </c:pt>
                <c:pt idx="2">
                  <c:v>15</c:v>
                </c:pt>
                <c:pt idx="3">
                  <c:v>14</c:v>
                </c:pt>
                <c:pt idx="4">
                  <c:v>10</c:v>
                </c:pt>
                <c:pt idx="5">
                  <c:v>8</c:v>
                </c:pt>
                <c:pt idx="6">
                  <c:v>7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60</c:v>
                </c:pt>
                <c:pt idx="12">
                  <c:v>59</c:v>
                </c:pt>
                <c:pt idx="13">
                  <c:v>58</c:v>
                </c:pt>
                <c:pt idx="14">
                  <c:v>56</c:v>
                </c:pt>
                <c:pt idx="15">
                  <c:v>54</c:v>
                </c:pt>
                <c:pt idx="16">
                  <c:v>51</c:v>
                </c:pt>
                <c:pt idx="17">
                  <c:v>50</c:v>
                </c:pt>
                <c:pt idx="18">
                  <c:v>49</c:v>
                </c:pt>
                <c:pt idx="19">
                  <c:v>48</c:v>
                </c:pt>
                <c:pt idx="20">
                  <c:v>46</c:v>
                </c:pt>
                <c:pt idx="21">
                  <c:v>45</c:v>
                </c:pt>
                <c:pt idx="22">
                  <c:v>44</c:v>
                </c:pt>
                <c:pt idx="23">
                  <c:v>42</c:v>
                </c:pt>
                <c:pt idx="24">
                  <c:v>40</c:v>
                </c:pt>
                <c:pt idx="25">
                  <c:v>37</c:v>
                </c:pt>
                <c:pt idx="26">
                  <c:v>36</c:v>
                </c:pt>
                <c:pt idx="27">
                  <c:v>34</c:v>
                </c:pt>
                <c:pt idx="28">
                  <c:v>32</c:v>
                </c:pt>
                <c:pt idx="29">
                  <c:v>29</c:v>
                </c:pt>
                <c:pt idx="30">
                  <c:v>28</c:v>
                </c:pt>
                <c:pt idx="31">
                  <c:v>27</c:v>
                </c:pt>
                <c:pt idx="32">
                  <c:v>26</c:v>
                </c:pt>
                <c:pt idx="33">
                  <c:v>24</c:v>
                </c:pt>
                <c:pt idx="34">
                  <c:v>23</c:v>
                </c:pt>
                <c:pt idx="35">
                  <c:v>22</c:v>
                </c:pt>
                <c:pt idx="36">
                  <c:v>20</c:v>
                </c:pt>
                <c:pt idx="37">
                  <c:v>18</c:v>
                </c:pt>
                <c:pt idx="38">
                  <c:v>15</c:v>
                </c:pt>
                <c:pt idx="39">
                  <c:v>14</c:v>
                </c:pt>
                <c:pt idx="40">
                  <c:v>92</c:v>
                </c:pt>
                <c:pt idx="41">
                  <c:v>90</c:v>
                </c:pt>
                <c:pt idx="42">
                  <c:v>87</c:v>
                </c:pt>
                <c:pt idx="43">
                  <c:v>86</c:v>
                </c:pt>
                <c:pt idx="44">
                  <c:v>85</c:v>
                </c:pt>
                <c:pt idx="45">
                  <c:v>84</c:v>
                </c:pt>
                <c:pt idx="46">
                  <c:v>82</c:v>
                </c:pt>
                <c:pt idx="47">
                  <c:v>81</c:v>
                </c:pt>
                <c:pt idx="48">
                  <c:v>80</c:v>
                </c:pt>
                <c:pt idx="49">
                  <c:v>78</c:v>
                </c:pt>
                <c:pt idx="50">
                  <c:v>76</c:v>
                </c:pt>
                <c:pt idx="51">
                  <c:v>73</c:v>
                </c:pt>
                <c:pt idx="52">
                  <c:v>72</c:v>
                </c:pt>
                <c:pt idx="53">
                  <c:v>70</c:v>
                </c:pt>
                <c:pt idx="54">
                  <c:v>68</c:v>
                </c:pt>
                <c:pt idx="55">
                  <c:v>65</c:v>
                </c:pt>
                <c:pt idx="56">
                  <c:v>64</c:v>
                </c:pt>
                <c:pt idx="57">
                  <c:v>63</c:v>
                </c:pt>
                <c:pt idx="58">
                  <c:v>62</c:v>
                </c:pt>
                <c:pt idx="59">
                  <c:v>60</c:v>
                </c:pt>
                <c:pt idx="60">
                  <c:v>59</c:v>
                </c:pt>
                <c:pt idx="61">
                  <c:v>58</c:v>
                </c:pt>
                <c:pt idx="62">
                  <c:v>56</c:v>
                </c:pt>
                <c:pt idx="63">
                  <c:v>54</c:v>
                </c:pt>
                <c:pt idx="64">
                  <c:v>51</c:v>
                </c:pt>
                <c:pt idx="65">
                  <c:v>50</c:v>
                </c:pt>
                <c:pt idx="66">
                  <c:v>48</c:v>
                </c:pt>
                <c:pt idx="67">
                  <c:v>46</c:v>
                </c:pt>
                <c:pt idx="68">
                  <c:v>43</c:v>
                </c:pt>
                <c:pt idx="69">
                  <c:v>102</c:v>
                </c:pt>
                <c:pt idx="70">
                  <c:v>101</c:v>
                </c:pt>
                <c:pt idx="71">
                  <c:v>100</c:v>
                </c:pt>
                <c:pt idx="72">
                  <c:v>98</c:v>
                </c:pt>
                <c:pt idx="73">
                  <c:v>97</c:v>
                </c:pt>
                <c:pt idx="74">
                  <c:v>96</c:v>
                </c:pt>
                <c:pt idx="75">
                  <c:v>94</c:v>
                </c:pt>
                <c:pt idx="76">
                  <c:v>92</c:v>
                </c:pt>
                <c:pt idx="77">
                  <c:v>89</c:v>
                </c:pt>
                <c:pt idx="78">
                  <c:v>88</c:v>
                </c:pt>
                <c:pt idx="79">
                  <c:v>86</c:v>
                </c:pt>
                <c:pt idx="80">
                  <c:v>85</c:v>
                </c:pt>
                <c:pt idx="81">
                  <c:v>84</c:v>
                </c:pt>
                <c:pt idx="82">
                  <c:v>83</c:v>
                </c:pt>
                <c:pt idx="83">
                  <c:v>81</c:v>
                </c:pt>
                <c:pt idx="84">
                  <c:v>80</c:v>
                </c:pt>
                <c:pt idx="85">
                  <c:v>79</c:v>
                </c:pt>
                <c:pt idx="86">
                  <c:v>77</c:v>
                </c:pt>
                <c:pt idx="87">
                  <c:v>75</c:v>
                </c:pt>
                <c:pt idx="88">
                  <c:v>72</c:v>
                </c:pt>
                <c:pt idx="89">
                  <c:v>71</c:v>
                </c:pt>
                <c:pt idx="90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47-458C-9852-26DC61867724}"/>
            </c:ext>
          </c:extLst>
        </c:ser>
        <c:ser>
          <c:idx val="5"/>
          <c:order val="5"/>
          <c:tx>
            <c:strRef>
              <c:f>Inventory!$G$2</c:f>
              <c:strCache>
                <c:ptCount val="1"/>
                <c:pt idx="0">
                  <c:v>Cotton Seed S-004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Inventory!$G$3:$G$93</c:f>
              <c:numCache>
                <c:formatCode>General</c:formatCode>
                <c:ptCount val="91"/>
                <c:pt idx="0">
                  <c:v>21</c:v>
                </c:pt>
                <c:pt idx="1">
                  <c:v>17</c:v>
                </c:pt>
                <c:pt idx="2">
                  <c:v>15</c:v>
                </c:pt>
                <c:pt idx="3">
                  <c:v>14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43</c:v>
                </c:pt>
                <c:pt idx="12">
                  <c:v>41</c:v>
                </c:pt>
                <c:pt idx="13">
                  <c:v>38</c:v>
                </c:pt>
                <c:pt idx="14">
                  <c:v>37</c:v>
                </c:pt>
                <c:pt idx="15">
                  <c:v>36</c:v>
                </c:pt>
                <c:pt idx="16">
                  <c:v>35</c:v>
                </c:pt>
                <c:pt idx="17">
                  <c:v>33</c:v>
                </c:pt>
                <c:pt idx="18">
                  <c:v>32</c:v>
                </c:pt>
                <c:pt idx="19">
                  <c:v>28</c:v>
                </c:pt>
                <c:pt idx="20">
                  <c:v>26</c:v>
                </c:pt>
                <c:pt idx="21">
                  <c:v>25</c:v>
                </c:pt>
                <c:pt idx="22">
                  <c:v>23</c:v>
                </c:pt>
                <c:pt idx="23">
                  <c:v>22</c:v>
                </c:pt>
                <c:pt idx="24">
                  <c:v>21</c:v>
                </c:pt>
                <c:pt idx="25">
                  <c:v>40</c:v>
                </c:pt>
                <c:pt idx="26">
                  <c:v>38</c:v>
                </c:pt>
                <c:pt idx="27">
                  <c:v>37</c:v>
                </c:pt>
                <c:pt idx="28">
                  <c:v>36</c:v>
                </c:pt>
                <c:pt idx="29">
                  <c:v>34</c:v>
                </c:pt>
                <c:pt idx="30">
                  <c:v>32</c:v>
                </c:pt>
                <c:pt idx="31">
                  <c:v>29</c:v>
                </c:pt>
                <c:pt idx="32">
                  <c:v>28</c:v>
                </c:pt>
                <c:pt idx="33">
                  <c:v>57</c:v>
                </c:pt>
                <c:pt idx="34">
                  <c:v>56</c:v>
                </c:pt>
                <c:pt idx="35">
                  <c:v>54</c:v>
                </c:pt>
                <c:pt idx="36">
                  <c:v>53</c:v>
                </c:pt>
                <c:pt idx="37">
                  <c:v>49</c:v>
                </c:pt>
                <c:pt idx="38">
                  <c:v>47</c:v>
                </c:pt>
                <c:pt idx="39">
                  <c:v>46</c:v>
                </c:pt>
                <c:pt idx="40">
                  <c:v>44</c:v>
                </c:pt>
                <c:pt idx="41">
                  <c:v>43</c:v>
                </c:pt>
                <c:pt idx="42">
                  <c:v>42</c:v>
                </c:pt>
                <c:pt idx="43">
                  <c:v>41</c:v>
                </c:pt>
                <c:pt idx="44">
                  <c:v>39</c:v>
                </c:pt>
                <c:pt idx="45">
                  <c:v>38</c:v>
                </c:pt>
                <c:pt idx="46">
                  <c:v>37</c:v>
                </c:pt>
                <c:pt idx="47">
                  <c:v>35</c:v>
                </c:pt>
                <c:pt idx="48">
                  <c:v>33</c:v>
                </c:pt>
                <c:pt idx="49">
                  <c:v>30</c:v>
                </c:pt>
                <c:pt idx="50">
                  <c:v>29</c:v>
                </c:pt>
                <c:pt idx="51">
                  <c:v>68</c:v>
                </c:pt>
                <c:pt idx="52">
                  <c:v>67</c:v>
                </c:pt>
                <c:pt idx="53">
                  <c:v>65</c:v>
                </c:pt>
                <c:pt idx="54">
                  <c:v>64</c:v>
                </c:pt>
                <c:pt idx="55">
                  <c:v>60</c:v>
                </c:pt>
                <c:pt idx="56">
                  <c:v>58</c:v>
                </c:pt>
                <c:pt idx="57">
                  <c:v>57</c:v>
                </c:pt>
                <c:pt idx="58">
                  <c:v>55</c:v>
                </c:pt>
                <c:pt idx="59">
                  <c:v>54</c:v>
                </c:pt>
                <c:pt idx="60">
                  <c:v>53</c:v>
                </c:pt>
                <c:pt idx="61">
                  <c:v>52</c:v>
                </c:pt>
                <c:pt idx="62">
                  <c:v>50</c:v>
                </c:pt>
                <c:pt idx="63">
                  <c:v>49</c:v>
                </c:pt>
                <c:pt idx="64">
                  <c:v>48</c:v>
                </c:pt>
                <c:pt idx="65">
                  <c:v>71</c:v>
                </c:pt>
                <c:pt idx="66">
                  <c:v>69</c:v>
                </c:pt>
                <c:pt idx="67">
                  <c:v>66</c:v>
                </c:pt>
                <c:pt idx="68">
                  <c:v>65</c:v>
                </c:pt>
                <c:pt idx="69">
                  <c:v>64</c:v>
                </c:pt>
                <c:pt idx="70">
                  <c:v>63</c:v>
                </c:pt>
                <c:pt idx="71">
                  <c:v>61</c:v>
                </c:pt>
                <c:pt idx="72">
                  <c:v>60</c:v>
                </c:pt>
                <c:pt idx="73">
                  <c:v>56</c:v>
                </c:pt>
                <c:pt idx="74">
                  <c:v>54</c:v>
                </c:pt>
                <c:pt idx="75">
                  <c:v>53</c:v>
                </c:pt>
                <c:pt idx="76">
                  <c:v>51</c:v>
                </c:pt>
                <c:pt idx="77">
                  <c:v>50</c:v>
                </c:pt>
                <c:pt idx="78">
                  <c:v>49</c:v>
                </c:pt>
                <c:pt idx="79">
                  <c:v>48</c:v>
                </c:pt>
                <c:pt idx="80">
                  <c:v>46</c:v>
                </c:pt>
                <c:pt idx="81">
                  <c:v>45</c:v>
                </c:pt>
                <c:pt idx="82">
                  <c:v>64</c:v>
                </c:pt>
                <c:pt idx="83">
                  <c:v>62</c:v>
                </c:pt>
                <c:pt idx="84">
                  <c:v>60</c:v>
                </c:pt>
                <c:pt idx="85">
                  <c:v>57</c:v>
                </c:pt>
                <c:pt idx="86">
                  <c:v>56</c:v>
                </c:pt>
                <c:pt idx="87">
                  <c:v>55</c:v>
                </c:pt>
                <c:pt idx="88">
                  <c:v>54</c:v>
                </c:pt>
                <c:pt idx="89">
                  <c:v>52</c:v>
                </c:pt>
                <c:pt idx="9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47-458C-9852-26DC61867724}"/>
            </c:ext>
          </c:extLst>
        </c:ser>
        <c:ser>
          <c:idx val="6"/>
          <c:order val="6"/>
          <c:tx>
            <c:strRef>
              <c:f>Inventory!$H$2</c:f>
              <c:strCache>
                <c:ptCount val="1"/>
                <c:pt idx="0">
                  <c:v>SSG SX-17 5kg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Inventory!$H$3:$H$93</c:f>
              <c:numCache>
                <c:formatCode>General</c:formatCode>
                <c:ptCount val="91"/>
                <c:pt idx="0">
                  <c:v>24</c:v>
                </c:pt>
                <c:pt idx="1">
                  <c:v>22</c:v>
                </c:pt>
                <c:pt idx="2">
                  <c:v>21</c:v>
                </c:pt>
                <c:pt idx="3">
                  <c:v>19</c:v>
                </c:pt>
                <c:pt idx="4">
                  <c:v>18</c:v>
                </c:pt>
                <c:pt idx="5">
                  <c:v>17</c:v>
                </c:pt>
                <c:pt idx="6">
                  <c:v>16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  <c:pt idx="10">
                  <c:v>10</c:v>
                </c:pt>
                <c:pt idx="11">
                  <c:v>8</c:v>
                </c:pt>
                <c:pt idx="12">
                  <c:v>5</c:v>
                </c:pt>
                <c:pt idx="13">
                  <c:v>4</c:v>
                </c:pt>
                <c:pt idx="14">
                  <c:v>63</c:v>
                </c:pt>
                <c:pt idx="15">
                  <c:v>62</c:v>
                </c:pt>
                <c:pt idx="16">
                  <c:v>60</c:v>
                </c:pt>
                <c:pt idx="17">
                  <c:v>59</c:v>
                </c:pt>
                <c:pt idx="18">
                  <c:v>55</c:v>
                </c:pt>
                <c:pt idx="19">
                  <c:v>53</c:v>
                </c:pt>
                <c:pt idx="20">
                  <c:v>52</c:v>
                </c:pt>
                <c:pt idx="21">
                  <c:v>50</c:v>
                </c:pt>
                <c:pt idx="22">
                  <c:v>49</c:v>
                </c:pt>
                <c:pt idx="23">
                  <c:v>48</c:v>
                </c:pt>
                <c:pt idx="24">
                  <c:v>47</c:v>
                </c:pt>
                <c:pt idx="25">
                  <c:v>45</c:v>
                </c:pt>
                <c:pt idx="26">
                  <c:v>44</c:v>
                </c:pt>
                <c:pt idx="27">
                  <c:v>43</c:v>
                </c:pt>
                <c:pt idx="28">
                  <c:v>41</c:v>
                </c:pt>
                <c:pt idx="29">
                  <c:v>39</c:v>
                </c:pt>
                <c:pt idx="30">
                  <c:v>36</c:v>
                </c:pt>
                <c:pt idx="31">
                  <c:v>35</c:v>
                </c:pt>
                <c:pt idx="32">
                  <c:v>34</c:v>
                </c:pt>
                <c:pt idx="33">
                  <c:v>33</c:v>
                </c:pt>
                <c:pt idx="34">
                  <c:v>31</c:v>
                </c:pt>
                <c:pt idx="35">
                  <c:v>30</c:v>
                </c:pt>
                <c:pt idx="36">
                  <c:v>26</c:v>
                </c:pt>
                <c:pt idx="37">
                  <c:v>24</c:v>
                </c:pt>
                <c:pt idx="38">
                  <c:v>23</c:v>
                </c:pt>
                <c:pt idx="39">
                  <c:v>21</c:v>
                </c:pt>
                <c:pt idx="40">
                  <c:v>20</c:v>
                </c:pt>
                <c:pt idx="41">
                  <c:v>19</c:v>
                </c:pt>
                <c:pt idx="42">
                  <c:v>18</c:v>
                </c:pt>
                <c:pt idx="43">
                  <c:v>76</c:v>
                </c:pt>
                <c:pt idx="44">
                  <c:v>75</c:v>
                </c:pt>
                <c:pt idx="45">
                  <c:v>74</c:v>
                </c:pt>
                <c:pt idx="46">
                  <c:v>72</c:v>
                </c:pt>
                <c:pt idx="47">
                  <c:v>70</c:v>
                </c:pt>
                <c:pt idx="48">
                  <c:v>67</c:v>
                </c:pt>
                <c:pt idx="49">
                  <c:v>66</c:v>
                </c:pt>
                <c:pt idx="50">
                  <c:v>65</c:v>
                </c:pt>
                <c:pt idx="51">
                  <c:v>64</c:v>
                </c:pt>
                <c:pt idx="52">
                  <c:v>62</c:v>
                </c:pt>
                <c:pt idx="53">
                  <c:v>61</c:v>
                </c:pt>
                <c:pt idx="54">
                  <c:v>57</c:v>
                </c:pt>
                <c:pt idx="55">
                  <c:v>55</c:v>
                </c:pt>
                <c:pt idx="56">
                  <c:v>54</c:v>
                </c:pt>
                <c:pt idx="57">
                  <c:v>52</c:v>
                </c:pt>
                <c:pt idx="58">
                  <c:v>51</c:v>
                </c:pt>
                <c:pt idx="59">
                  <c:v>50</c:v>
                </c:pt>
                <c:pt idx="60">
                  <c:v>49</c:v>
                </c:pt>
                <c:pt idx="61">
                  <c:v>47</c:v>
                </c:pt>
                <c:pt idx="62">
                  <c:v>46</c:v>
                </c:pt>
                <c:pt idx="63">
                  <c:v>45</c:v>
                </c:pt>
                <c:pt idx="64">
                  <c:v>43</c:v>
                </c:pt>
                <c:pt idx="65">
                  <c:v>41</c:v>
                </c:pt>
                <c:pt idx="66">
                  <c:v>38</c:v>
                </c:pt>
                <c:pt idx="67">
                  <c:v>37</c:v>
                </c:pt>
                <c:pt idx="68">
                  <c:v>36</c:v>
                </c:pt>
                <c:pt idx="69">
                  <c:v>35</c:v>
                </c:pt>
                <c:pt idx="70">
                  <c:v>33</c:v>
                </c:pt>
                <c:pt idx="71">
                  <c:v>92</c:v>
                </c:pt>
                <c:pt idx="72">
                  <c:v>88</c:v>
                </c:pt>
                <c:pt idx="73">
                  <c:v>86</c:v>
                </c:pt>
                <c:pt idx="74">
                  <c:v>85</c:v>
                </c:pt>
                <c:pt idx="75">
                  <c:v>83</c:v>
                </c:pt>
                <c:pt idx="76">
                  <c:v>82</c:v>
                </c:pt>
                <c:pt idx="77">
                  <c:v>81</c:v>
                </c:pt>
                <c:pt idx="78">
                  <c:v>80</c:v>
                </c:pt>
                <c:pt idx="79">
                  <c:v>78</c:v>
                </c:pt>
                <c:pt idx="80">
                  <c:v>77</c:v>
                </c:pt>
                <c:pt idx="81">
                  <c:v>76</c:v>
                </c:pt>
                <c:pt idx="82">
                  <c:v>74</c:v>
                </c:pt>
                <c:pt idx="83">
                  <c:v>72</c:v>
                </c:pt>
                <c:pt idx="84">
                  <c:v>69</c:v>
                </c:pt>
                <c:pt idx="85">
                  <c:v>68</c:v>
                </c:pt>
                <c:pt idx="86">
                  <c:v>67</c:v>
                </c:pt>
                <c:pt idx="87">
                  <c:v>66</c:v>
                </c:pt>
                <c:pt idx="88">
                  <c:v>64</c:v>
                </c:pt>
                <c:pt idx="89">
                  <c:v>63</c:v>
                </c:pt>
                <c:pt idx="90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C47-458C-9852-26DC61867724}"/>
            </c:ext>
          </c:extLst>
        </c:ser>
        <c:ser>
          <c:idx val="7"/>
          <c:order val="7"/>
          <c:tx>
            <c:strRef>
              <c:f>Inventory!$I$2</c:f>
              <c:strCache>
                <c:ptCount val="1"/>
                <c:pt idx="0">
                  <c:v>Menaka 71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Inventory!$I$3:$I$93</c:f>
              <c:numCache>
                <c:formatCode>General</c:formatCode>
                <c:ptCount val="91"/>
                <c:pt idx="0">
                  <c:v>36</c:v>
                </c:pt>
                <c:pt idx="1">
                  <c:v>34</c:v>
                </c:pt>
                <c:pt idx="2">
                  <c:v>33</c:v>
                </c:pt>
                <c:pt idx="3">
                  <c:v>31</c:v>
                </c:pt>
                <c:pt idx="4">
                  <c:v>30</c:v>
                </c:pt>
                <c:pt idx="5">
                  <c:v>29</c:v>
                </c:pt>
                <c:pt idx="6">
                  <c:v>28</c:v>
                </c:pt>
                <c:pt idx="7">
                  <c:v>26</c:v>
                </c:pt>
                <c:pt idx="8">
                  <c:v>25</c:v>
                </c:pt>
                <c:pt idx="9">
                  <c:v>24</c:v>
                </c:pt>
                <c:pt idx="10">
                  <c:v>22</c:v>
                </c:pt>
                <c:pt idx="11">
                  <c:v>20</c:v>
                </c:pt>
                <c:pt idx="12">
                  <c:v>17</c:v>
                </c:pt>
                <c:pt idx="13">
                  <c:v>16</c:v>
                </c:pt>
                <c:pt idx="14">
                  <c:v>15</c:v>
                </c:pt>
                <c:pt idx="15">
                  <c:v>14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9</c:v>
                </c:pt>
                <c:pt idx="20">
                  <c:v>7</c:v>
                </c:pt>
                <c:pt idx="21">
                  <c:v>6</c:v>
                </c:pt>
                <c:pt idx="22">
                  <c:v>2</c:v>
                </c:pt>
                <c:pt idx="23">
                  <c:v>75</c:v>
                </c:pt>
                <c:pt idx="24">
                  <c:v>74</c:v>
                </c:pt>
                <c:pt idx="25">
                  <c:v>72</c:v>
                </c:pt>
                <c:pt idx="26">
                  <c:v>71</c:v>
                </c:pt>
                <c:pt idx="27">
                  <c:v>70</c:v>
                </c:pt>
                <c:pt idx="28">
                  <c:v>69</c:v>
                </c:pt>
                <c:pt idx="29">
                  <c:v>67</c:v>
                </c:pt>
                <c:pt idx="30">
                  <c:v>66</c:v>
                </c:pt>
                <c:pt idx="31">
                  <c:v>65</c:v>
                </c:pt>
                <c:pt idx="32">
                  <c:v>63</c:v>
                </c:pt>
                <c:pt idx="33">
                  <c:v>62</c:v>
                </c:pt>
                <c:pt idx="34">
                  <c:v>60</c:v>
                </c:pt>
                <c:pt idx="35">
                  <c:v>59</c:v>
                </c:pt>
                <c:pt idx="36">
                  <c:v>55</c:v>
                </c:pt>
                <c:pt idx="37">
                  <c:v>53</c:v>
                </c:pt>
                <c:pt idx="38">
                  <c:v>52</c:v>
                </c:pt>
                <c:pt idx="39">
                  <c:v>50</c:v>
                </c:pt>
                <c:pt idx="40">
                  <c:v>49</c:v>
                </c:pt>
                <c:pt idx="41">
                  <c:v>48</c:v>
                </c:pt>
                <c:pt idx="42">
                  <c:v>47</c:v>
                </c:pt>
                <c:pt idx="43">
                  <c:v>45</c:v>
                </c:pt>
                <c:pt idx="44">
                  <c:v>44</c:v>
                </c:pt>
                <c:pt idx="45">
                  <c:v>43</c:v>
                </c:pt>
                <c:pt idx="46">
                  <c:v>41</c:v>
                </c:pt>
                <c:pt idx="47">
                  <c:v>40</c:v>
                </c:pt>
                <c:pt idx="48">
                  <c:v>38</c:v>
                </c:pt>
                <c:pt idx="49">
                  <c:v>37</c:v>
                </c:pt>
                <c:pt idx="50">
                  <c:v>33</c:v>
                </c:pt>
                <c:pt idx="51">
                  <c:v>31</c:v>
                </c:pt>
                <c:pt idx="52">
                  <c:v>30</c:v>
                </c:pt>
                <c:pt idx="53">
                  <c:v>28</c:v>
                </c:pt>
                <c:pt idx="54">
                  <c:v>27</c:v>
                </c:pt>
                <c:pt idx="55">
                  <c:v>26</c:v>
                </c:pt>
                <c:pt idx="56">
                  <c:v>25</c:v>
                </c:pt>
                <c:pt idx="57">
                  <c:v>23</c:v>
                </c:pt>
                <c:pt idx="58">
                  <c:v>22</c:v>
                </c:pt>
                <c:pt idx="59">
                  <c:v>21</c:v>
                </c:pt>
                <c:pt idx="60">
                  <c:v>19</c:v>
                </c:pt>
                <c:pt idx="61">
                  <c:v>15</c:v>
                </c:pt>
                <c:pt idx="62">
                  <c:v>88</c:v>
                </c:pt>
                <c:pt idx="63">
                  <c:v>87</c:v>
                </c:pt>
                <c:pt idx="64">
                  <c:v>85</c:v>
                </c:pt>
                <c:pt idx="65">
                  <c:v>84</c:v>
                </c:pt>
                <c:pt idx="66">
                  <c:v>83</c:v>
                </c:pt>
                <c:pt idx="67">
                  <c:v>82</c:v>
                </c:pt>
                <c:pt idx="68">
                  <c:v>80</c:v>
                </c:pt>
                <c:pt idx="69">
                  <c:v>79</c:v>
                </c:pt>
                <c:pt idx="70">
                  <c:v>78</c:v>
                </c:pt>
                <c:pt idx="71">
                  <c:v>76</c:v>
                </c:pt>
                <c:pt idx="72">
                  <c:v>72</c:v>
                </c:pt>
                <c:pt idx="73">
                  <c:v>70</c:v>
                </c:pt>
                <c:pt idx="74">
                  <c:v>69</c:v>
                </c:pt>
                <c:pt idx="75">
                  <c:v>67</c:v>
                </c:pt>
                <c:pt idx="76">
                  <c:v>66</c:v>
                </c:pt>
                <c:pt idx="77">
                  <c:v>65</c:v>
                </c:pt>
                <c:pt idx="78">
                  <c:v>64</c:v>
                </c:pt>
                <c:pt idx="79">
                  <c:v>62</c:v>
                </c:pt>
                <c:pt idx="80">
                  <c:v>61</c:v>
                </c:pt>
                <c:pt idx="81">
                  <c:v>60</c:v>
                </c:pt>
                <c:pt idx="82">
                  <c:v>58</c:v>
                </c:pt>
                <c:pt idx="83">
                  <c:v>55</c:v>
                </c:pt>
                <c:pt idx="84">
                  <c:v>53</c:v>
                </c:pt>
                <c:pt idx="85">
                  <c:v>52</c:v>
                </c:pt>
                <c:pt idx="86">
                  <c:v>51</c:v>
                </c:pt>
                <c:pt idx="87">
                  <c:v>49</c:v>
                </c:pt>
                <c:pt idx="88">
                  <c:v>47</c:v>
                </c:pt>
                <c:pt idx="89">
                  <c:v>44</c:v>
                </c:pt>
                <c:pt idx="9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C47-458C-9852-26DC61867724}"/>
            </c:ext>
          </c:extLst>
        </c:ser>
        <c:ser>
          <c:idx val="8"/>
          <c:order val="8"/>
          <c:tx>
            <c:strRef>
              <c:f>Inventory!$J$2</c:f>
              <c:strCache>
                <c:ptCount val="1"/>
                <c:pt idx="0">
                  <c:v>Pandy CS ICHIBAN 700ML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Inventory!$J$3:$J$93</c:f>
              <c:numCache>
                <c:formatCode>General</c:formatCode>
                <c:ptCount val="91"/>
                <c:pt idx="0">
                  <c:v>76</c:v>
                </c:pt>
                <c:pt idx="1">
                  <c:v>72</c:v>
                </c:pt>
                <c:pt idx="2">
                  <c:v>69</c:v>
                </c:pt>
                <c:pt idx="3">
                  <c:v>66</c:v>
                </c:pt>
                <c:pt idx="4">
                  <c:v>64</c:v>
                </c:pt>
                <c:pt idx="5">
                  <c:v>62</c:v>
                </c:pt>
                <c:pt idx="6">
                  <c:v>58</c:v>
                </c:pt>
                <c:pt idx="7">
                  <c:v>57</c:v>
                </c:pt>
                <c:pt idx="8">
                  <c:v>55</c:v>
                </c:pt>
                <c:pt idx="9">
                  <c:v>53</c:v>
                </c:pt>
                <c:pt idx="10">
                  <c:v>52</c:v>
                </c:pt>
                <c:pt idx="11">
                  <c:v>48</c:v>
                </c:pt>
                <c:pt idx="12">
                  <c:v>45</c:v>
                </c:pt>
                <c:pt idx="13">
                  <c:v>44</c:v>
                </c:pt>
                <c:pt idx="14">
                  <c:v>102</c:v>
                </c:pt>
                <c:pt idx="15">
                  <c:v>100</c:v>
                </c:pt>
                <c:pt idx="16">
                  <c:v>96</c:v>
                </c:pt>
                <c:pt idx="17">
                  <c:v>93</c:v>
                </c:pt>
                <c:pt idx="18">
                  <c:v>91</c:v>
                </c:pt>
                <c:pt idx="19">
                  <c:v>89</c:v>
                </c:pt>
                <c:pt idx="20">
                  <c:v>88</c:v>
                </c:pt>
                <c:pt idx="21">
                  <c:v>85</c:v>
                </c:pt>
                <c:pt idx="22">
                  <c:v>84</c:v>
                </c:pt>
                <c:pt idx="23">
                  <c:v>81</c:v>
                </c:pt>
                <c:pt idx="24">
                  <c:v>78</c:v>
                </c:pt>
                <c:pt idx="25">
                  <c:v>76</c:v>
                </c:pt>
                <c:pt idx="26">
                  <c:v>70</c:v>
                </c:pt>
                <c:pt idx="27">
                  <c:v>65</c:v>
                </c:pt>
                <c:pt idx="28">
                  <c:v>61</c:v>
                </c:pt>
                <c:pt idx="29">
                  <c:v>57</c:v>
                </c:pt>
                <c:pt idx="30">
                  <c:v>54</c:v>
                </c:pt>
                <c:pt idx="31">
                  <c:v>48</c:v>
                </c:pt>
                <c:pt idx="32">
                  <c:v>46</c:v>
                </c:pt>
                <c:pt idx="33">
                  <c:v>45</c:v>
                </c:pt>
                <c:pt idx="34">
                  <c:v>41</c:v>
                </c:pt>
                <c:pt idx="35">
                  <c:v>37</c:v>
                </c:pt>
                <c:pt idx="36">
                  <c:v>35</c:v>
                </c:pt>
                <c:pt idx="37">
                  <c:v>33</c:v>
                </c:pt>
                <c:pt idx="38">
                  <c:v>32</c:v>
                </c:pt>
                <c:pt idx="39">
                  <c:v>29</c:v>
                </c:pt>
                <c:pt idx="40">
                  <c:v>24</c:v>
                </c:pt>
                <c:pt idx="41">
                  <c:v>21</c:v>
                </c:pt>
                <c:pt idx="42">
                  <c:v>17</c:v>
                </c:pt>
                <c:pt idx="43">
                  <c:v>64</c:v>
                </c:pt>
                <c:pt idx="44">
                  <c:v>62</c:v>
                </c:pt>
                <c:pt idx="45">
                  <c:v>60</c:v>
                </c:pt>
                <c:pt idx="46">
                  <c:v>57</c:v>
                </c:pt>
                <c:pt idx="47">
                  <c:v>53</c:v>
                </c:pt>
                <c:pt idx="48">
                  <c:v>48</c:v>
                </c:pt>
                <c:pt idx="49">
                  <c:v>43</c:v>
                </c:pt>
                <c:pt idx="50">
                  <c:v>41</c:v>
                </c:pt>
                <c:pt idx="51">
                  <c:v>40</c:v>
                </c:pt>
                <c:pt idx="52">
                  <c:v>37</c:v>
                </c:pt>
                <c:pt idx="53">
                  <c:v>32</c:v>
                </c:pt>
                <c:pt idx="54">
                  <c:v>29</c:v>
                </c:pt>
                <c:pt idx="55">
                  <c:v>27</c:v>
                </c:pt>
                <c:pt idx="56">
                  <c:v>25</c:v>
                </c:pt>
                <c:pt idx="57">
                  <c:v>21</c:v>
                </c:pt>
                <c:pt idx="58">
                  <c:v>20</c:v>
                </c:pt>
                <c:pt idx="59">
                  <c:v>16</c:v>
                </c:pt>
                <c:pt idx="60">
                  <c:v>14</c:v>
                </c:pt>
                <c:pt idx="61">
                  <c:v>13</c:v>
                </c:pt>
                <c:pt idx="62">
                  <c:v>10</c:v>
                </c:pt>
                <c:pt idx="63">
                  <c:v>8</c:v>
                </c:pt>
                <c:pt idx="64">
                  <c:v>5</c:v>
                </c:pt>
                <c:pt idx="65">
                  <c:v>3</c:v>
                </c:pt>
                <c:pt idx="66">
                  <c:v>50</c:v>
                </c:pt>
                <c:pt idx="67">
                  <c:v>46</c:v>
                </c:pt>
                <c:pt idx="68">
                  <c:v>45</c:v>
                </c:pt>
                <c:pt idx="69">
                  <c:v>44</c:v>
                </c:pt>
                <c:pt idx="70">
                  <c:v>42</c:v>
                </c:pt>
                <c:pt idx="71">
                  <c:v>41</c:v>
                </c:pt>
                <c:pt idx="72">
                  <c:v>38</c:v>
                </c:pt>
                <c:pt idx="73">
                  <c:v>36</c:v>
                </c:pt>
                <c:pt idx="74">
                  <c:v>33</c:v>
                </c:pt>
                <c:pt idx="75">
                  <c:v>31</c:v>
                </c:pt>
                <c:pt idx="76">
                  <c:v>27</c:v>
                </c:pt>
                <c:pt idx="77">
                  <c:v>23</c:v>
                </c:pt>
                <c:pt idx="78">
                  <c:v>18</c:v>
                </c:pt>
                <c:pt idx="79">
                  <c:v>43</c:v>
                </c:pt>
                <c:pt idx="80">
                  <c:v>41</c:v>
                </c:pt>
                <c:pt idx="81">
                  <c:v>40</c:v>
                </c:pt>
                <c:pt idx="82">
                  <c:v>37</c:v>
                </c:pt>
                <c:pt idx="83">
                  <c:v>36</c:v>
                </c:pt>
                <c:pt idx="84">
                  <c:v>33</c:v>
                </c:pt>
                <c:pt idx="85">
                  <c:v>31</c:v>
                </c:pt>
                <c:pt idx="86">
                  <c:v>26</c:v>
                </c:pt>
                <c:pt idx="87">
                  <c:v>24</c:v>
                </c:pt>
                <c:pt idx="88">
                  <c:v>23</c:v>
                </c:pt>
                <c:pt idx="89">
                  <c:v>20</c:v>
                </c:pt>
                <c:pt idx="9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C47-458C-9852-26DC61867724}"/>
            </c:ext>
          </c:extLst>
        </c:ser>
        <c:ser>
          <c:idx val="9"/>
          <c:order val="9"/>
          <c:tx>
            <c:strRef>
              <c:f>Inventory!$K$2</c:f>
              <c:strCache>
                <c:ptCount val="1"/>
                <c:pt idx="0">
                  <c:v>Missile Chloropyriphos 1.5%D.P 100 Gm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Inventory!$A$3:$A$93</c:f>
              <c:numCache>
                <c:formatCode>m/d/yyyy</c:formatCode>
                <c:ptCount val="91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45388</c:v>
                </c:pt>
                <c:pt idx="6">
                  <c:v>45389</c:v>
                </c:pt>
                <c:pt idx="7">
                  <c:v>45390</c:v>
                </c:pt>
                <c:pt idx="8">
                  <c:v>45391</c:v>
                </c:pt>
                <c:pt idx="9">
                  <c:v>45392</c:v>
                </c:pt>
                <c:pt idx="10">
                  <c:v>45393</c:v>
                </c:pt>
                <c:pt idx="11">
                  <c:v>45394</c:v>
                </c:pt>
                <c:pt idx="12">
                  <c:v>45395</c:v>
                </c:pt>
                <c:pt idx="13">
                  <c:v>45396</c:v>
                </c:pt>
                <c:pt idx="14">
                  <c:v>45397</c:v>
                </c:pt>
                <c:pt idx="15">
                  <c:v>45398</c:v>
                </c:pt>
                <c:pt idx="16">
                  <c:v>45399</c:v>
                </c:pt>
                <c:pt idx="17">
                  <c:v>45400</c:v>
                </c:pt>
                <c:pt idx="18">
                  <c:v>45401</c:v>
                </c:pt>
                <c:pt idx="19">
                  <c:v>45402</c:v>
                </c:pt>
                <c:pt idx="20">
                  <c:v>45403</c:v>
                </c:pt>
                <c:pt idx="21">
                  <c:v>45404</c:v>
                </c:pt>
                <c:pt idx="22">
                  <c:v>45405</c:v>
                </c:pt>
                <c:pt idx="23">
                  <c:v>45406</c:v>
                </c:pt>
                <c:pt idx="24">
                  <c:v>45407</c:v>
                </c:pt>
                <c:pt idx="25">
                  <c:v>45408</c:v>
                </c:pt>
                <c:pt idx="26">
                  <c:v>45409</c:v>
                </c:pt>
                <c:pt idx="27">
                  <c:v>45410</c:v>
                </c:pt>
                <c:pt idx="28">
                  <c:v>45411</c:v>
                </c:pt>
                <c:pt idx="29">
                  <c:v>45412</c:v>
                </c:pt>
                <c:pt idx="30">
                  <c:v>45413</c:v>
                </c:pt>
                <c:pt idx="31">
                  <c:v>45414</c:v>
                </c:pt>
                <c:pt idx="32">
                  <c:v>45415</c:v>
                </c:pt>
                <c:pt idx="33">
                  <c:v>45416</c:v>
                </c:pt>
                <c:pt idx="34">
                  <c:v>45417</c:v>
                </c:pt>
                <c:pt idx="35">
                  <c:v>45418</c:v>
                </c:pt>
                <c:pt idx="36">
                  <c:v>45419</c:v>
                </c:pt>
                <c:pt idx="37">
                  <c:v>45420</c:v>
                </c:pt>
                <c:pt idx="38">
                  <c:v>45421</c:v>
                </c:pt>
                <c:pt idx="39">
                  <c:v>45422</c:v>
                </c:pt>
                <c:pt idx="40">
                  <c:v>45423</c:v>
                </c:pt>
                <c:pt idx="41">
                  <c:v>45424</c:v>
                </c:pt>
                <c:pt idx="42">
                  <c:v>45425</c:v>
                </c:pt>
                <c:pt idx="43">
                  <c:v>45426</c:v>
                </c:pt>
                <c:pt idx="44">
                  <c:v>45427</c:v>
                </c:pt>
                <c:pt idx="45">
                  <c:v>45428</c:v>
                </c:pt>
                <c:pt idx="46">
                  <c:v>45429</c:v>
                </c:pt>
                <c:pt idx="47">
                  <c:v>45430</c:v>
                </c:pt>
                <c:pt idx="48">
                  <c:v>45431</c:v>
                </c:pt>
                <c:pt idx="49">
                  <c:v>45432</c:v>
                </c:pt>
                <c:pt idx="50">
                  <c:v>45433</c:v>
                </c:pt>
                <c:pt idx="51">
                  <c:v>45434</c:v>
                </c:pt>
                <c:pt idx="52">
                  <c:v>45435</c:v>
                </c:pt>
                <c:pt idx="53">
                  <c:v>45436</c:v>
                </c:pt>
                <c:pt idx="54">
                  <c:v>45437</c:v>
                </c:pt>
                <c:pt idx="55">
                  <c:v>45438</c:v>
                </c:pt>
                <c:pt idx="56">
                  <c:v>45439</c:v>
                </c:pt>
                <c:pt idx="57">
                  <c:v>45440</c:v>
                </c:pt>
                <c:pt idx="58">
                  <c:v>45441</c:v>
                </c:pt>
                <c:pt idx="59">
                  <c:v>45442</c:v>
                </c:pt>
                <c:pt idx="60">
                  <c:v>45443</c:v>
                </c:pt>
                <c:pt idx="61">
                  <c:v>45444</c:v>
                </c:pt>
                <c:pt idx="62">
                  <c:v>45445</c:v>
                </c:pt>
                <c:pt idx="63">
                  <c:v>45446</c:v>
                </c:pt>
                <c:pt idx="64">
                  <c:v>45447</c:v>
                </c:pt>
                <c:pt idx="65">
                  <c:v>45448</c:v>
                </c:pt>
                <c:pt idx="66">
                  <c:v>45449</c:v>
                </c:pt>
                <c:pt idx="67">
                  <c:v>45450</c:v>
                </c:pt>
                <c:pt idx="68">
                  <c:v>45451</c:v>
                </c:pt>
                <c:pt idx="69">
                  <c:v>45452</c:v>
                </c:pt>
                <c:pt idx="70">
                  <c:v>45453</c:v>
                </c:pt>
                <c:pt idx="71">
                  <c:v>45454</c:v>
                </c:pt>
                <c:pt idx="72">
                  <c:v>45455</c:v>
                </c:pt>
                <c:pt idx="73">
                  <c:v>45456</c:v>
                </c:pt>
                <c:pt idx="74">
                  <c:v>45457</c:v>
                </c:pt>
                <c:pt idx="75">
                  <c:v>45458</c:v>
                </c:pt>
                <c:pt idx="76">
                  <c:v>45459</c:v>
                </c:pt>
                <c:pt idx="77">
                  <c:v>45460</c:v>
                </c:pt>
                <c:pt idx="78">
                  <c:v>45461</c:v>
                </c:pt>
                <c:pt idx="79">
                  <c:v>45462</c:v>
                </c:pt>
                <c:pt idx="80">
                  <c:v>45463</c:v>
                </c:pt>
                <c:pt idx="81">
                  <c:v>45464</c:v>
                </c:pt>
                <c:pt idx="82">
                  <c:v>45465</c:v>
                </c:pt>
                <c:pt idx="83">
                  <c:v>45466</c:v>
                </c:pt>
                <c:pt idx="84">
                  <c:v>45467</c:v>
                </c:pt>
                <c:pt idx="85">
                  <c:v>45468</c:v>
                </c:pt>
                <c:pt idx="86">
                  <c:v>45469</c:v>
                </c:pt>
                <c:pt idx="87">
                  <c:v>45470</c:v>
                </c:pt>
                <c:pt idx="88">
                  <c:v>45471</c:v>
                </c:pt>
                <c:pt idx="89">
                  <c:v>45472</c:v>
                </c:pt>
                <c:pt idx="90">
                  <c:v>45473</c:v>
                </c:pt>
              </c:numCache>
            </c:numRef>
          </c:cat>
          <c:val>
            <c:numRef>
              <c:f>Inventory!$K$3:$K$93</c:f>
              <c:numCache>
                <c:formatCode>General</c:formatCode>
                <c:ptCount val="91"/>
                <c:pt idx="0">
                  <c:v>8</c:v>
                </c:pt>
                <c:pt idx="1">
                  <c:v>82</c:v>
                </c:pt>
                <c:pt idx="2">
                  <c:v>81</c:v>
                </c:pt>
                <c:pt idx="3">
                  <c:v>80</c:v>
                </c:pt>
                <c:pt idx="4">
                  <c:v>78</c:v>
                </c:pt>
                <c:pt idx="5">
                  <c:v>75</c:v>
                </c:pt>
                <c:pt idx="6">
                  <c:v>74</c:v>
                </c:pt>
                <c:pt idx="7">
                  <c:v>73</c:v>
                </c:pt>
                <c:pt idx="8">
                  <c:v>72</c:v>
                </c:pt>
                <c:pt idx="9">
                  <c:v>71</c:v>
                </c:pt>
                <c:pt idx="10">
                  <c:v>68</c:v>
                </c:pt>
                <c:pt idx="11">
                  <c:v>66</c:v>
                </c:pt>
                <c:pt idx="12">
                  <c:v>64</c:v>
                </c:pt>
                <c:pt idx="13">
                  <c:v>62</c:v>
                </c:pt>
                <c:pt idx="14">
                  <c:v>60</c:v>
                </c:pt>
                <c:pt idx="15">
                  <c:v>59</c:v>
                </c:pt>
                <c:pt idx="16">
                  <c:v>58</c:v>
                </c:pt>
                <c:pt idx="17">
                  <c:v>56</c:v>
                </c:pt>
                <c:pt idx="18">
                  <c:v>53</c:v>
                </c:pt>
                <c:pt idx="19">
                  <c:v>52</c:v>
                </c:pt>
                <c:pt idx="20">
                  <c:v>50</c:v>
                </c:pt>
                <c:pt idx="21">
                  <c:v>49</c:v>
                </c:pt>
                <c:pt idx="22">
                  <c:v>48</c:v>
                </c:pt>
                <c:pt idx="23">
                  <c:v>47</c:v>
                </c:pt>
                <c:pt idx="24">
                  <c:v>46</c:v>
                </c:pt>
                <c:pt idx="25">
                  <c:v>44</c:v>
                </c:pt>
                <c:pt idx="26">
                  <c:v>41</c:v>
                </c:pt>
                <c:pt idx="27">
                  <c:v>40</c:v>
                </c:pt>
                <c:pt idx="28">
                  <c:v>39</c:v>
                </c:pt>
                <c:pt idx="29">
                  <c:v>38</c:v>
                </c:pt>
                <c:pt idx="30">
                  <c:v>37</c:v>
                </c:pt>
                <c:pt idx="31">
                  <c:v>34</c:v>
                </c:pt>
                <c:pt idx="32">
                  <c:v>32</c:v>
                </c:pt>
                <c:pt idx="33">
                  <c:v>30</c:v>
                </c:pt>
                <c:pt idx="34">
                  <c:v>28</c:v>
                </c:pt>
                <c:pt idx="35">
                  <c:v>26</c:v>
                </c:pt>
                <c:pt idx="36">
                  <c:v>25</c:v>
                </c:pt>
                <c:pt idx="37">
                  <c:v>24</c:v>
                </c:pt>
                <c:pt idx="38">
                  <c:v>22</c:v>
                </c:pt>
                <c:pt idx="39">
                  <c:v>19</c:v>
                </c:pt>
                <c:pt idx="40">
                  <c:v>18</c:v>
                </c:pt>
                <c:pt idx="41">
                  <c:v>17</c:v>
                </c:pt>
                <c:pt idx="42">
                  <c:v>16</c:v>
                </c:pt>
                <c:pt idx="43">
                  <c:v>14</c:v>
                </c:pt>
                <c:pt idx="44">
                  <c:v>11</c:v>
                </c:pt>
                <c:pt idx="45">
                  <c:v>90</c:v>
                </c:pt>
                <c:pt idx="46">
                  <c:v>89</c:v>
                </c:pt>
                <c:pt idx="47">
                  <c:v>88</c:v>
                </c:pt>
                <c:pt idx="48">
                  <c:v>87</c:v>
                </c:pt>
                <c:pt idx="49">
                  <c:v>84</c:v>
                </c:pt>
                <c:pt idx="50">
                  <c:v>82</c:v>
                </c:pt>
                <c:pt idx="51">
                  <c:v>80</c:v>
                </c:pt>
                <c:pt idx="52">
                  <c:v>78</c:v>
                </c:pt>
                <c:pt idx="53">
                  <c:v>76</c:v>
                </c:pt>
                <c:pt idx="54">
                  <c:v>75</c:v>
                </c:pt>
                <c:pt idx="55">
                  <c:v>74</c:v>
                </c:pt>
                <c:pt idx="56">
                  <c:v>72</c:v>
                </c:pt>
                <c:pt idx="57">
                  <c:v>69</c:v>
                </c:pt>
                <c:pt idx="58">
                  <c:v>68</c:v>
                </c:pt>
                <c:pt idx="59">
                  <c:v>67</c:v>
                </c:pt>
                <c:pt idx="60">
                  <c:v>66</c:v>
                </c:pt>
                <c:pt idx="61">
                  <c:v>64</c:v>
                </c:pt>
                <c:pt idx="62">
                  <c:v>61</c:v>
                </c:pt>
                <c:pt idx="63">
                  <c:v>60</c:v>
                </c:pt>
                <c:pt idx="64">
                  <c:v>59</c:v>
                </c:pt>
                <c:pt idx="65">
                  <c:v>58</c:v>
                </c:pt>
                <c:pt idx="66">
                  <c:v>57</c:v>
                </c:pt>
                <c:pt idx="67">
                  <c:v>54</c:v>
                </c:pt>
                <c:pt idx="68">
                  <c:v>52</c:v>
                </c:pt>
                <c:pt idx="69">
                  <c:v>50</c:v>
                </c:pt>
                <c:pt idx="70">
                  <c:v>48</c:v>
                </c:pt>
                <c:pt idx="71">
                  <c:v>46</c:v>
                </c:pt>
                <c:pt idx="72">
                  <c:v>45</c:v>
                </c:pt>
                <c:pt idx="73">
                  <c:v>44</c:v>
                </c:pt>
                <c:pt idx="74">
                  <c:v>42</c:v>
                </c:pt>
                <c:pt idx="75">
                  <c:v>39</c:v>
                </c:pt>
                <c:pt idx="76">
                  <c:v>36</c:v>
                </c:pt>
                <c:pt idx="77">
                  <c:v>35</c:v>
                </c:pt>
                <c:pt idx="78">
                  <c:v>34</c:v>
                </c:pt>
                <c:pt idx="79">
                  <c:v>33</c:v>
                </c:pt>
                <c:pt idx="80">
                  <c:v>32</c:v>
                </c:pt>
                <c:pt idx="81">
                  <c:v>29</c:v>
                </c:pt>
                <c:pt idx="82">
                  <c:v>27</c:v>
                </c:pt>
                <c:pt idx="83">
                  <c:v>25</c:v>
                </c:pt>
                <c:pt idx="84">
                  <c:v>23</c:v>
                </c:pt>
                <c:pt idx="85">
                  <c:v>21</c:v>
                </c:pt>
                <c:pt idx="86">
                  <c:v>20</c:v>
                </c:pt>
                <c:pt idx="87">
                  <c:v>19</c:v>
                </c:pt>
                <c:pt idx="88">
                  <c:v>17</c:v>
                </c:pt>
                <c:pt idx="89">
                  <c:v>15</c:v>
                </c:pt>
                <c:pt idx="9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C47-458C-9852-26DC61867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41711"/>
        <c:axId val="143832111"/>
      </c:lineChart>
      <c:dateAx>
        <c:axId val="14384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i="1">
                    <a:solidFill>
                      <a:schemeClr val="bg2"/>
                    </a:solidFill>
                  </a:rPr>
                  <a:t>DATE</a:t>
                </a:r>
              </a:p>
            </c:rich>
          </c:tx>
          <c:layout>
            <c:manualLayout>
              <c:xMode val="edge"/>
              <c:yMode val="edge"/>
              <c:x val="0.48408204044697228"/>
              <c:y val="0.67391093535874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32111"/>
        <c:crosses val="autoZero"/>
        <c:auto val="1"/>
        <c:lblOffset val="100"/>
        <c:baseTimeUnit val="days"/>
      </c:dateAx>
      <c:valAx>
        <c:axId val="143832111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i="1">
                    <a:solidFill>
                      <a:schemeClr val="bg2"/>
                    </a:solidFill>
                  </a:rPr>
                  <a:t>Units</a:t>
                </a:r>
              </a:p>
            </c:rich>
          </c:tx>
          <c:layout>
            <c:manualLayout>
              <c:xMode val="edge"/>
              <c:yMode val="edge"/>
              <c:x val="1.9444478566544233E-2"/>
              <c:y val="0.25645280235988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1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41711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556143820555971E-2"/>
          <c:y val="0.73238218010359324"/>
          <c:w val="0.96584323215448298"/>
          <c:h val="0.25286855735953362"/>
        </c:manualLayout>
      </c:layout>
      <c:overlay val="0"/>
      <c:spPr>
        <a:solidFill>
          <a:srgbClr val="FFFF99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ysClr val="windowText" lastClr="000000"/>
              </a:solidFill>
              <a:latin typeface="Bradley Hand ITC" panose="03070402050302030203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D6AC-E896-4407-9473-63B1B4CDEE5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2963-B63D-4481-BA0E-FE45DB1F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7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2963-B63D-4481-BA0E-FE45DB1F38F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2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2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4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3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95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5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8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2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0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3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5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4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7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9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FDD3-4FE1-4DC5-B623-6F0842F9E571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43C5CB-31D9-4A3C-954E-769F2413C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879-16D2-EADF-F11C-24DCAE2D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IIT MADRAS</a:t>
            </a:r>
            <a:br>
              <a:rPr lang="en-US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br>
              <a:rPr lang="en-US" dirty="0"/>
            </a:br>
            <a:r>
              <a:rPr lang="en-US" sz="3200" dirty="0">
                <a:latin typeface="Bahnschrift" panose="020B0502040204020203" pitchFamily="34" charset="0"/>
              </a:rPr>
              <a:t>BUSINESS DATA MANAGEMENT CAPSTONE PROJECT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3192-6D4E-7DF7-6898-E3DE93CC3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4197405"/>
            <a:ext cx="10820401" cy="185829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CASE STUDY OF PRADEEP MAAN TRADING COMPANY</a:t>
            </a:r>
          </a:p>
          <a:p>
            <a:pPr algn="r"/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BY- LAKSHIKA SHEORAN</a:t>
            </a:r>
          </a:p>
          <a:p>
            <a:pPr algn="r"/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22f2001175</a:t>
            </a:r>
          </a:p>
          <a:p>
            <a:pPr algn="r"/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22f2001175@ds.study.iitm.ac.in</a:t>
            </a:r>
            <a:endParaRPr lang="en-IN" u="sng" cap="non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A66-3701-9F73-D7F3-E0A4A79F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10" y="2792622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343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CAE0-6CD6-E721-CBBE-402FEF3B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BUSINESS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8968-8B88-6AAC-B92C-A33159FE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The business from where I collected data is a </a:t>
            </a:r>
            <a:r>
              <a:rPr lang="en-US" sz="2000" b="1" dirty="0">
                <a:latin typeface="Bell MT" panose="02020503060305020303" pitchFamily="18" charset="0"/>
              </a:rPr>
              <a:t>medium-sized B2C shop</a:t>
            </a:r>
            <a:r>
              <a:rPr lang="en-US" sz="2000" dirty="0">
                <a:latin typeface="Bell MT" panose="02020503060305020303" pitchFamily="18" charset="0"/>
              </a:rPr>
              <a:t>, started by “Mr. Pradeep Maan” in 2023.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The business </a:t>
            </a:r>
            <a:r>
              <a:rPr lang="en-US" sz="2000" b="1" dirty="0">
                <a:latin typeface="Bell MT" panose="02020503060305020303" pitchFamily="18" charset="0"/>
              </a:rPr>
              <a:t>deals primarily in fertilizers, pesticides, urea</a:t>
            </a:r>
            <a:r>
              <a:rPr lang="en-US" sz="2000" dirty="0">
                <a:latin typeface="Bell MT" panose="02020503060305020303" pitchFamily="18" charset="0"/>
              </a:rPr>
              <a:t> and many more.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Unfortunately, the shop has been facing challenges in terms of </a:t>
            </a:r>
            <a:r>
              <a:rPr lang="en-US" sz="2000" b="1" dirty="0">
                <a:latin typeface="Bell MT" panose="02020503060305020303" pitchFamily="18" charset="0"/>
              </a:rPr>
              <a:t>Profit, Sales &amp; Inventory Management</a:t>
            </a:r>
            <a:endParaRPr lang="en-IN" sz="2000" b="1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4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AF86-3D7D-ED30-04E8-A31F4833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COLLECTION AND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B3D8-7006-42DF-85BD-AD9755EE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Collected data from their records which they kept in software of laptop.</a:t>
            </a:r>
          </a:p>
          <a:p>
            <a:pPr marL="0" indent="0">
              <a:buNone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Extracted data for 10 products from a long list of products.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The collected data for analysis was “Primary data”, mostly in an formal way, as it was from an organized business.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u="sng" dirty="0">
                <a:latin typeface="Bell MT" panose="02020503060305020303" pitchFamily="18" charset="0"/>
              </a:rPr>
              <a:t>To clean the data</a:t>
            </a:r>
            <a:r>
              <a:rPr lang="en-IN" sz="2000" dirty="0">
                <a:latin typeface="Bell MT" panose="02020503060305020303" pitchFamily="18" charset="0"/>
              </a:rPr>
              <a:t>, I used an Excel spreadsheet. Additionally, I used Excel for all my data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4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2FAD-2B4A-D41F-8B67-D3D6A4CA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20799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DATA ANALYSIS OF SALES</a:t>
            </a:r>
            <a:endParaRPr lang="en-IN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3CCA0D-05DE-4D1B-2C5D-D4F5A3CD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03" y="1516155"/>
            <a:ext cx="9603275" cy="3450613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689630"/>
              </p:ext>
            </p:extLst>
          </p:nvPr>
        </p:nvGraphicFramePr>
        <p:xfrm>
          <a:off x="442559" y="1339341"/>
          <a:ext cx="3556238" cy="238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279662"/>
              </p:ext>
            </p:extLst>
          </p:nvPr>
        </p:nvGraphicFramePr>
        <p:xfrm>
          <a:off x="3409285" y="3961236"/>
          <a:ext cx="4378949" cy="29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7CA6BC1-21AB-FC6C-0E43-83160117D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307" y="1072336"/>
            <a:ext cx="4699693" cy="291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ED172-7A2E-A39D-0784-3A00ADD4D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2080" y="4134677"/>
            <a:ext cx="408467" cy="396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48AB4-A89F-E603-D713-6E263926318F}"/>
              </a:ext>
            </a:extLst>
          </p:cNvPr>
          <p:cNvSpPr txBox="1"/>
          <p:nvPr/>
        </p:nvSpPr>
        <p:spPr>
          <a:xfrm>
            <a:off x="9218783" y="4507853"/>
            <a:ext cx="2089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DAP, NPK, Urea contribute to 80% of total revenue.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0E4C9-D9CF-D33A-05F0-C12CC1F24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501486" y="3381074"/>
            <a:ext cx="408467" cy="396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D79F9B-79B2-1C65-BCED-18BB579725EC}"/>
              </a:ext>
            </a:extLst>
          </p:cNvPr>
          <p:cNvSpPr txBox="1"/>
          <p:nvPr/>
        </p:nvSpPr>
        <p:spPr>
          <a:xfrm>
            <a:off x="4366508" y="2364117"/>
            <a:ext cx="2678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DAP, NPK, Urea are the most revenue generating.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5E969-D02B-F0DE-B282-CAA2D968E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31" y="3807261"/>
            <a:ext cx="408467" cy="39627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A02339-44C5-FBCB-3298-5F793B631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98498"/>
              </p:ext>
            </p:extLst>
          </p:nvPr>
        </p:nvGraphicFramePr>
        <p:xfrm>
          <a:off x="837272" y="4428089"/>
          <a:ext cx="2400300" cy="1776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80">
                  <a:extLst>
                    <a:ext uri="{9D8B030D-6E8A-4147-A177-3AD203B41FA5}">
                      <a16:colId xmlns:a16="http://schemas.microsoft.com/office/drawing/2014/main" val="3532945475"/>
                    </a:ext>
                  </a:extLst>
                </a:gridCol>
                <a:gridCol w="1071120">
                  <a:extLst>
                    <a:ext uri="{9D8B030D-6E8A-4147-A177-3AD203B41FA5}">
                      <a16:colId xmlns:a16="http://schemas.microsoft.com/office/drawing/2014/main" val="3822306108"/>
                    </a:ext>
                  </a:extLst>
                </a:gridCol>
              </a:tblGrid>
              <a:tr h="2601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CCCC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Daily Revenue</a:t>
                      </a:r>
                      <a:endParaRPr lang="en-IN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CCCC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CCCC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28,399.86</a:t>
                      </a:r>
                      <a:endParaRPr lang="en-IN" sz="14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CCCC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94202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99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99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FF99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12,781.28</a:t>
                      </a:r>
                      <a:endParaRPr lang="en-IN" sz="14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FF99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712702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CC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Revenue</a:t>
                      </a:r>
                      <a:endParaRPr lang="en-IN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CC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FFCC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₹5,136.50</a:t>
                      </a:r>
                      <a:endParaRPr lang="en-IN" sz="14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FFCC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095627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CC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Revenue</a:t>
                      </a:r>
                      <a:endParaRPr lang="en-IN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CC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CC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₹68,822.00</a:t>
                      </a:r>
                      <a:endParaRPr lang="en-IN" sz="14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CC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746892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C6E0B4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IN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C6E0B4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highlight>
                            <a:srgbClr val="C6E0B4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₹63,685.50</a:t>
                      </a:r>
                      <a:endParaRPr lang="en-IN" sz="14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highlight>
                          <a:srgbClr val="C6E0B4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91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7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AEE5-4C38-DFF8-053B-DAA054FD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ON PURCHASE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34B6B1-73A4-4E64-8DCE-B669934A5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265462"/>
              </p:ext>
            </p:extLst>
          </p:nvPr>
        </p:nvGraphicFramePr>
        <p:xfrm>
          <a:off x="723387" y="1905000"/>
          <a:ext cx="5739145" cy="329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56E52B-AD98-1FD7-42B0-7B00F9881409}"/>
              </a:ext>
            </a:extLst>
          </p:cNvPr>
          <p:cNvSpPr txBox="1"/>
          <p:nvPr/>
        </p:nvSpPr>
        <p:spPr>
          <a:xfrm>
            <a:off x="6462533" y="2383545"/>
            <a:ext cx="5281171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49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 such as DAP, NPK, Urea and Missile Chlorpyriphos 15%D.P.100Gm seem to maintain consistent purchase prices throughout the entire period.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49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 such as SSG SX-17 5KG and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 ICHIBAN 700ML are in lower price range indicating that these products have the least fluctuation and remain affordable.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49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distinct product grouping based on price. Cotton Seeds are consistently more expensive than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fertilisers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like DAP and NPK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190500">
              <a:spcBef>
                <a:spcPts val="149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1026-D5B9-94F4-BFAD-6ED652CF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0250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ANALYSIS ON PROFIT/LOSS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63136A-CCE8-424B-A638-C8E174617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780694"/>
              </p:ext>
            </p:extLst>
          </p:nvPr>
        </p:nvGraphicFramePr>
        <p:xfrm>
          <a:off x="1406013" y="1451741"/>
          <a:ext cx="4984955" cy="3084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FDC93F9-80A1-89D7-6168-DBE2F8A3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91" y="3509710"/>
            <a:ext cx="4517806" cy="277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87B81-46BB-BDAA-6DFD-B9E1BA23272D}"/>
              </a:ext>
            </a:extLst>
          </p:cNvPr>
          <p:cNvSpPr txBox="1"/>
          <p:nvPr/>
        </p:nvSpPr>
        <p:spPr>
          <a:xfrm>
            <a:off x="8018511" y="1834393"/>
            <a:ext cx="243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DAP contribute to 80% approx.  to total profit.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EDC19-7334-DE94-E8E0-B6EFE46B2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30" y="4759144"/>
            <a:ext cx="408467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64C3B-28FE-B0A9-46BC-57605E00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29820" y="2927169"/>
            <a:ext cx="408467" cy="492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982EEF-8049-C872-7D10-B060EB9BCF73}"/>
              </a:ext>
            </a:extLst>
          </p:cNvPr>
          <p:cNvSpPr txBox="1"/>
          <p:nvPr/>
        </p:nvSpPr>
        <p:spPr>
          <a:xfrm>
            <a:off x="-352797" y="5859537"/>
            <a:ext cx="3188112" cy="84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3A647-7E72-EC7B-BB16-CBA6AC747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231" y="1469283"/>
            <a:ext cx="3188484" cy="847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8701E7-BC26-F5BE-6BF1-8E8F69E053DB}"/>
              </a:ext>
            </a:extLst>
          </p:cNvPr>
          <p:cNvSpPr txBox="1"/>
          <p:nvPr/>
        </p:nvSpPr>
        <p:spPr>
          <a:xfrm>
            <a:off x="2665038" y="5183095"/>
            <a:ext cx="2703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5155" lvl="0" algn="ctr">
              <a:spcAft>
                <a:spcPts val="0"/>
              </a:spcAft>
              <a:buSzPts val="1200"/>
            </a:pPr>
            <a:r>
              <a:rPr lang="en-US" sz="1600" spc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analysis shows that DAP, NPK, Urea are key products for generating both revenue and profit.</a:t>
            </a:r>
            <a:endParaRPr lang="en-IN" sz="1600" spc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3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30CA-3AA9-9AB6-ECD5-627D26E9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08" y="31631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ANALYSIS ON INVENTORY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654805"/>
              </p:ext>
            </p:extLst>
          </p:nvPr>
        </p:nvGraphicFramePr>
        <p:xfrm>
          <a:off x="777775" y="1252583"/>
          <a:ext cx="3042367" cy="2614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940B65-9E27-4A4E-9960-FA5001F73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338802"/>
              </p:ext>
            </p:extLst>
          </p:nvPr>
        </p:nvGraphicFramePr>
        <p:xfrm>
          <a:off x="3947158" y="1252583"/>
          <a:ext cx="4424701" cy="2614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63994"/>
              </p:ext>
            </p:extLst>
          </p:nvPr>
        </p:nvGraphicFramePr>
        <p:xfrm>
          <a:off x="1803727" y="4016256"/>
          <a:ext cx="5114679" cy="2614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F4CF02-4072-0F3A-B8D0-7A02C3D0D20F}"/>
              </a:ext>
            </a:extLst>
          </p:cNvPr>
          <p:cNvSpPr txBox="1"/>
          <p:nvPr/>
        </p:nvSpPr>
        <p:spPr>
          <a:xfrm>
            <a:off x="8563897" y="2113935"/>
            <a:ext cx="3116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DAP, NPK, Urea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stock levels significantly higher than their average sales, indicating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overstocking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D432F-F768-65E4-B639-62CD51E5F43C}"/>
              </a:ext>
            </a:extLst>
          </p:cNvPr>
          <p:cNvSpPr txBox="1"/>
          <p:nvPr/>
        </p:nvSpPr>
        <p:spPr>
          <a:xfrm>
            <a:off x="7806814" y="4615835"/>
            <a:ext cx="339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This Graph demonstrates huge inventory fluctuations resulting in </a:t>
            </a:r>
            <a:r>
              <a:rPr lang="en-US" b="1" dirty="0"/>
              <a:t>overstocking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35D82-8D19-FAFA-931A-DD8BA4FDE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260958" y="4715394"/>
            <a:ext cx="408467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DADF-E093-DE08-18BB-F03A287E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34437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FINDINGS – Profit/Loss &amp; INSIGHTS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7096D-5F3B-0B4E-284E-F7826AEE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09" y="1483672"/>
            <a:ext cx="5906012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EE604-D2AD-4B3F-5457-7515B0CB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62" y="3459541"/>
            <a:ext cx="7643522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1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7B4-E7BF-4192-7385-50FCAA92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005" y="45512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SOLUTIONS/RECOMMENDATIONS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BCDD1-93BF-1C26-9C29-56EE6BE35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679" y="3824588"/>
            <a:ext cx="408467" cy="3962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CF1953-C50C-D4E1-A895-02067B98BED9}"/>
              </a:ext>
            </a:extLst>
          </p:cNvPr>
          <p:cNvSpPr/>
          <p:nvPr/>
        </p:nvSpPr>
        <p:spPr>
          <a:xfrm>
            <a:off x="5444892" y="3456150"/>
            <a:ext cx="2507225" cy="9438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1600" b="1" dirty="0">
              <a:latin typeface="Algerian" panose="04020705040A02060702" pitchFamily="82" charset="0"/>
            </a:endParaRPr>
          </a:p>
          <a:p>
            <a:pPr algn="ctr"/>
            <a:r>
              <a:rPr lang="en-US" sz="1600" b="1" dirty="0">
                <a:latin typeface="Algerian" panose="04020705040A02060702" pitchFamily="82" charset="0"/>
              </a:rPr>
              <a:t>Solutions to tackle with the business challenges</a:t>
            </a:r>
            <a:endParaRPr lang="en-IN" sz="1600" b="1" dirty="0">
              <a:latin typeface="Algerian" panose="04020705040A02060702" pitchFamily="82" charset="0"/>
            </a:endParaRP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4849A-D80C-FD91-80B9-4D9CEFAE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27393">
            <a:off x="4728020" y="4188367"/>
            <a:ext cx="408467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76B0C-8236-1C4F-6E74-B262971C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16543">
            <a:off x="8008866" y="3097160"/>
            <a:ext cx="408467" cy="396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0DA94-F5E6-5039-D3FB-22E1F498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17" y="2985408"/>
            <a:ext cx="408467" cy="396274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9F7D313B-4972-C1FB-6D9B-EB3BBCE61397}"/>
              </a:ext>
            </a:extLst>
          </p:cNvPr>
          <p:cNvSpPr/>
          <p:nvPr/>
        </p:nvSpPr>
        <p:spPr>
          <a:xfrm>
            <a:off x="8286727" y="1713292"/>
            <a:ext cx="2615380" cy="158388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Effective Pricing Strategies</a:t>
            </a:r>
          </a:p>
          <a:p>
            <a:pPr algn="ctr"/>
            <a:endParaRPr lang="en-IN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D9731EA-03F4-309E-2FBE-6716A6DF3892}"/>
              </a:ext>
            </a:extLst>
          </p:cNvPr>
          <p:cNvSpPr/>
          <p:nvPr/>
        </p:nvSpPr>
        <p:spPr>
          <a:xfrm>
            <a:off x="5480638" y="1250512"/>
            <a:ext cx="2435728" cy="158388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sales of High-Profit items (e.g. Cotton Seed Katha BG-II)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5AF0CF01-05CD-6393-081B-D0563579AB72}"/>
              </a:ext>
            </a:extLst>
          </p:cNvPr>
          <p:cNvSpPr/>
          <p:nvPr/>
        </p:nvSpPr>
        <p:spPr>
          <a:xfrm>
            <a:off x="2073130" y="3975028"/>
            <a:ext cx="2442743" cy="158388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Inventory Re-order Level Before High Sales Periods</a:t>
            </a:r>
          </a:p>
          <a:p>
            <a:pPr algn="ctr"/>
            <a:endParaRPr lang="en-IN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AB3A60E-0BB5-24D7-4E1F-FD8FD3E60A0C}"/>
              </a:ext>
            </a:extLst>
          </p:cNvPr>
          <p:cNvSpPr/>
          <p:nvPr/>
        </p:nvSpPr>
        <p:spPr>
          <a:xfrm>
            <a:off x="5318407" y="5105640"/>
            <a:ext cx="2760193" cy="158388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Levels (e.g. DAP, NPK, Urea)</a:t>
            </a:r>
            <a:endParaRPr lang="en-IN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D064F508-12E1-343A-D888-1A46329B0707}"/>
              </a:ext>
            </a:extLst>
          </p:cNvPr>
          <p:cNvSpPr/>
          <p:nvPr/>
        </p:nvSpPr>
        <p:spPr>
          <a:xfrm>
            <a:off x="8564024" y="4153055"/>
            <a:ext cx="2435728" cy="158388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financial health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B74A274-E5EA-63C8-46A8-D44C2325571B}"/>
              </a:ext>
            </a:extLst>
          </p:cNvPr>
          <p:cNvSpPr/>
          <p:nvPr/>
        </p:nvSpPr>
        <p:spPr>
          <a:xfrm>
            <a:off x="2126954" y="1711415"/>
            <a:ext cx="2435728" cy="158388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shop display and visual Merchandising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53C677-281B-B3E3-F13D-7A414300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64644">
            <a:off x="8224726" y="4188368"/>
            <a:ext cx="408467" cy="3962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3A7EA3-0BC3-F29B-DE75-9CE90D7A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93944">
            <a:off x="4748604" y="2899023"/>
            <a:ext cx="408467" cy="3962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EC6A78-91D6-D74B-3E92-08EF620D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494269" y="4625195"/>
            <a:ext cx="408467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058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</TotalTime>
  <Words>518</Words>
  <Application>Microsoft Office PowerPoint</Application>
  <PresentationFormat>Widescreen</PresentationFormat>
  <Paragraphs>111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Bahnschrift</vt:lpstr>
      <vt:lpstr>Bell MT</vt:lpstr>
      <vt:lpstr>Calibri</vt:lpstr>
      <vt:lpstr>Century Gothic</vt:lpstr>
      <vt:lpstr>Times New Roman</vt:lpstr>
      <vt:lpstr>Wingdings</vt:lpstr>
      <vt:lpstr>Wingdings 3</vt:lpstr>
      <vt:lpstr>Wisp</vt:lpstr>
      <vt:lpstr>IIT MADRAS  BUSINESS DATA MANAGEMENT CAPSTONE PROJECT</vt:lpstr>
      <vt:lpstr>INTRODUCTION TO BUSINESS</vt:lpstr>
      <vt:lpstr>DATA COLLECTION AND CLEANING</vt:lpstr>
      <vt:lpstr>DATA ANALYSIS OF SALES</vt:lpstr>
      <vt:lpstr>DATA ANALYSIS ON PURCHASE</vt:lpstr>
      <vt:lpstr>DATA ANALYSIS ON PROFIT/LOSS</vt:lpstr>
      <vt:lpstr>DATA ANALYSIS ON INVENTORY</vt:lpstr>
      <vt:lpstr>FINDINGS – Profit/Loss &amp; INSIGHTS</vt:lpstr>
      <vt:lpstr>SOLUTIONS/RECOMMENDATIONS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Lakshika Sheoran</dc:creator>
  <cp:lastModifiedBy>Lakshika Sheoran</cp:lastModifiedBy>
  <cp:revision>47</cp:revision>
  <dcterms:created xsi:type="dcterms:W3CDTF">2024-09-13T16:11:14Z</dcterms:created>
  <dcterms:modified xsi:type="dcterms:W3CDTF">2024-10-25T04:10:36Z</dcterms:modified>
</cp:coreProperties>
</file>