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81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0" r:id="rId11"/>
    <p:sldId id="275" r:id="rId12"/>
    <p:sldId id="276" r:id="rId13"/>
    <p:sldId id="277" r:id="rId14"/>
    <p:sldId id="274" r:id="rId15"/>
    <p:sldId id="278" r:id="rId16"/>
    <p:sldId id="279" r:id="rId17"/>
    <p:sldId id="280" r:id="rId18"/>
    <p:sldId id="269" r:id="rId19"/>
    <p:sldId id="283" r:id="rId20"/>
    <p:sldId id="264" r:id="rId21"/>
    <p:sldId id="286" r:id="rId22"/>
    <p:sldId id="291" r:id="rId23"/>
    <p:sldId id="292" r:id="rId24"/>
    <p:sldId id="263" r:id="rId25"/>
    <p:sldId id="285" r:id="rId26"/>
    <p:sldId id="284" r:id="rId27"/>
    <p:sldId id="266" r:id="rId28"/>
    <p:sldId id="268" r:id="rId29"/>
    <p:sldId id="267" r:id="rId30"/>
    <p:sldId id="265" r:id="rId31"/>
    <p:sldId id="262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82C79-F391-45F9-9B91-EDEFDA7FCE57}" v="528" dt="2024-03-31T10:19:26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ika Gupta" userId="e3d3074568c276de" providerId="LiveId" clId="{C093D39C-5AEE-4CF5-B257-A310DD160468}"/>
    <pc:docChg chg="undo custSel modSld">
      <pc:chgData name="Vanshika Gupta" userId="e3d3074568c276de" providerId="LiveId" clId="{C093D39C-5AEE-4CF5-B257-A310DD160468}" dt="2024-03-30T12:56:57.589" v="107" actId="20577"/>
      <pc:docMkLst>
        <pc:docMk/>
      </pc:docMkLst>
      <pc:sldChg chg="addSp delSp mod">
        <pc:chgData name="Vanshika Gupta" userId="e3d3074568c276de" providerId="LiveId" clId="{C093D39C-5AEE-4CF5-B257-A310DD160468}" dt="2024-03-07T09:35:20.412" v="22" actId="9405"/>
        <pc:sldMkLst>
          <pc:docMk/>
          <pc:sldMk cId="2799971254" sldId="256"/>
        </pc:sldMkLst>
        <pc:inkChg chg="add del">
          <ac:chgData name="Vanshika Gupta" userId="e3d3074568c276de" providerId="LiveId" clId="{C093D39C-5AEE-4CF5-B257-A310DD160468}" dt="2024-03-07T09:31:32.923" v="7"/>
          <ac:inkMkLst>
            <pc:docMk/>
            <pc:sldMk cId="2799971254" sldId="256"/>
            <ac:inkMk id="4" creationId="{35B6EEB6-CCD9-3CAA-3DBF-E7F37D207644}"/>
          </ac:inkMkLst>
        </pc:inkChg>
        <pc:inkChg chg="add del">
          <ac:chgData name="Vanshika Gupta" userId="e3d3074568c276de" providerId="LiveId" clId="{C093D39C-5AEE-4CF5-B257-A310DD160468}" dt="2024-03-07T09:31:32.923" v="12"/>
          <ac:inkMkLst>
            <pc:docMk/>
            <pc:sldMk cId="2799971254" sldId="256"/>
            <ac:inkMk id="5" creationId="{D63E9E03-8221-62D5-0B69-3254EE802C85}"/>
          </ac:inkMkLst>
        </pc:inkChg>
        <pc:inkChg chg="add del">
          <ac:chgData name="Vanshika Gupta" userId="e3d3074568c276de" providerId="LiveId" clId="{C093D39C-5AEE-4CF5-B257-A310DD160468}" dt="2024-03-07T09:31:32.923" v="8"/>
          <ac:inkMkLst>
            <pc:docMk/>
            <pc:sldMk cId="2799971254" sldId="256"/>
            <ac:inkMk id="6" creationId="{1B941366-E655-618C-5B26-5D4B3D6C5566}"/>
          </ac:inkMkLst>
        </pc:inkChg>
        <pc:inkChg chg="add del">
          <ac:chgData name="Vanshika Gupta" userId="e3d3074568c276de" providerId="LiveId" clId="{C093D39C-5AEE-4CF5-B257-A310DD160468}" dt="2024-03-07T09:31:32.923" v="11"/>
          <ac:inkMkLst>
            <pc:docMk/>
            <pc:sldMk cId="2799971254" sldId="256"/>
            <ac:inkMk id="7" creationId="{6D3CB28D-AF7F-668F-621F-B7A72062A86D}"/>
          </ac:inkMkLst>
        </pc:inkChg>
        <pc:inkChg chg="add del">
          <ac:chgData name="Vanshika Gupta" userId="e3d3074568c276de" providerId="LiveId" clId="{C093D39C-5AEE-4CF5-B257-A310DD160468}" dt="2024-03-07T09:31:32.923" v="10"/>
          <ac:inkMkLst>
            <pc:docMk/>
            <pc:sldMk cId="2799971254" sldId="256"/>
            <ac:inkMk id="8" creationId="{6C0632C8-9565-B2E1-8FD4-43CC92B86420}"/>
          </ac:inkMkLst>
        </pc:inkChg>
        <pc:inkChg chg="add del">
          <ac:chgData name="Vanshika Gupta" userId="e3d3074568c276de" providerId="LiveId" clId="{C093D39C-5AEE-4CF5-B257-A310DD160468}" dt="2024-03-07T09:31:32.923" v="9"/>
          <ac:inkMkLst>
            <pc:docMk/>
            <pc:sldMk cId="2799971254" sldId="256"/>
            <ac:inkMk id="9" creationId="{CB49D614-DA86-50BC-3D4F-185B48DB33AE}"/>
          </ac:inkMkLst>
        </pc:inkChg>
        <pc:inkChg chg="add">
          <ac:chgData name="Vanshika Gupta" userId="e3d3074568c276de" providerId="LiveId" clId="{C093D39C-5AEE-4CF5-B257-A310DD160468}" dt="2024-03-07T09:34:52.648" v="20" actId="9405"/>
          <ac:inkMkLst>
            <pc:docMk/>
            <pc:sldMk cId="2799971254" sldId="256"/>
            <ac:inkMk id="10" creationId="{0184B0F5-6C15-7CA1-1628-C648427DE451}"/>
          </ac:inkMkLst>
        </pc:inkChg>
        <pc:inkChg chg="add">
          <ac:chgData name="Vanshika Gupta" userId="e3d3074568c276de" providerId="LiveId" clId="{C093D39C-5AEE-4CF5-B257-A310DD160468}" dt="2024-03-07T09:35:01.483" v="21" actId="9405"/>
          <ac:inkMkLst>
            <pc:docMk/>
            <pc:sldMk cId="2799971254" sldId="256"/>
            <ac:inkMk id="11" creationId="{5D19B3A0-7849-30C5-55C4-37EE233E2AAB}"/>
          </ac:inkMkLst>
        </pc:inkChg>
        <pc:inkChg chg="add">
          <ac:chgData name="Vanshika Gupta" userId="e3d3074568c276de" providerId="LiveId" clId="{C093D39C-5AEE-4CF5-B257-A310DD160468}" dt="2024-03-07T09:35:20.412" v="22" actId="9405"/>
          <ac:inkMkLst>
            <pc:docMk/>
            <pc:sldMk cId="2799971254" sldId="256"/>
            <ac:inkMk id="12" creationId="{CD8A968C-DF8D-BC1A-E238-35662478567D}"/>
          </ac:inkMkLst>
        </pc:inkChg>
      </pc:sldChg>
      <pc:sldChg chg="addSp delSp modSp mod">
        <pc:chgData name="Vanshika Gupta" userId="e3d3074568c276de" providerId="LiveId" clId="{C093D39C-5AEE-4CF5-B257-A310DD160468}" dt="2024-03-07T09:38:54.136" v="53"/>
        <pc:sldMkLst>
          <pc:docMk/>
          <pc:sldMk cId="403662452" sldId="258"/>
        </pc:sldMkLst>
        <pc:grpChg chg="mod">
          <ac:chgData name="Vanshika Gupta" userId="e3d3074568c276de" providerId="LiveId" clId="{C093D39C-5AEE-4CF5-B257-A310DD160468}" dt="2024-03-07T09:38:54.136" v="53"/>
          <ac:grpSpMkLst>
            <pc:docMk/>
            <pc:sldMk cId="403662452" sldId="258"/>
            <ac:grpSpMk id="15" creationId="{683DE289-CA6E-8DF6-CB5F-F0C05C55A2CA}"/>
          </ac:grpSpMkLst>
        </pc:grpChg>
        <pc:inkChg chg="add del">
          <ac:chgData name="Vanshika Gupta" userId="e3d3074568c276de" providerId="LiveId" clId="{C093D39C-5AEE-4CF5-B257-A310DD160468}" dt="2024-03-07T09:32:16.856" v="13"/>
          <ac:inkMkLst>
            <pc:docMk/>
            <pc:sldMk cId="403662452" sldId="258"/>
            <ac:inkMk id="4" creationId="{5A12E026-95E0-D938-0AAA-345DD348A30E}"/>
          </ac:inkMkLst>
        </pc:inkChg>
        <pc:inkChg chg="add del">
          <ac:chgData name="Vanshika Gupta" userId="e3d3074568c276de" providerId="LiveId" clId="{C093D39C-5AEE-4CF5-B257-A310DD160468}" dt="2024-03-07T09:32:55.891" v="15"/>
          <ac:inkMkLst>
            <pc:docMk/>
            <pc:sldMk cId="403662452" sldId="258"/>
            <ac:inkMk id="5" creationId="{760EF27C-0314-DC56-4956-D496E4557127}"/>
          </ac:inkMkLst>
        </pc:inkChg>
        <pc:inkChg chg="add del">
          <ac:chgData name="Vanshika Gupta" userId="e3d3074568c276de" providerId="LiveId" clId="{C093D39C-5AEE-4CF5-B257-A310DD160468}" dt="2024-03-07T09:34:03.869" v="19"/>
          <ac:inkMkLst>
            <pc:docMk/>
            <pc:sldMk cId="403662452" sldId="258"/>
            <ac:inkMk id="6" creationId="{0AB8D768-37C0-B0D4-DBD5-455BDB2373B4}"/>
          </ac:inkMkLst>
        </pc:inkChg>
        <pc:inkChg chg="add del">
          <ac:chgData name="Vanshika Gupta" userId="e3d3074568c276de" providerId="LiveId" clId="{C093D39C-5AEE-4CF5-B257-A310DD160468}" dt="2024-03-07T09:34:03.868" v="18"/>
          <ac:inkMkLst>
            <pc:docMk/>
            <pc:sldMk cId="403662452" sldId="258"/>
            <ac:inkMk id="7" creationId="{0F587868-280B-6C10-6A20-40CCFF95EAFB}"/>
          </ac:inkMkLst>
        </pc:inkChg>
        <pc:inkChg chg="add del">
          <ac:chgData name="Vanshika Gupta" userId="e3d3074568c276de" providerId="LiveId" clId="{C093D39C-5AEE-4CF5-B257-A310DD160468}" dt="2024-03-07T09:36:43.337" v="26"/>
          <ac:inkMkLst>
            <pc:docMk/>
            <pc:sldMk cId="403662452" sldId="258"/>
            <ac:inkMk id="8" creationId="{0FA985A0-CBEE-9C9F-E82B-C8B5EE87A0AE}"/>
          </ac:inkMkLst>
        </pc:inkChg>
        <pc:inkChg chg="add del">
          <ac:chgData name="Vanshika Gupta" userId="e3d3074568c276de" providerId="LiveId" clId="{C093D39C-5AEE-4CF5-B257-A310DD160468}" dt="2024-03-07T09:36:43.337" v="27"/>
          <ac:inkMkLst>
            <pc:docMk/>
            <pc:sldMk cId="403662452" sldId="258"/>
            <ac:inkMk id="9" creationId="{831033D5-86A6-138B-FE98-F9709661AA9B}"/>
          </ac:inkMkLst>
        </pc:inkChg>
        <pc:inkChg chg="add del">
          <ac:chgData name="Vanshika Gupta" userId="e3d3074568c276de" providerId="LiveId" clId="{C093D39C-5AEE-4CF5-B257-A310DD160468}" dt="2024-03-07T09:36:43.337" v="28"/>
          <ac:inkMkLst>
            <pc:docMk/>
            <pc:sldMk cId="403662452" sldId="258"/>
            <ac:inkMk id="10" creationId="{1D1EE60C-2EF7-9063-239F-4298BA5B110D}"/>
          </ac:inkMkLst>
        </pc:inkChg>
        <pc:inkChg chg="add">
          <ac:chgData name="Vanshika Gupta" userId="e3d3074568c276de" providerId="LiveId" clId="{C093D39C-5AEE-4CF5-B257-A310DD160468}" dt="2024-03-07T09:38:51.638" v="49" actId="9405"/>
          <ac:inkMkLst>
            <pc:docMk/>
            <pc:sldMk cId="403662452" sldId="258"/>
            <ac:inkMk id="11" creationId="{343C245C-0BBE-29FC-A137-3475F5D464AF}"/>
          </ac:inkMkLst>
        </pc:inkChg>
        <pc:inkChg chg="add mod">
          <ac:chgData name="Vanshika Gupta" userId="e3d3074568c276de" providerId="LiveId" clId="{C093D39C-5AEE-4CF5-B257-A310DD160468}" dt="2024-03-07T09:38:54.136" v="53"/>
          <ac:inkMkLst>
            <pc:docMk/>
            <pc:sldMk cId="403662452" sldId="258"/>
            <ac:inkMk id="12" creationId="{25BBD9E8-77BD-CE0E-07A1-29FE4CE3DE49}"/>
          </ac:inkMkLst>
        </pc:inkChg>
        <pc:inkChg chg="add mod">
          <ac:chgData name="Vanshika Gupta" userId="e3d3074568c276de" providerId="LiveId" clId="{C093D39C-5AEE-4CF5-B257-A310DD160468}" dt="2024-03-07T09:38:54.136" v="53"/>
          <ac:inkMkLst>
            <pc:docMk/>
            <pc:sldMk cId="403662452" sldId="258"/>
            <ac:inkMk id="13" creationId="{D5E9EFB9-90A5-544A-A537-382F860DFC33}"/>
          </ac:inkMkLst>
        </pc:inkChg>
        <pc:inkChg chg="add mod">
          <ac:chgData name="Vanshika Gupta" userId="e3d3074568c276de" providerId="LiveId" clId="{C093D39C-5AEE-4CF5-B257-A310DD160468}" dt="2024-03-07T09:38:54.136" v="53"/>
          <ac:inkMkLst>
            <pc:docMk/>
            <pc:sldMk cId="403662452" sldId="258"/>
            <ac:inkMk id="14" creationId="{1B9C621D-0904-CDDA-F393-691FA037CBA2}"/>
          </ac:inkMkLst>
        </pc:inkChg>
      </pc:sldChg>
      <pc:sldChg chg="addSp delSp modSp mod">
        <pc:chgData name="Vanshika Gupta" userId="e3d3074568c276de" providerId="LiveId" clId="{C093D39C-5AEE-4CF5-B257-A310DD160468}" dt="2024-03-07T09:38:23.147" v="48"/>
        <pc:sldMkLst>
          <pc:docMk/>
          <pc:sldMk cId="1901469387" sldId="259"/>
        </pc:sldMkLst>
        <pc:grpChg chg="del mod">
          <ac:chgData name="Vanshika Gupta" userId="e3d3074568c276de" providerId="LiveId" clId="{C093D39C-5AEE-4CF5-B257-A310DD160468}" dt="2024-03-07T09:38:21.280" v="46"/>
          <ac:grpSpMkLst>
            <pc:docMk/>
            <pc:sldMk cId="1901469387" sldId="259"/>
            <ac:grpSpMk id="13" creationId="{B8484CC4-2CA6-E9E2-5D04-1B1D7A0AF269}"/>
          </ac:grpSpMkLst>
        </pc:grpChg>
        <pc:grpChg chg="mod">
          <ac:chgData name="Vanshika Gupta" userId="e3d3074568c276de" providerId="LiveId" clId="{C093D39C-5AEE-4CF5-B257-A310DD160468}" dt="2024-03-07T09:38:21.280" v="46"/>
          <ac:grpSpMkLst>
            <pc:docMk/>
            <pc:sldMk cId="1901469387" sldId="259"/>
            <ac:grpSpMk id="18" creationId="{53551E07-50F7-7278-7B9D-4BFA642EB1EF}"/>
          </ac:grpSpMkLst>
        </pc:grpChg>
        <pc:grpChg chg="mod">
          <ac:chgData name="Vanshika Gupta" userId="e3d3074568c276de" providerId="LiveId" clId="{C093D39C-5AEE-4CF5-B257-A310DD160468}" dt="2024-03-07T09:38:23.147" v="48"/>
          <ac:grpSpMkLst>
            <pc:docMk/>
            <pc:sldMk cId="1901469387" sldId="259"/>
            <ac:grpSpMk id="20" creationId="{E30C3CBC-E4AF-930F-581C-489F04CC9151}"/>
          </ac:grpSpMkLst>
        </pc:grpChg>
        <pc:inkChg chg="add">
          <ac:chgData name="Vanshika Gupta" userId="e3d3074568c276de" providerId="LiveId" clId="{C093D39C-5AEE-4CF5-B257-A310DD160468}" dt="2024-03-07T09:37:08.292" v="29" actId="9405"/>
          <ac:inkMkLst>
            <pc:docMk/>
            <pc:sldMk cId="1901469387" sldId="259"/>
            <ac:inkMk id="4" creationId="{D584A563-168F-FA85-56B6-008CEC18C78C}"/>
          </ac:inkMkLst>
        </pc:inkChg>
        <pc:inkChg chg="add del">
          <ac:chgData name="Vanshika Gupta" userId="e3d3074568c276de" providerId="LiveId" clId="{C093D39C-5AEE-4CF5-B257-A310DD160468}" dt="2024-03-07T09:37:30.471" v="33" actId="9405"/>
          <ac:inkMkLst>
            <pc:docMk/>
            <pc:sldMk cId="1901469387" sldId="259"/>
            <ac:inkMk id="5" creationId="{C1A8828E-B413-16AD-04C8-B5D1D2057FC6}"/>
          </ac:inkMkLst>
        </pc:inkChg>
        <pc:inkChg chg="add del">
          <ac:chgData name="Vanshika Gupta" userId="e3d3074568c276de" providerId="LiveId" clId="{C093D39C-5AEE-4CF5-B257-A310DD160468}" dt="2024-03-07T09:37:29.156" v="32" actId="9405"/>
          <ac:inkMkLst>
            <pc:docMk/>
            <pc:sldMk cId="1901469387" sldId="259"/>
            <ac:inkMk id="6" creationId="{04A474FB-4B79-D348-F52A-08482F9B1265}"/>
          </ac:inkMkLst>
        </pc:inkChg>
        <pc:inkChg chg="add">
          <ac:chgData name="Vanshika Gupta" userId="e3d3074568c276de" providerId="LiveId" clId="{C093D39C-5AEE-4CF5-B257-A310DD160468}" dt="2024-03-07T09:37:42.404" v="34" actId="9405"/>
          <ac:inkMkLst>
            <pc:docMk/>
            <pc:sldMk cId="1901469387" sldId="259"/>
            <ac:inkMk id="7" creationId="{487BFF6A-6C0A-8FF2-A94B-190049E98A04}"/>
          </ac:inkMkLst>
        </pc:inkChg>
        <pc:inkChg chg="add">
          <ac:chgData name="Vanshika Gupta" userId="e3d3074568c276de" providerId="LiveId" clId="{C093D39C-5AEE-4CF5-B257-A310DD160468}" dt="2024-03-07T09:37:50.825" v="35" actId="9405"/>
          <ac:inkMkLst>
            <pc:docMk/>
            <pc:sldMk cId="1901469387" sldId="259"/>
            <ac:inkMk id="8" creationId="{322891F8-8644-9FFA-26A9-0161937BF0D2}"/>
          </ac:inkMkLst>
        </pc:inkChg>
        <pc:inkChg chg="add">
          <ac:chgData name="Vanshika Gupta" userId="e3d3074568c276de" providerId="LiveId" clId="{C093D39C-5AEE-4CF5-B257-A310DD160468}" dt="2024-03-07T09:37:55.661" v="36" actId="9405"/>
          <ac:inkMkLst>
            <pc:docMk/>
            <pc:sldMk cId="1901469387" sldId="259"/>
            <ac:inkMk id="9" creationId="{5C6F2168-2240-0AFF-D72D-7DF70ABA6AF0}"/>
          </ac:inkMkLst>
        </pc:inkChg>
        <pc:inkChg chg="add del">
          <ac:chgData name="Vanshika Gupta" userId="e3d3074568c276de" providerId="LiveId" clId="{C093D39C-5AEE-4CF5-B257-A310DD160468}" dt="2024-03-07T09:38:00.375" v="38" actId="9405"/>
          <ac:inkMkLst>
            <pc:docMk/>
            <pc:sldMk cId="1901469387" sldId="259"/>
            <ac:inkMk id="10" creationId="{EEB0A4E7-00B0-E9A4-EEF3-4BD92541C5D1}"/>
          </ac:inkMkLst>
        </pc:inkChg>
        <pc:inkChg chg="add mod">
          <ac:chgData name="Vanshika Gupta" userId="e3d3074568c276de" providerId="LiveId" clId="{C093D39C-5AEE-4CF5-B257-A310DD160468}" dt="2024-03-07T09:38:21.280" v="46"/>
          <ac:inkMkLst>
            <pc:docMk/>
            <pc:sldMk cId="1901469387" sldId="259"/>
            <ac:inkMk id="11" creationId="{F66F11ED-120B-84A6-35AA-874B79BC920D}"/>
          </ac:inkMkLst>
        </pc:inkChg>
        <pc:inkChg chg="add mod">
          <ac:chgData name="Vanshika Gupta" userId="e3d3074568c276de" providerId="LiveId" clId="{C093D39C-5AEE-4CF5-B257-A310DD160468}" dt="2024-03-07T09:38:21.280" v="46"/>
          <ac:inkMkLst>
            <pc:docMk/>
            <pc:sldMk cId="1901469387" sldId="259"/>
            <ac:inkMk id="12" creationId="{E5177AC4-7075-7C60-577E-BB0B199207D5}"/>
          </ac:inkMkLst>
        </pc:inkChg>
        <pc:inkChg chg="add mod">
          <ac:chgData name="Vanshika Gupta" userId="e3d3074568c276de" providerId="LiveId" clId="{C093D39C-5AEE-4CF5-B257-A310DD160468}" dt="2024-03-07T09:38:21.280" v="46"/>
          <ac:inkMkLst>
            <pc:docMk/>
            <pc:sldMk cId="1901469387" sldId="259"/>
            <ac:inkMk id="14" creationId="{C921454C-46FB-1AFA-DA39-EA85CE3C2FB4}"/>
          </ac:inkMkLst>
        </pc:inkChg>
        <pc:inkChg chg="add mod">
          <ac:chgData name="Vanshika Gupta" userId="e3d3074568c276de" providerId="LiveId" clId="{C093D39C-5AEE-4CF5-B257-A310DD160468}" dt="2024-03-07T09:38:21.280" v="46"/>
          <ac:inkMkLst>
            <pc:docMk/>
            <pc:sldMk cId="1901469387" sldId="259"/>
            <ac:inkMk id="15" creationId="{452752DB-1367-3156-7ABF-869446F83700}"/>
          </ac:inkMkLst>
        </pc:inkChg>
        <pc:inkChg chg="add mod">
          <ac:chgData name="Vanshika Gupta" userId="e3d3074568c276de" providerId="LiveId" clId="{C093D39C-5AEE-4CF5-B257-A310DD160468}" dt="2024-03-07T09:38:23.147" v="48"/>
          <ac:inkMkLst>
            <pc:docMk/>
            <pc:sldMk cId="1901469387" sldId="259"/>
            <ac:inkMk id="16" creationId="{C823E635-B547-2566-6CB0-1DCC8B92413A}"/>
          </ac:inkMkLst>
        </pc:inkChg>
        <pc:inkChg chg="add">
          <ac:chgData name="Vanshika Gupta" userId="e3d3074568c276de" providerId="LiveId" clId="{C093D39C-5AEE-4CF5-B257-A310DD160468}" dt="2024-03-07T09:38:20.775" v="45" actId="9405"/>
          <ac:inkMkLst>
            <pc:docMk/>
            <pc:sldMk cId="1901469387" sldId="259"/>
            <ac:inkMk id="17" creationId="{8C1DD6CC-652C-D077-6ECB-7BC56C8D6B95}"/>
          </ac:inkMkLst>
        </pc:inkChg>
        <pc:inkChg chg="add mod">
          <ac:chgData name="Vanshika Gupta" userId="e3d3074568c276de" providerId="LiveId" clId="{C093D39C-5AEE-4CF5-B257-A310DD160468}" dt="2024-03-07T09:38:23.147" v="48"/>
          <ac:inkMkLst>
            <pc:docMk/>
            <pc:sldMk cId="1901469387" sldId="259"/>
            <ac:inkMk id="19" creationId="{4FB2D71F-FE1F-B432-F217-35A573E570C1}"/>
          </ac:inkMkLst>
        </pc:inkChg>
      </pc:sldChg>
      <pc:sldChg chg="modSp mod">
        <pc:chgData name="Vanshika Gupta" userId="e3d3074568c276de" providerId="LiveId" clId="{C093D39C-5AEE-4CF5-B257-A310DD160468}" dt="2024-03-30T12:56:57.589" v="107" actId="20577"/>
        <pc:sldMkLst>
          <pc:docMk/>
          <pc:sldMk cId="4058545194" sldId="261"/>
        </pc:sldMkLst>
        <pc:spChg chg="mod">
          <ac:chgData name="Vanshika Gupta" userId="e3d3074568c276de" providerId="LiveId" clId="{C093D39C-5AEE-4CF5-B257-A310DD160468}" dt="2024-03-30T12:56:57.589" v="107" actId="20577"/>
          <ac:spMkLst>
            <pc:docMk/>
            <pc:sldMk cId="4058545194" sldId="261"/>
            <ac:spMk id="3" creationId="{C1BD2F44-D444-87BF-A0BA-E806558F7A97}"/>
          </ac:spMkLst>
        </pc:spChg>
      </pc:sldChg>
      <pc:sldChg chg="modSp mod">
        <pc:chgData name="Vanshika Gupta" userId="e3d3074568c276de" providerId="LiveId" clId="{C093D39C-5AEE-4CF5-B257-A310DD160468}" dt="2024-03-30T12:54:27.442" v="86" actId="20577"/>
        <pc:sldMkLst>
          <pc:docMk/>
          <pc:sldMk cId="3160465348" sldId="281"/>
        </pc:sldMkLst>
        <pc:spChg chg="mod">
          <ac:chgData name="Vanshika Gupta" userId="e3d3074568c276de" providerId="LiveId" clId="{C093D39C-5AEE-4CF5-B257-A310DD160468}" dt="2024-03-30T12:54:27.442" v="86" actId="20577"/>
          <ac:spMkLst>
            <pc:docMk/>
            <pc:sldMk cId="3160465348" sldId="281"/>
            <ac:spMk id="2" creationId="{2BB0215F-5A0E-71A3-2D67-3A3D723F7DF5}"/>
          </ac:spMkLst>
        </pc:spChg>
      </pc:sldChg>
      <pc:sldChg chg="modSp mod">
        <pc:chgData name="Vanshika Gupta" userId="e3d3074568c276de" providerId="LiveId" clId="{C093D39C-5AEE-4CF5-B257-A310DD160468}" dt="2024-03-30T12:54:24.127" v="82" actId="14100"/>
        <pc:sldMkLst>
          <pc:docMk/>
          <pc:sldMk cId="3823645612" sldId="283"/>
        </pc:sldMkLst>
        <pc:spChg chg="mod">
          <ac:chgData name="Vanshika Gupta" userId="e3d3074568c276de" providerId="LiveId" clId="{C093D39C-5AEE-4CF5-B257-A310DD160468}" dt="2024-03-30T12:54:24.127" v="82" actId="14100"/>
          <ac:spMkLst>
            <pc:docMk/>
            <pc:sldMk cId="3823645612" sldId="283"/>
            <ac:spMk id="2" creationId="{2BB0215F-5A0E-71A3-2D67-3A3D723F7DF5}"/>
          </ac:spMkLst>
        </pc:spChg>
      </pc:sldChg>
    </pc:docChg>
  </pc:docChgLst>
  <pc:docChgLst>
    <pc:chgData name="Lakshika B" userId="d4571fda01070d83" providerId="LiveId" clId="{B7F82C79-F391-45F9-9B91-EDEFDA7FCE57}"/>
    <pc:docChg chg="undo custSel addSld delSld modSld sldOrd">
      <pc:chgData name="Lakshika B" userId="d4571fda01070d83" providerId="LiveId" clId="{B7F82C79-F391-45F9-9B91-EDEFDA7FCE57}" dt="2024-03-31T10:31:18.908" v="3845"/>
      <pc:docMkLst>
        <pc:docMk/>
      </pc:docMkLst>
      <pc:sldChg chg="addSp delSp modSp mod">
        <pc:chgData name="Lakshika B" userId="d4571fda01070d83" providerId="LiveId" clId="{B7F82C79-F391-45F9-9B91-EDEFDA7FCE57}" dt="2024-03-30T20:04:55.264" v="3818" actId="20577"/>
        <pc:sldMkLst>
          <pc:docMk/>
          <pc:sldMk cId="2799971254" sldId="256"/>
        </pc:sldMkLst>
        <pc:spChg chg="mod">
          <ac:chgData name="Lakshika B" userId="d4571fda01070d83" providerId="LiveId" clId="{B7F82C79-F391-45F9-9B91-EDEFDA7FCE57}" dt="2024-03-29T21:50:43.826" v="3247" actId="122"/>
          <ac:spMkLst>
            <pc:docMk/>
            <pc:sldMk cId="2799971254" sldId="256"/>
            <ac:spMk id="2" creationId="{2BB0215F-5A0E-71A3-2D67-3A3D723F7DF5}"/>
          </ac:spMkLst>
        </pc:spChg>
        <pc:spChg chg="mod">
          <ac:chgData name="Lakshika B" userId="d4571fda01070d83" providerId="LiveId" clId="{B7F82C79-F391-45F9-9B91-EDEFDA7FCE57}" dt="2024-03-30T20:04:55.264" v="3818" actId="20577"/>
          <ac:spMkLst>
            <pc:docMk/>
            <pc:sldMk cId="2799971254" sldId="256"/>
            <ac:spMk id="3" creationId="{ADBAF048-C00C-8F07-45A3-B0935155AFC1}"/>
          </ac:spMkLst>
        </pc:spChg>
        <pc:inkChg chg="add">
          <ac:chgData name="Lakshika B" userId="d4571fda01070d83" providerId="LiveId" clId="{B7F82C79-F391-45F9-9B91-EDEFDA7FCE57}" dt="2024-03-07T09:38:01.270" v="41" actId="9405"/>
          <ac:inkMkLst>
            <pc:docMk/>
            <pc:sldMk cId="2799971254" sldId="256"/>
            <ac:inkMk id="4" creationId="{A7AB1A94-AB4C-D615-D02E-E2BA00D4C527}"/>
          </ac:inkMkLst>
        </pc:inkChg>
        <pc:inkChg chg="del">
          <ac:chgData name="Lakshika B" userId="d4571fda01070d83" providerId="LiveId" clId="{B7F82C79-F391-45F9-9B91-EDEFDA7FCE57}" dt="2024-03-29T10:18:50.047" v="51"/>
          <ac:inkMkLst>
            <pc:docMk/>
            <pc:sldMk cId="2799971254" sldId="256"/>
            <ac:inkMk id="10" creationId="{0184B0F5-6C15-7CA1-1628-C648427DE451}"/>
          </ac:inkMkLst>
        </pc:inkChg>
        <pc:inkChg chg="del">
          <ac:chgData name="Lakshika B" userId="d4571fda01070d83" providerId="LiveId" clId="{B7F82C79-F391-45F9-9B91-EDEFDA7FCE57}" dt="2024-03-29T10:18:50.050" v="53"/>
          <ac:inkMkLst>
            <pc:docMk/>
            <pc:sldMk cId="2799971254" sldId="256"/>
            <ac:inkMk id="11" creationId="{5D19B3A0-7849-30C5-55C4-37EE233E2AAB}"/>
          </ac:inkMkLst>
        </pc:inkChg>
        <pc:inkChg chg="del">
          <ac:chgData name="Lakshika B" userId="d4571fda01070d83" providerId="LiveId" clId="{B7F82C79-F391-45F9-9B91-EDEFDA7FCE57}" dt="2024-03-29T10:18:50.049" v="52"/>
          <ac:inkMkLst>
            <pc:docMk/>
            <pc:sldMk cId="2799971254" sldId="256"/>
            <ac:inkMk id="12" creationId="{CD8A968C-DF8D-BC1A-E238-35662478567D}"/>
          </ac:inkMkLst>
        </pc:inkChg>
      </pc:sldChg>
      <pc:sldChg chg="modSp del mod">
        <pc:chgData name="Lakshika B" userId="d4571fda01070d83" providerId="LiveId" clId="{B7F82C79-F391-45F9-9B91-EDEFDA7FCE57}" dt="2024-03-29T22:32:17.856" v="3528" actId="47"/>
        <pc:sldMkLst>
          <pc:docMk/>
          <pc:sldMk cId="3902697849" sldId="257"/>
        </pc:sldMkLst>
        <pc:spChg chg="mod">
          <ac:chgData name="Lakshika B" userId="d4571fda01070d83" providerId="LiveId" clId="{B7F82C79-F391-45F9-9B91-EDEFDA7FCE57}" dt="2024-03-29T11:51:11.472" v="259"/>
          <ac:spMkLst>
            <pc:docMk/>
            <pc:sldMk cId="3902697849" sldId="257"/>
            <ac:spMk id="2" creationId="{48459433-ADC3-FF75-AC2D-B8BAD06A74ED}"/>
          </ac:spMkLst>
        </pc:spChg>
        <pc:spChg chg="mod">
          <ac:chgData name="Lakshika B" userId="d4571fda01070d83" providerId="LiveId" clId="{B7F82C79-F391-45F9-9B91-EDEFDA7FCE57}" dt="2024-03-29T21:09:22.444" v="2541" actId="20577"/>
          <ac:spMkLst>
            <pc:docMk/>
            <pc:sldMk cId="3902697849" sldId="257"/>
            <ac:spMk id="3" creationId="{E241F741-7668-9B5E-7C4C-9E251E175312}"/>
          </ac:spMkLst>
        </pc:spChg>
      </pc:sldChg>
      <pc:sldChg chg="delSp modSp mod">
        <pc:chgData name="Lakshika B" userId="d4571fda01070d83" providerId="LiveId" clId="{B7F82C79-F391-45F9-9B91-EDEFDA7FCE57}" dt="2024-03-29T22:24:38.927" v="3524" actId="20577"/>
        <pc:sldMkLst>
          <pc:docMk/>
          <pc:sldMk cId="403662452" sldId="258"/>
        </pc:sldMkLst>
        <pc:spChg chg="mod">
          <ac:chgData name="Lakshika B" userId="d4571fda01070d83" providerId="LiveId" clId="{B7F82C79-F391-45F9-9B91-EDEFDA7FCE57}" dt="2024-03-29T22:24:38.927" v="3524" actId="20577"/>
          <ac:spMkLst>
            <pc:docMk/>
            <pc:sldMk cId="403662452" sldId="258"/>
            <ac:spMk id="2" creationId="{BC595964-0F32-087E-6C6F-B33C5007311C}"/>
          </ac:spMkLst>
        </pc:spChg>
        <pc:spChg chg="mod">
          <ac:chgData name="Lakshika B" userId="d4571fda01070d83" providerId="LiveId" clId="{B7F82C79-F391-45F9-9B91-EDEFDA7FCE57}" dt="2024-03-29T12:59:42.088" v="641" actId="20577"/>
          <ac:spMkLst>
            <pc:docMk/>
            <pc:sldMk cId="403662452" sldId="258"/>
            <ac:spMk id="3" creationId="{35F0C06C-B18F-F97E-6978-8E87E2A31B60}"/>
          </ac:spMkLst>
        </pc:spChg>
        <pc:grpChg chg="del">
          <ac:chgData name="Lakshika B" userId="d4571fda01070d83" providerId="LiveId" clId="{B7F82C79-F391-45F9-9B91-EDEFDA7FCE57}" dt="2024-03-29T11:43:16.852" v="233" actId="478"/>
          <ac:grpSpMkLst>
            <pc:docMk/>
            <pc:sldMk cId="403662452" sldId="258"/>
            <ac:grpSpMk id="15" creationId="{683DE289-CA6E-8DF6-CB5F-F0C05C55A2CA}"/>
          </ac:grpSpMkLst>
        </pc:grpChg>
        <pc:inkChg chg="del">
          <ac:chgData name="Lakshika B" userId="d4571fda01070d83" providerId="LiveId" clId="{B7F82C79-F391-45F9-9B91-EDEFDA7FCE57}" dt="2024-03-29T11:43:09.331" v="232" actId="478"/>
          <ac:inkMkLst>
            <pc:docMk/>
            <pc:sldMk cId="403662452" sldId="258"/>
            <ac:inkMk id="11" creationId="{343C245C-0BBE-29FC-A137-3475F5D464AF}"/>
          </ac:inkMkLst>
        </pc:inkChg>
      </pc:sldChg>
      <pc:sldChg chg="addSp delSp modSp new mod">
        <pc:chgData name="Lakshika B" userId="d4571fda01070d83" providerId="LiveId" clId="{B7F82C79-F391-45F9-9B91-EDEFDA7FCE57}" dt="2024-03-29T21:10:11.035" v="2570" actId="255"/>
        <pc:sldMkLst>
          <pc:docMk/>
          <pc:sldMk cId="1901469387" sldId="259"/>
        </pc:sldMkLst>
        <pc:spChg chg="mod">
          <ac:chgData name="Lakshika B" userId="d4571fda01070d83" providerId="LiveId" clId="{B7F82C79-F391-45F9-9B91-EDEFDA7FCE57}" dt="2024-03-29T21:10:11.035" v="2570" actId="255"/>
          <ac:spMkLst>
            <pc:docMk/>
            <pc:sldMk cId="1901469387" sldId="259"/>
            <ac:spMk id="2" creationId="{68F0A937-7AD6-EB35-64CF-4A3BAECB22B5}"/>
          </ac:spMkLst>
        </pc:spChg>
        <pc:spChg chg="mod">
          <ac:chgData name="Lakshika B" userId="d4571fda01070d83" providerId="LiveId" clId="{B7F82C79-F391-45F9-9B91-EDEFDA7FCE57}" dt="2024-03-29T21:07:17.451" v="2504" actId="20577"/>
          <ac:spMkLst>
            <pc:docMk/>
            <pc:sldMk cId="1901469387" sldId="259"/>
            <ac:spMk id="3" creationId="{07F9404D-4255-7EDC-B77B-7C5ED00D3AFD}"/>
          </ac:spMkLst>
        </pc:spChg>
        <pc:grpChg chg="del mod">
          <ac:chgData name="Lakshika B" userId="d4571fda01070d83" providerId="LiveId" clId="{B7F82C79-F391-45F9-9B91-EDEFDA7FCE57}" dt="2024-03-07T09:36:20.460" v="36"/>
          <ac:grpSpMkLst>
            <pc:docMk/>
            <pc:sldMk cId="1901469387" sldId="259"/>
            <ac:grpSpMk id="7" creationId="{A8268DB4-06A3-2947-EF30-31A7B569871F}"/>
          </ac:grpSpMkLst>
        </pc:grpChg>
        <pc:grpChg chg="del mod">
          <ac:chgData name="Lakshika B" userId="d4571fda01070d83" providerId="LiveId" clId="{B7F82C79-F391-45F9-9B91-EDEFDA7FCE57}" dt="2024-03-07T09:36:27.018" v="40"/>
          <ac:grpSpMkLst>
            <pc:docMk/>
            <pc:sldMk cId="1901469387" sldId="259"/>
            <ac:grpSpMk id="9" creationId="{78CBEEE4-8C69-7DF1-0559-64FB6906A263}"/>
          </ac:grpSpMkLst>
        </pc:grpChg>
        <pc:grpChg chg="del mod">
          <ac:chgData name="Lakshika B" userId="d4571fda01070d83" providerId="LiveId" clId="{B7F82C79-F391-45F9-9B91-EDEFDA7FCE57}" dt="2024-03-07T09:38:23.718" v="43"/>
          <ac:grpSpMkLst>
            <pc:docMk/>
            <pc:sldMk cId="1901469387" sldId="259"/>
            <ac:grpSpMk id="13" creationId="{1F543718-BAA4-B8C8-A60A-D1691896EE17}"/>
          </ac:grpSpMkLst>
        </pc:grpChg>
        <pc:grpChg chg="del mod">
          <ac:chgData name="Lakshika B" userId="d4571fda01070d83" providerId="LiveId" clId="{B7F82C79-F391-45F9-9B91-EDEFDA7FCE57}" dt="2024-03-29T12:57:05.856" v="616" actId="478"/>
          <ac:grpSpMkLst>
            <pc:docMk/>
            <pc:sldMk cId="1901469387" sldId="259"/>
            <ac:grpSpMk id="15" creationId="{F54A0ED3-3E0F-7A90-226D-3F9C8D3F08BE}"/>
          </ac:grpSpMkLst>
        </pc:grpChg>
        <pc:grpChg chg="del">
          <ac:chgData name="Lakshika B" userId="d4571fda01070d83" providerId="LiveId" clId="{B7F82C79-F391-45F9-9B91-EDEFDA7FCE57}" dt="2024-03-29T12:57:11.771" v="618" actId="478"/>
          <ac:grpSpMkLst>
            <pc:docMk/>
            <pc:sldMk cId="1901469387" sldId="259"/>
            <ac:grpSpMk id="18" creationId="{53551E07-50F7-7278-7B9D-4BFA642EB1EF}"/>
          </ac:grpSpMkLst>
        </pc:grpChg>
        <pc:grpChg chg="del">
          <ac:chgData name="Lakshika B" userId="d4571fda01070d83" providerId="LiveId" clId="{B7F82C79-F391-45F9-9B91-EDEFDA7FCE57}" dt="2024-03-29T12:57:13.690" v="619" actId="478"/>
          <ac:grpSpMkLst>
            <pc:docMk/>
            <pc:sldMk cId="1901469387" sldId="259"/>
            <ac:grpSpMk id="20" creationId="{E30C3CBC-E4AF-930F-581C-489F04CC9151}"/>
          </ac:grpSpMkLst>
        </pc:grpChg>
        <pc:inkChg chg="add del">
          <ac:chgData name="Lakshika B" userId="d4571fda01070d83" providerId="LiveId" clId="{B7F82C79-F391-45F9-9B91-EDEFDA7FCE57}" dt="2024-03-29T12:57:15.834" v="620" actId="478"/>
          <ac:inkMkLst>
            <pc:docMk/>
            <pc:sldMk cId="1901469387" sldId="259"/>
            <ac:inkMk id="4" creationId="{9AA71EFE-4DC1-E98C-577A-9B4F09727DBE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5" creationId="{307C1EF8-4A4E-D7C1-DA95-4EDD0B070931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6" creationId="{3A263D2F-FF29-95E5-3743-D1E968A649AF}"/>
          </ac:inkMkLst>
        </pc:inkChg>
        <pc:inkChg chg="del">
          <ac:chgData name="Lakshika B" userId="d4571fda01070d83" providerId="LiveId" clId="{B7F82C79-F391-45F9-9B91-EDEFDA7FCE57}" dt="2024-03-29T12:57:04.470" v="615" actId="478"/>
          <ac:inkMkLst>
            <pc:docMk/>
            <pc:sldMk cId="1901469387" sldId="259"/>
            <ac:inkMk id="7" creationId="{487BFF6A-6C0A-8FF2-A94B-190049E98A04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8" creationId="{E5794873-E144-2174-01F8-9618C60A90F5}"/>
          </ac:inkMkLst>
        </pc:inkChg>
        <pc:inkChg chg="del">
          <ac:chgData name="Lakshika B" userId="d4571fda01070d83" providerId="LiveId" clId="{B7F82C79-F391-45F9-9B91-EDEFDA7FCE57}" dt="2024-03-29T12:57:07.959" v="617" actId="478"/>
          <ac:inkMkLst>
            <pc:docMk/>
            <pc:sldMk cId="1901469387" sldId="259"/>
            <ac:inkMk id="9" creationId="{5C6F2168-2240-0AFF-D72D-7DF70ABA6AF0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10" creationId="{89EF23AD-2183-BFB6-7A8D-C46C0217AC43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11" creationId="{8D9C38F4-520C-A864-3D53-FFBF673AB2CF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12" creationId="{02D5746C-93F6-40B2-F8BD-732B0E476C62}"/>
          </ac:inkMkLst>
        </pc:inkChg>
        <pc:inkChg chg="add mod">
          <ac:chgData name="Lakshika B" userId="d4571fda01070d83" providerId="LiveId" clId="{B7F82C79-F391-45F9-9B91-EDEFDA7FCE57}" dt="2024-03-07T09:38:23.718" v="43"/>
          <ac:inkMkLst>
            <pc:docMk/>
            <pc:sldMk cId="1901469387" sldId="259"/>
            <ac:inkMk id="14" creationId="{9BA24ED3-7288-93D9-0B4E-4320E9AB3DCB}"/>
          </ac:inkMkLst>
        </pc:inkChg>
        <pc:inkChg chg="del">
          <ac:chgData name="Lakshika B" userId="d4571fda01070d83" providerId="LiveId" clId="{B7F82C79-F391-45F9-9B91-EDEFDA7FCE57}" dt="2024-03-29T12:57:18.352" v="621" actId="478"/>
          <ac:inkMkLst>
            <pc:docMk/>
            <pc:sldMk cId="1901469387" sldId="259"/>
            <ac:inkMk id="17" creationId="{8C1DD6CC-652C-D077-6ECB-7BC56C8D6B95}"/>
          </ac:inkMkLst>
        </pc:inkChg>
        <pc:inkChg chg="del">
          <ac:chgData name="Lakshika B" userId="d4571fda01070d83" providerId="LiveId" clId="{B7F82C79-F391-45F9-9B91-EDEFDA7FCE57}" dt="2024-03-29T12:57:02.946" v="614" actId="478"/>
          <ac:inkMkLst>
            <pc:docMk/>
            <pc:sldMk cId="1901469387" sldId="259"/>
            <ac:inkMk id="22" creationId="{322891F8-8644-9FFA-26A9-0161937BF0D2}"/>
          </ac:inkMkLst>
        </pc:inkChg>
      </pc:sldChg>
      <pc:sldChg chg="modSp new mod">
        <pc:chgData name="Lakshika B" userId="d4571fda01070d83" providerId="LiveId" clId="{B7F82C79-F391-45F9-9B91-EDEFDA7FCE57}" dt="2024-03-29T21:10:53.002" v="2573" actId="255"/>
        <pc:sldMkLst>
          <pc:docMk/>
          <pc:sldMk cId="3821287592" sldId="260"/>
        </pc:sldMkLst>
        <pc:spChg chg="mod">
          <ac:chgData name="Lakshika B" userId="d4571fda01070d83" providerId="LiveId" clId="{B7F82C79-F391-45F9-9B91-EDEFDA7FCE57}" dt="2024-03-29T21:10:53.002" v="2573" actId="255"/>
          <ac:spMkLst>
            <pc:docMk/>
            <pc:sldMk cId="3821287592" sldId="260"/>
            <ac:spMk id="2" creationId="{B6FB33F6-CF40-FAFD-E08E-1A8893BF47CA}"/>
          </ac:spMkLst>
        </pc:spChg>
        <pc:spChg chg="mod">
          <ac:chgData name="Lakshika B" userId="d4571fda01070d83" providerId="LiveId" clId="{B7F82C79-F391-45F9-9B91-EDEFDA7FCE57}" dt="2024-03-29T21:09:29.129" v="2542" actId="20577"/>
          <ac:spMkLst>
            <pc:docMk/>
            <pc:sldMk cId="3821287592" sldId="260"/>
            <ac:spMk id="3" creationId="{72917AA4-15C6-1010-C972-3C3AD9158BF9}"/>
          </ac:spMkLst>
        </pc:spChg>
      </pc:sldChg>
      <pc:sldChg chg="modSp new mod">
        <pc:chgData name="Lakshika B" userId="d4571fda01070d83" providerId="LiveId" clId="{B7F82C79-F391-45F9-9B91-EDEFDA7FCE57}" dt="2024-03-29T20:46:59.387" v="2314" actId="255"/>
        <pc:sldMkLst>
          <pc:docMk/>
          <pc:sldMk cId="4058545194" sldId="261"/>
        </pc:sldMkLst>
        <pc:spChg chg="mod">
          <ac:chgData name="Lakshika B" userId="d4571fda01070d83" providerId="LiveId" clId="{B7F82C79-F391-45F9-9B91-EDEFDA7FCE57}" dt="2024-03-29T20:46:59.387" v="2314" actId="255"/>
          <ac:spMkLst>
            <pc:docMk/>
            <pc:sldMk cId="4058545194" sldId="261"/>
            <ac:spMk id="2" creationId="{D1913C3B-991C-01AB-9394-C5DB0C4F0918}"/>
          </ac:spMkLst>
        </pc:spChg>
        <pc:spChg chg="mod">
          <ac:chgData name="Lakshika B" userId="d4571fda01070d83" providerId="LiveId" clId="{B7F82C79-F391-45F9-9B91-EDEFDA7FCE57}" dt="2024-03-29T13:18:40.287" v="816" actId="255"/>
          <ac:spMkLst>
            <pc:docMk/>
            <pc:sldMk cId="4058545194" sldId="261"/>
            <ac:spMk id="3" creationId="{C1BD2F44-D444-87BF-A0BA-E806558F7A97}"/>
          </ac:spMkLst>
        </pc:spChg>
      </pc:sldChg>
      <pc:sldChg chg="addSp delSp modSp new mod">
        <pc:chgData name="Lakshika B" userId="d4571fda01070d83" providerId="LiveId" clId="{B7F82C79-F391-45F9-9B91-EDEFDA7FCE57}" dt="2024-03-29T20:10:40.029" v="1814" actId="122"/>
        <pc:sldMkLst>
          <pc:docMk/>
          <pc:sldMk cId="2975443125" sldId="262"/>
        </pc:sldMkLst>
        <pc:spChg chg="mod">
          <ac:chgData name="Lakshika B" userId="d4571fda01070d83" providerId="LiveId" clId="{B7F82C79-F391-45F9-9B91-EDEFDA7FCE57}" dt="2024-03-29T20:06:42.793" v="1665" actId="20577"/>
          <ac:spMkLst>
            <pc:docMk/>
            <pc:sldMk cId="2975443125" sldId="262"/>
            <ac:spMk id="2" creationId="{7C32A8EA-C395-97E8-C6B5-FC61D8E8C0A1}"/>
          </ac:spMkLst>
        </pc:spChg>
        <pc:spChg chg="del mod">
          <ac:chgData name="Lakshika B" userId="d4571fda01070d83" providerId="LiveId" clId="{B7F82C79-F391-45F9-9B91-EDEFDA7FCE57}" dt="2024-03-29T14:06:51.646" v="1012" actId="3680"/>
          <ac:spMkLst>
            <pc:docMk/>
            <pc:sldMk cId="2975443125" sldId="262"/>
            <ac:spMk id="3" creationId="{07FEA1ED-297B-E349-B3F6-AD5B7D6BED3D}"/>
          </ac:spMkLst>
        </pc:spChg>
        <pc:spChg chg="add mod">
          <ac:chgData name="Lakshika B" userId="d4571fda01070d83" providerId="LiveId" clId="{B7F82C79-F391-45F9-9B91-EDEFDA7FCE57}" dt="2024-03-29T20:10:40.029" v="1814" actId="122"/>
          <ac:spMkLst>
            <pc:docMk/>
            <pc:sldMk cId="2975443125" sldId="262"/>
            <ac:spMk id="5" creationId="{065820A8-C398-238E-A3ED-BE1D88A7231C}"/>
          </ac:spMkLst>
        </pc:spChg>
        <pc:graphicFrameChg chg="add mod ord modGraphic">
          <ac:chgData name="Lakshika B" userId="d4571fda01070d83" providerId="LiveId" clId="{B7F82C79-F391-45F9-9B91-EDEFDA7FCE57}" dt="2024-03-29T20:07:40.109" v="1686" actId="14734"/>
          <ac:graphicFrameMkLst>
            <pc:docMk/>
            <pc:sldMk cId="2975443125" sldId="262"/>
            <ac:graphicFrameMk id="4" creationId="{6068AD05-94CF-DD24-B11A-403D4BC757E2}"/>
          </ac:graphicFrameMkLst>
        </pc:graphicFrameChg>
      </pc:sldChg>
      <pc:sldChg chg="addSp delSp modSp new mod ord">
        <pc:chgData name="Lakshika B" userId="d4571fda01070d83" providerId="LiveId" clId="{B7F82C79-F391-45F9-9B91-EDEFDA7FCE57}" dt="2024-03-30T10:29:08.066" v="3752"/>
        <pc:sldMkLst>
          <pc:docMk/>
          <pc:sldMk cId="2266439036" sldId="263"/>
        </pc:sldMkLst>
        <pc:spChg chg="mod">
          <ac:chgData name="Lakshika B" userId="d4571fda01070d83" providerId="LiveId" clId="{B7F82C79-F391-45F9-9B91-EDEFDA7FCE57}" dt="2024-03-29T21:03:06.652" v="2408" actId="20577"/>
          <ac:spMkLst>
            <pc:docMk/>
            <pc:sldMk cId="2266439036" sldId="263"/>
            <ac:spMk id="2" creationId="{62661978-75C5-9133-83B9-DC4BF1399A5C}"/>
          </ac:spMkLst>
        </pc:spChg>
        <pc:spChg chg="del">
          <ac:chgData name="Lakshika B" userId="d4571fda01070d83" providerId="LiveId" clId="{B7F82C79-F391-45F9-9B91-EDEFDA7FCE57}" dt="2024-03-29T14:20:55.496" v="1155" actId="3680"/>
          <ac:spMkLst>
            <pc:docMk/>
            <pc:sldMk cId="2266439036" sldId="263"/>
            <ac:spMk id="3" creationId="{150594F1-BD5B-3099-8EB5-FE605B31E8A6}"/>
          </ac:spMkLst>
        </pc:spChg>
        <pc:spChg chg="add mod">
          <ac:chgData name="Lakshika B" userId="d4571fda01070d83" providerId="LiveId" clId="{B7F82C79-F391-45F9-9B91-EDEFDA7FCE57}" dt="2024-03-29T20:12:03.188" v="1815"/>
          <ac:spMkLst>
            <pc:docMk/>
            <pc:sldMk cId="2266439036" sldId="263"/>
            <ac:spMk id="5" creationId="{CFB28B41-F918-F4A6-249A-A77A8EB1FCF1}"/>
          </ac:spMkLst>
        </pc:spChg>
        <pc:graphicFrameChg chg="add mod ord modGraphic">
          <ac:chgData name="Lakshika B" userId="d4571fda01070d83" providerId="LiveId" clId="{B7F82C79-F391-45F9-9B91-EDEFDA7FCE57}" dt="2024-03-29T19:07:28.522" v="1562"/>
          <ac:graphicFrameMkLst>
            <pc:docMk/>
            <pc:sldMk cId="2266439036" sldId="263"/>
            <ac:graphicFrameMk id="4" creationId="{9A9E79ED-3067-87C4-E46F-9875F4B03EF1}"/>
          </ac:graphicFrameMkLst>
        </pc:graphicFrameChg>
      </pc:sldChg>
      <pc:sldChg chg="addSp delSp modSp new mod">
        <pc:chgData name="Lakshika B" userId="d4571fda01070d83" providerId="LiveId" clId="{B7F82C79-F391-45F9-9B91-EDEFDA7FCE57}" dt="2024-03-29T23:07:33.544" v="3702" actId="20577"/>
        <pc:sldMkLst>
          <pc:docMk/>
          <pc:sldMk cId="1295826791" sldId="264"/>
        </pc:sldMkLst>
        <pc:spChg chg="mod">
          <ac:chgData name="Lakshika B" userId="d4571fda01070d83" providerId="LiveId" clId="{B7F82C79-F391-45F9-9B91-EDEFDA7FCE57}" dt="2024-03-29T14:38:52.998" v="1393" actId="20577"/>
          <ac:spMkLst>
            <pc:docMk/>
            <pc:sldMk cId="1295826791" sldId="264"/>
            <ac:spMk id="2" creationId="{B3BC3E1B-F66F-D1BD-0409-C8A3308E13F9}"/>
          </ac:spMkLst>
        </pc:spChg>
        <pc:spChg chg="del">
          <ac:chgData name="Lakshika B" userId="d4571fda01070d83" providerId="LiveId" clId="{B7F82C79-F391-45F9-9B91-EDEFDA7FCE57}" dt="2024-03-29T14:41:56.618" v="1394" actId="3680"/>
          <ac:spMkLst>
            <pc:docMk/>
            <pc:sldMk cId="1295826791" sldId="264"/>
            <ac:spMk id="3" creationId="{0FCDCF24-6201-373A-B4AF-91E90997C170}"/>
          </ac:spMkLst>
        </pc:spChg>
        <pc:spChg chg="add mod">
          <ac:chgData name="Lakshika B" userId="d4571fda01070d83" providerId="LiveId" clId="{B7F82C79-F391-45F9-9B91-EDEFDA7FCE57}" dt="2024-03-29T23:07:33.544" v="3702" actId="20577"/>
          <ac:spMkLst>
            <pc:docMk/>
            <pc:sldMk cId="1295826791" sldId="264"/>
            <ac:spMk id="5" creationId="{452E4296-6DB7-33A2-3AE8-12BECC488853}"/>
          </ac:spMkLst>
        </pc:spChg>
        <pc:graphicFrameChg chg="add mod ord modGraphic">
          <ac:chgData name="Lakshika B" userId="d4571fda01070d83" providerId="LiveId" clId="{B7F82C79-F391-45F9-9B91-EDEFDA7FCE57}" dt="2024-03-29T23:07:25.292" v="3701" actId="20577"/>
          <ac:graphicFrameMkLst>
            <pc:docMk/>
            <pc:sldMk cId="1295826791" sldId="264"/>
            <ac:graphicFrameMk id="4" creationId="{3CEFA866-9B22-95DE-A3EC-F9BB95CDBE8D}"/>
          </ac:graphicFrameMkLst>
        </pc:graphicFrameChg>
      </pc:sldChg>
      <pc:sldChg chg="addSp delSp modSp new mod">
        <pc:chgData name="Lakshika B" userId="d4571fda01070d83" providerId="LiveId" clId="{B7F82C79-F391-45F9-9B91-EDEFDA7FCE57}" dt="2024-03-29T19:37:19.535" v="1588" actId="14100"/>
        <pc:sldMkLst>
          <pc:docMk/>
          <pc:sldMk cId="2194192267" sldId="265"/>
        </pc:sldMkLst>
        <pc:spChg chg="del">
          <ac:chgData name="Lakshika B" userId="d4571fda01070d83" providerId="LiveId" clId="{B7F82C79-F391-45F9-9B91-EDEFDA7FCE57}" dt="2024-03-29T19:33:58.803" v="1565"/>
          <ac:spMkLst>
            <pc:docMk/>
            <pc:sldMk cId="2194192267" sldId="265"/>
            <ac:spMk id="3" creationId="{28FBB768-87C6-4552-7314-4178F5E7FF27}"/>
          </ac:spMkLst>
        </pc:spChg>
        <pc:picChg chg="add mod">
          <ac:chgData name="Lakshika B" userId="d4571fda01070d83" providerId="LiveId" clId="{B7F82C79-F391-45F9-9B91-EDEFDA7FCE57}" dt="2024-03-29T19:37:19.535" v="1588" actId="14100"/>
          <ac:picMkLst>
            <pc:docMk/>
            <pc:sldMk cId="2194192267" sldId="265"/>
            <ac:picMk id="4" creationId="{57DF2B1B-8425-5B69-E1F6-06BD46C157F3}"/>
          </ac:picMkLst>
        </pc:picChg>
      </pc:sldChg>
      <pc:sldChg chg="addSp delSp modSp new mod">
        <pc:chgData name="Lakshika B" userId="d4571fda01070d83" providerId="LiveId" clId="{B7F82C79-F391-45F9-9B91-EDEFDA7FCE57}" dt="2024-03-30T12:36:25.716" v="3756" actId="1036"/>
        <pc:sldMkLst>
          <pc:docMk/>
          <pc:sldMk cId="2914114071" sldId="266"/>
        </pc:sldMkLst>
        <pc:spChg chg="del">
          <ac:chgData name="Lakshika B" userId="d4571fda01070d83" providerId="LiveId" clId="{B7F82C79-F391-45F9-9B91-EDEFDA7FCE57}" dt="2024-03-29T19:36:06.871" v="1576"/>
          <ac:spMkLst>
            <pc:docMk/>
            <pc:sldMk cId="2914114071" sldId="266"/>
            <ac:spMk id="3" creationId="{C2CCE7DE-3F1B-0BC0-A2E0-E1BD193BA34B}"/>
          </ac:spMkLst>
        </pc:spChg>
        <pc:picChg chg="add mod">
          <ac:chgData name="Lakshika B" userId="d4571fda01070d83" providerId="LiveId" clId="{B7F82C79-F391-45F9-9B91-EDEFDA7FCE57}" dt="2024-03-30T12:36:25.716" v="3756" actId="1036"/>
          <ac:picMkLst>
            <pc:docMk/>
            <pc:sldMk cId="2914114071" sldId="266"/>
            <ac:picMk id="4" creationId="{45EBE28A-5452-9C8B-1F24-1B739498E376}"/>
          </ac:picMkLst>
        </pc:picChg>
      </pc:sldChg>
      <pc:sldChg chg="addSp delSp modSp new mod">
        <pc:chgData name="Lakshika B" userId="d4571fda01070d83" providerId="LiveId" clId="{B7F82C79-F391-45F9-9B91-EDEFDA7FCE57}" dt="2024-03-29T19:40:30.284" v="1595" actId="14100"/>
        <pc:sldMkLst>
          <pc:docMk/>
          <pc:sldMk cId="1683490204" sldId="267"/>
        </pc:sldMkLst>
        <pc:spChg chg="del">
          <ac:chgData name="Lakshika B" userId="d4571fda01070d83" providerId="LiveId" clId="{B7F82C79-F391-45F9-9B91-EDEFDA7FCE57}" dt="2024-03-29T19:40:03.671" v="1590"/>
          <ac:spMkLst>
            <pc:docMk/>
            <pc:sldMk cId="1683490204" sldId="267"/>
            <ac:spMk id="3" creationId="{DDB1ADC0-21AB-3F4B-8CEC-9B8AE2436BE6}"/>
          </ac:spMkLst>
        </pc:spChg>
        <pc:picChg chg="add mod">
          <ac:chgData name="Lakshika B" userId="d4571fda01070d83" providerId="LiveId" clId="{B7F82C79-F391-45F9-9B91-EDEFDA7FCE57}" dt="2024-03-29T19:40:30.284" v="1595" actId="14100"/>
          <ac:picMkLst>
            <pc:docMk/>
            <pc:sldMk cId="1683490204" sldId="267"/>
            <ac:picMk id="4" creationId="{C5CF7E13-38BF-57DE-FF78-9154D259BD81}"/>
          </ac:picMkLst>
        </pc:picChg>
      </pc:sldChg>
      <pc:sldChg chg="addSp delSp modSp new mod">
        <pc:chgData name="Lakshika B" userId="d4571fda01070d83" providerId="LiveId" clId="{B7F82C79-F391-45F9-9B91-EDEFDA7FCE57}" dt="2024-03-29T19:43:12.808" v="1602" actId="14100"/>
        <pc:sldMkLst>
          <pc:docMk/>
          <pc:sldMk cId="731085871" sldId="268"/>
        </pc:sldMkLst>
        <pc:spChg chg="del">
          <ac:chgData name="Lakshika B" userId="d4571fda01070d83" providerId="LiveId" clId="{B7F82C79-F391-45F9-9B91-EDEFDA7FCE57}" dt="2024-03-29T19:42:45.274" v="1597"/>
          <ac:spMkLst>
            <pc:docMk/>
            <pc:sldMk cId="731085871" sldId="268"/>
            <ac:spMk id="3" creationId="{A5A19EB4-50FF-EFA9-99FF-E73422FF5348}"/>
          </ac:spMkLst>
        </pc:spChg>
        <pc:picChg chg="add mod">
          <ac:chgData name="Lakshika B" userId="d4571fda01070d83" providerId="LiveId" clId="{B7F82C79-F391-45F9-9B91-EDEFDA7FCE57}" dt="2024-03-29T19:43:12.808" v="1602" actId="14100"/>
          <ac:picMkLst>
            <pc:docMk/>
            <pc:sldMk cId="731085871" sldId="268"/>
            <ac:picMk id="4" creationId="{24462C8F-198B-C982-E911-F18BC20984EC}"/>
          </ac:picMkLst>
        </pc:picChg>
      </pc:sldChg>
      <pc:sldChg chg="modSp new mod">
        <pc:chgData name="Lakshika B" userId="d4571fda01070d83" providerId="LiveId" clId="{B7F82C79-F391-45F9-9B91-EDEFDA7FCE57}" dt="2024-03-29T23:00:05.949" v="3686" actId="255"/>
        <pc:sldMkLst>
          <pc:docMk/>
          <pc:sldMk cId="4152144005" sldId="269"/>
        </pc:sldMkLst>
        <pc:spChg chg="mod">
          <ac:chgData name="Lakshika B" userId="d4571fda01070d83" providerId="LiveId" clId="{B7F82C79-F391-45F9-9B91-EDEFDA7FCE57}" dt="2024-03-29T20:45:53.439" v="2309" actId="14100"/>
          <ac:spMkLst>
            <pc:docMk/>
            <pc:sldMk cId="4152144005" sldId="269"/>
            <ac:spMk id="2" creationId="{5212E64C-738B-DE03-32EA-6B9DDC06C213}"/>
          </ac:spMkLst>
        </pc:spChg>
        <pc:spChg chg="mod">
          <ac:chgData name="Lakshika B" userId="d4571fda01070d83" providerId="LiveId" clId="{B7F82C79-F391-45F9-9B91-EDEFDA7FCE57}" dt="2024-03-29T23:00:05.949" v="3686" actId="255"/>
          <ac:spMkLst>
            <pc:docMk/>
            <pc:sldMk cId="4152144005" sldId="269"/>
            <ac:spMk id="3" creationId="{BF516EC1-4915-98D0-8F9B-AE024AFB6DFD}"/>
          </ac:spMkLst>
        </pc:spChg>
      </pc:sldChg>
      <pc:sldChg chg="modSp new mod">
        <pc:chgData name="Lakshika B" userId="d4571fda01070d83" providerId="LiveId" clId="{B7F82C79-F391-45F9-9B91-EDEFDA7FCE57}" dt="2024-03-29T21:43:01.296" v="3157" actId="20577"/>
        <pc:sldMkLst>
          <pc:docMk/>
          <pc:sldMk cId="2917170608" sldId="270"/>
        </pc:sldMkLst>
        <pc:spChg chg="mod">
          <ac:chgData name="Lakshika B" userId="d4571fda01070d83" providerId="LiveId" clId="{B7F82C79-F391-45F9-9B91-EDEFDA7FCE57}" dt="2024-03-29T21:05:36.341" v="2497" actId="255"/>
          <ac:spMkLst>
            <pc:docMk/>
            <pc:sldMk cId="2917170608" sldId="270"/>
            <ac:spMk id="2" creationId="{316C94B4-9416-32AD-D52E-F0BEE2075AAC}"/>
          </ac:spMkLst>
        </pc:spChg>
        <pc:spChg chg="mod">
          <ac:chgData name="Lakshika B" userId="d4571fda01070d83" providerId="LiveId" clId="{B7F82C79-F391-45F9-9B91-EDEFDA7FCE57}" dt="2024-03-29T21:43:01.296" v="3157" actId="20577"/>
          <ac:spMkLst>
            <pc:docMk/>
            <pc:sldMk cId="2917170608" sldId="270"/>
            <ac:spMk id="3" creationId="{7FD1C5B7-7334-C752-FA1C-6C22000B89AD}"/>
          </ac:spMkLst>
        </pc:spChg>
      </pc:sldChg>
      <pc:sldChg chg="modSp new mod">
        <pc:chgData name="Lakshika B" userId="d4571fda01070d83" providerId="LiveId" clId="{B7F82C79-F391-45F9-9B91-EDEFDA7FCE57}" dt="2024-03-29T21:47:09.623" v="3190" actId="20577"/>
        <pc:sldMkLst>
          <pc:docMk/>
          <pc:sldMk cId="2083797418" sldId="271"/>
        </pc:sldMkLst>
        <pc:spChg chg="mod">
          <ac:chgData name="Lakshika B" userId="d4571fda01070d83" providerId="LiveId" clId="{B7F82C79-F391-45F9-9B91-EDEFDA7FCE57}" dt="2024-03-29T21:43:58.365" v="3161" actId="255"/>
          <ac:spMkLst>
            <pc:docMk/>
            <pc:sldMk cId="2083797418" sldId="271"/>
            <ac:spMk id="2" creationId="{5E093585-06A9-7554-CF18-338DC3C9A62F}"/>
          </ac:spMkLst>
        </pc:spChg>
        <pc:spChg chg="mod">
          <ac:chgData name="Lakshika B" userId="d4571fda01070d83" providerId="LiveId" clId="{B7F82C79-F391-45F9-9B91-EDEFDA7FCE57}" dt="2024-03-29T21:47:09.623" v="3190" actId="20577"/>
          <ac:spMkLst>
            <pc:docMk/>
            <pc:sldMk cId="2083797418" sldId="271"/>
            <ac:spMk id="3" creationId="{9C33A1B1-1236-6A51-E9C5-41BE7A48A57D}"/>
          </ac:spMkLst>
        </pc:spChg>
      </pc:sldChg>
      <pc:sldChg chg="modSp new mod">
        <pc:chgData name="Lakshika B" userId="d4571fda01070d83" providerId="LiveId" clId="{B7F82C79-F391-45F9-9B91-EDEFDA7FCE57}" dt="2024-03-29T21:45:45.301" v="3177" actId="255"/>
        <pc:sldMkLst>
          <pc:docMk/>
          <pc:sldMk cId="1014897724" sldId="272"/>
        </pc:sldMkLst>
        <pc:spChg chg="mod">
          <ac:chgData name="Lakshika B" userId="d4571fda01070d83" providerId="LiveId" clId="{B7F82C79-F391-45F9-9B91-EDEFDA7FCE57}" dt="2024-03-29T21:45:15.428" v="3171" actId="255"/>
          <ac:spMkLst>
            <pc:docMk/>
            <pc:sldMk cId="1014897724" sldId="272"/>
            <ac:spMk id="2" creationId="{542B8ED3-5DBA-B081-8596-1D83E6F1C1D1}"/>
          </ac:spMkLst>
        </pc:spChg>
        <pc:spChg chg="mod">
          <ac:chgData name="Lakshika B" userId="d4571fda01070d83" providerId="LiveId" clId="{B7F82C79-F391-45F9-9B91-EDEFDA7FCE57}" dt="2024-03-29T21:45:45.301" v="3177" actId="255"/>
          <ac:spMkLst>
            <pc:docMk/>
            <pc:sldMk cId="1014897724" sldId="272"/>
            <ac:spMk id="3" creationId="{C9858CB2-86B5-6764-EA57-20E199A29E7C}"/>
          </ac:spMkLst>
        </pc:spChg>
      </pc:sldChg>
      <pc:sldChg chg="modSp new mod">
        <pc:chgData name="Lakshika B" userId="d4571fda01070d83" providerId="LiveId" clId="{B7F82C79-F391-45F9-9B91-EDEFDA7FCE57}" dt="2024-03-29T21:48:05.902" v="3208" actId="255"/>
        <pc:sldMkLst>
          <pc:docMk/>
          <pc:sldMk cId="2324034518" sldId="273"/>
        </pc:sldMkLst>
        <pc:spChg chg="mod">
          <ac:chgData name="Lakshika B" userId="d4571fda01070d83" providerId="LiveId" clId="{B7F82C79-F391-45F9-9B91-EDEFDA7FCE57}" dt="2024-03-29T21:46:36.489" v="3181" actId="255"/>
          <ac:spMkLst>
            <pc:docMk/>
            <pc:sldMk cId="2324034518" sldId="273"/>
            <ac:spMk id="2" creationId="{4FA75148-B68A-DA93-2CEE-04DE5E32D147}"/>
          </ac:spMkLst>
        </pc:spChg>
        <pc:spChg chg="mod">
          <ac:chgData name="Lakshika B" userId="d4571fda01070d83" providerId="LiveId" clId="{B7F82C79-F391-45F9-9B91-EDEFDA7FCE57}" dt="2024-03-29T21:48:05.902" v="3208" actId="255"/>
          <ac:spMkLst>
            <pc:docMk/>
            <pc:sldMk cId="2324034518" sldId="273"/>
            <ac:spMk id="3" creationId="{024BA90F-10F1-9AD9-34E4-5BFD23EA9516}"/>
          </ac:spMkLst>
        </pc:spChg>
      </pc:sldChg>
      <pc:sldChg chg="modSp new mod">
        <pc:chgData name="Lakshika B" userId="d4571fda01070d83" providerId="LiveId" clId="{B7F82C79-F391-45F9-9B91-EDEFDA7FCE57}" dt="2024-03-29T22:19:32.904" v="3491" actId="20577"/>
        <pc:sldMkLst>
          <pc:docMk/>
          <pc:sldMk cId="2414101618" sldId="274"/>
        </pc:sldMkLst>
        <pc:spChg chg="mod">
          <ac:chgData name="Lakshika B" userId="d4571fda01070d83" providerId="LiveId" clId="{B7F82C79-F391-45F9-9B91-EDEFDA7FCE57}" dt="2024-03-29T22:01:34.491" v="3303" actId="255"/>
          <ac:spMkLst>
            <pc:docMk/>
            <pc:sldMk cId="2414101618" sldId="274"/>
            <ac:spMk id="2" creationId="{2969CB20-150B-B356-228C-0AC6E38EAE1E}"/>
          </ac:spMkLst>
        </pc:spChg>
        <pc:spChg chg="mod">
          <ac:chgData name="Lakshika B" userId="d4571fda01070d83" providerId="LiveId" clId="{B7F82C79-F391-45F9-9B91-EDEFDA7FCE57}" dt="2024-03-29T22:19:32.904" v="3491" actId="20577"/>
          <ac:spMkLst>
            <pc:docMk/>
            <pc:sldMk cId="2414101618" sldId="274"/>
            <ac:spMk id="3" creationId="{74A6091A-1980-6D09-6AE6-D9D8FC0085ED}"/>
          </ac:spMkLst>
        </pc:spChg>
      </pc:sldChg>
      <pc:sldChg chg="modSp new mod">
        <pc:chgData name="Lakshika B" userId="d4571fda01070d83" providerId="LiveId" clId="{B7F82C79-F391-45F9-9B91-EDEFDA7FCE57}" dt="2024-03-29T22:15:16.726" v="3450" actId="20577"/>
        <pc:sldMkLst>
          <pc:docMk/>
          <pc:sldMk cId="3869164339" sldId="275"/>
        </pc:sldMkLst>
        <pc:spChg chg="mod">
          <ac:chgData name="Lakshika B" userId="d4571fda01070d83" providerId="LiveId" clId="{B7F82C79-F391-45F9-9B91-EDEFDA7FCE57}" dt="2024-03-29T22:14:53.224" v="3443" actId="255"/>
          <ac:spMkLst>
            <pc:docMk/>
            <pc:sldMk cId="3869164339" sldId="275"/>
            <ac:spMk id="2" creationId="{DAB86385-4435-9723-E106-FC828FD23C75}"/>
          </ac:spMkLst>
        </pc:spChg>
        <pc:spChg chg="mod">
          <ac:chgData name="Lakshika B" userId="d4571fda01070d83" providerId="LiveId" clId="{B7F82C79-F391-45F9-9B91-EDEFDA7FCE57}" dt="2024-03-29T22:15:16.726" v="3450" actId="20577"/>
          <ac:spMkLst>
            <pc:docMk/>
            <pc:sldMk cId="3869164339" sldId="275"/>
            <ac:spMk id="3" creationId="{46FEFFE2-4F46-0349-B20B-29D30E2FCA82}"/>
          </ac:spMkLst>
        </pc:spChg>
      </pc:sldChg>
      <pc:sldChg chg="modSp new mod">
        <pc:chgData name="Lakshika B" userId="d4571fda01070d83" providerId="LiveId" clId="{B7F82C79-F391-45F9-9B91-EDEFDA7FCE57}" dt="2024-03-29T22:18:25.602" v="3469" actId="255"/>
        <pc:sldMkLst>
          <pc:docMk/>
          <pc:sldMk cId="1825831994" sldId="276"/>
        </pc:sldMkLst>
        <pc:spChg chg="mod">
          <ac:chgData name="Lakshika B" userId="d4571fda01070d83" providerId="LiveId" clId="{B7F82C79-F391-45F9-9B91-EDEFDA7FCE57}" dt="2024-03-29T22:17:52.602" v="3458" actId="255"/>
          <ac:spMkLst>
            <pc:docMk/>
            <pc:sldMk cId="1825831994" sldId="276"/>
            <ac:spMk id="2" creationId="{BF9CC9BF-43D9-4B01-23CE-9BF0B1BF6990}"/>
          </ac:spMkLst>
        </pc:spChg>
        <pc:spChg chg="mod">
          <ac:chgData name="Lakshika B" userId="d4571fda01070d83" providerId="LiveId" clId="{B7F82C79-F391-45F9-9B91-EDEFDA7FCE57}" dt="2024-03-29T22:18:25.602" v="3469" actId="255"/>
          <ac:spMkLst>
            <pc:docMk/>
            <pc:sldMk cId="1825831994" sldId="276"/>
            <ac:spMk id="3" creationId="{41B7B3ED-0A43-49F0-BA27-5A4F4ECA52E2}"/>
          </ac:spMkLst>
        </pc:spChg>
      </pc:sldChg>
      <pc:sldChg chg="modSp new mod">
        <pc:chgData name="Lakshika B" userId="d4571fda01070d83" providerId="LiveId" clId="{B7F82C79-F391-45F9-9B91-EDEFDA7FCE57}" dt="2024-03-29T22:19:28.583" v="3487" actId="20577"/>
        <pc:sldMkLst>
          <pc:docMk/>
          <pc:sldMk cId="2434613914" sldId="277"/>
        </pc:sldMkLst>
        <pc:spChg chg="mod">
          <ac:chgData name="Lakshika B" userId="d4571fda01070d83" providerId="LiveId" clId="{B7F82C79-F391-45F9-9B91-EDEFDA7FCE57}" dt="2024-03-29T22:18:55.830" v="3473" actId="255"/>
          <ac:spMkLst>
            <pc:docMk/>
            <pc:sldMk cId="2434613914" sldId="277"/>
            <ac:spMk id="2" creationId="{4BF3525E-B4D4-1E4B-E98F-2921BB33C2F8}"/>
          </ac:spMkLst>
        </pc:spChg>
        <pc:spChg chg="mod">
          <ac:chgData name="Lakshika B" userId="d4571fda01070d83" providerId="LiveId" clId="{B7F82C79-F391-45F9-9B91-EDEFDA7FCE57}" dt="2024-03-29T22:19:28.583" v="3487" actId="20577"/>
          <ac:spMkLst>
            <pc:docMk/>
            <pc:sldMk cId="2434613914" sldId="277"/>
            <ac:spMk id="3" creationId="{FAC0EA83-BD50-70C8-9570-88E1F4429F7D}"/>
          </ac:spMkLst>
        </pc:spChg>
      </pc:sldChg>
      <pc:sldChg chg="modSp new mod">
        <pc:chgData name="Lakshika B" userId="d4571fda01070d83" providerId="LiveId" clId="{B7F82C79-F391-45F9-9B91-EDEFDA7FCE57}" dt="2024-03-29T23:01:18.162" v="3695" actId="20577"/>
        <pc:sldMkLst>
          <pc:docMk/>
          <pc:sldMk cId="3796753760" sldId="278"/>
        </pc:sldMkLst>
        <pc:spChg chg="mod">
          <ac:chgData name="Lakshika B" userId="d4571fda01070d83" providerId="LiveId" clId="{B7F82C79-F391-45F9-9B91-EDEFDA7FCE57}" dt="2024-03-29T22:22:03.015" v="3495" actId="255"/>
          <ac:spMkLst>
            <pc:docMk/>
            <pc:sldMk cId="3796753760" sldId="278"/>
            <ac:spMk id="2" creationId="{DEDBC245-375C-5EB2-0DD5-FE2B7DF6CC40}"/>
          </ac:spMkLst>
        </pc:spChg>
        <pc:spChg chg="mod">
          <ac:chgData name="Lakshika B" userId="d4571fda01070d83" providerId="LiveId" clId="{B7F82C79-F391-45F9-9B91-EDEFDA7FCE57}" dt="2024-03-29T23:01:18.162" v="3695" actId="20577"/>
          <ac:spMkLst>
            <pc:docMk/>
            <pc:sldMk cId="3796753760" sldId="278"/>
            <ac:spMk id="3" creationId="{61016E08-B32C-2DE0-F938-B3FC5F37E6D7}"/>
          </ac:spMkLst>
        </pc:spChg>
      </pc:sldChg>
      <pc:sldChg chg="modSp new mod">
        <pc:chgData name="Lakshika B" userId="d4571fda01070d83" providerId="LiveId" clId="{B7F82C79-F391-45F9-9B91-EDEFDA7FCE57}" dt="2024-03-29T23:00:52.595" v="3692" actId="20577"/>
        <pc:sldMkLst>
          <pc:docMk/>
          <pc:sldMk cId="570835034" sldId="279"/>
        </pc:sldMkLst>
        <pc:spChg chg="mod">
          <ac:chgData name="Lakshika B" userId="d4571fda01070d83" providerId="LiveId" clId="{B7F82C79-F391-45F9-9B91-EDEFDA7FCE57}" dt="2024-03-29T22:22:39.805" v="3502" actId="255"/>
          <ac:spMkLst>
            <pc:docMk/>
            <pc:sldMk cId="570835034" sldId="279"/>
            <ac:spMk id="2" creationId="{AEF9F62A-0C1D-7045-345F-71687F62ACA8}"/>
          </ac:spMkLst>
        </pc:spChg>
        <pc:spChg chg="mod">
          <ac:chgData name="Lakshika B" userId="d4571fda01070d83" providerId="LiveId" clId="{B7F82C79-F391-45F9-9B91-EDEFDA7FCE57}" dt="2024-03-29T23:00:52.595" v="3692" actId="20577"/>
          <ac:spMkLst>
            <pc:docMk/>
            <pc:sldMk cId="570835034" sldId="279"/>
            <ac:spMk id="3" creationId="{9C1815C4-7C46-0D15-EF02-A143246AA61C}"/>
          </ac:spMkLst>
        </pc:spChg>
      </pc:sldChg>
      <pc:sldChg chg="modSp new mod">
        <pc:chgData name="Lakshika B" userId="d4571fda01070d83" providerId="LiveId" clId="{B7F82C79-F391-45F9-9B91-EDEFDA7FCE57}" dt="2024-03-29T23:00:26.175" v="3689" actId="255"/>
        <pc:sldMkLst>
          <pc:docMk/>
          <pc:sldMk cId="378650135" sldId="280"/>
        </pc:sldMkLst>
        <pc:spChg chg="mod">
          <ac:chgData name="Lakshika B" userId="d4571fda01070d83" providerId="LiveId" clId="{B7F82C79-F391-45F9-9B91-EDEFDA7FCE57}" dt="2024-03-29T22:23:36.600" v="3509" actId="255"/>
          <ac:spMkLst>
            <pc:docMk/>
            <pc:sldMk cId="378650135" sldId="280"/>
            <ac:spMk id="2" creationId="{096E7A5C-F6B0-95B0-0009-67A6B939EA08}"/>
          </ac:spMkLst>
        </pc:spChg>
        <pc:spChg chg="mod">
          <ac:chgData name="Lakshika B" userId="d4571fda01070d83" providerId="LiveId" clId="{B7F82C79-F391-45F9-9B91-EDEFDA7FCE57}" dt="2024-03-29T23:00:26.175" v="3689" actId="255"/>
          <ac:spMkLst>
            <pc:docMk/>
            <pc:sldMk cId="378650135" sldId="280"/>
            <ac:spMk id="3" creationId="{8C16513F-0693-2C57-9AB4-D14867C73D15}"/>
          </ac:spMkLst>
        </pc:spChg>
      </pc:sldChg>
      <pc:sldChg chg="modSp add mod">
        <pc:chgData name="Lakshika B" userId="d4571fda01070d83" providerId="LiveId" clId="{B7F82C79-F391-45F9-9B91-EDEFDA7FCE57}" dt="2024-03-29T22:32:37.249" v="3549" actId="20577"/>
        <pc:sldMkLst>
          <pc:docMk/>
          <pc:sldMk cId="3160465348" sldId="281"/>
        </pc:sldMkLst>
        <pc:spChg chg="mod">
          <ac:chgData name="Lakshika B" userId="d4571fda01070d83" providerId="LiveId" clId="{B7F82C79-F391-45F9-9B91-EDEFDA7FCE57}" dt="2024-03-29T22:32:30.316" v="3548" actId="20577"/>
          <ac:spMkLst>
            <pc:docMk/>
            <pc:sldMk cId="3160465348" sldId="281"/>
            <ac:spMk id="2" creationId="{2BB0215F-5A0E-71A3-2D67-3A3D723F7DF5}"/>
          </ac:spMkLst>
        </pc:spChg>
        <pc:spChg chg="mod">
          <ac:chgData name="Lakshika B" userId="d4571fda01070d83" providerId="LiveId" clId="{B7F82C79-F391-45F9-9B91-EDEFDA7FCE57}" dt="2024-03-29T22:32:37.249" v="3549" actId="20577"/>
          <ac:spMkLst>
            <pc:docMk/>
            <pc:sldMk cId="3160465348" sldId="281"/>
            <ac:spMk id="3" creationId="{ADBAF048-C00C-8F07-45A3-B0935155AFC1}"/>
          </ac:spMkLst>
        </pc:spChg>
      </pc:sldChg>
      <pc:sldChg chg="new del">
        <pc:chgData name="Lakshika B" userId="d4571fda01070d83" providerId="LiveId" clId="{B7F82C79-F391-45F9-9B91-EDEFDA7FCE57}" dt="2024-03-29T22:33:16.147" v="3552" actId="47"/>
        <pc:sldMkLst>
          <pc:docMk/>
          <pc:sldMk cId="3850367981" sldId="282"/>
        </pc:sldMkLst>
      </pc:sldChg>
      <pc:sldChg chg="modSp add mod">
        <pc:chgData name="Lakshika B" userId="d4571fda01070d83" providerId="LiveId" clId="{B7F82C79-F391-45F9-9B91-EDEFDA7FCE57}" dt="2024-03-29T23:09:52.581" v="3712" actId="20577"/>
        <pc:sldMkLst>
          <pc:docMk/>
          <pc:sldMk cId="3823645612" sldId="283"/>
        </pc:sldMkLst>
        <pc:spChg chg="mod">
          <ac:chgData name="Lakshika B" userId="d4571fda01070d83" providerId="LiveId" clId="{B7F82C79-F391-45F9-9B91-EDEFDA7FCE57}" dt="2024-03-29T23:09:52.581" v="3712" actId="20577"/>
          <ac:spMkLst>
            <pc:docMk/>
            <pc:sldMk cId="3823645612" sldId="283"/>
            <ac:spMk id="2" creationId="{2BB0215F-5A0E-71A3-2D67-3A3D723F7DF5}"/>
          </ac:spMkLst>
        </pc:spChg>
        <pc:spChg chg="mod">
          <ac:chgData name="Lakshika B" userId="d4571fda01070d83" providerId="LiveId" clId="{B7F82C79-F391-45F9-9B91-EDEFDA7FCE57}" dt="2024-03-29T22:33:28.848" v="3571" actId="20577"/>
          <ac:spMkLst>
            <pc:docMk/>
            <pc:sldMk cId="3823645612" sldId="283"/>
            <ac:spMk id="3" creationId="{ADBAF048-C00C-8F07-45A3-B0935155AFC1}"/>
          </ac:spMkLst>
        </pc:spChg>
      </pc:sldChg>
      <pc:sldChg chg="addSp delSp modSp new mod modAnim">
        <pc:chgData name="Lakshika B" userId="d4571fda01070d83" providerId="LiveId" clId="{B7F82C79-F391-45F9-9B91-EDEFDA7FCE57}" dt="2024-03-29T22:53:04.069" v="3678" actId="20577"/>
        <pc:sldMkLst>
          <pc:docMk/>
          <pc:sldMk cId="3639473190" sldId="284"/>
        </pc:sldMkLst>
        <pc:spChg chg="mod">
          <ac:chgData name="Lakshika B" userId="d4571fda01070d83" providerId="LiveId" clId="{B7F82C79-F391-45F9-9B91-EDEFDA7FCE57}" dt="2024-03-29T22:46:06.230" v="3618" actId="255"/>
          <ac:spMkLst>
            <pc:docMk/>
            <pc:sldMk cId="3639473190" sldId="284"/>
            <ac:spMk id="2" creationId="{FD3DEA82-BCB1-FDBE-0C8B-BFA666A0FF2B}"/>
          </ac:spMkLst>
        </pc:spChg>
        <pc:spChg chg="del">
          <ac:chgData name="Lakshika B" userId="d4571fda01070d83" providerId="LiveId" clId="{B7F82C79-F391-45F9-9B91-EDEFDA7FCE57}" dt="2024-03-29T22:47:09.733" v="3619"/>
          <ac:spMkLst>
            <pc:docMk/>
            <pc:sldMk cId="3639473190" sldId="284"/>
            <ac:spMk id="3" creationId="{902084EA-03C5-BEB7-F238-AE80BD04E28C}"/>
          </ac:spMkLst>
        </pc:spChg>
        <pc:spChg chg="add del mod">
          <ac:chgData name="Lakshika B" userId="d4571fda01070d83" providerId="LiveId" clId="{B7F82C79-F391-45F9-9B91-EDEFDA7FCE57}" dt="2024-03-29T22:50:46.586" v="3628" actId="478"/>
          <ac:spMkLst>
            <pc:docMk/>
            <pc:sldMk cId="3639473190" sldId="284"/>
            <ac:spMk id="6" creationId="{A4F75429-9922-5872-FEDC-82611012BFE1}"/>
          </ac:spMkLst>
        </pc:spChg>
        <pc:spChg chg="add mod">
          <ac:chgData name="Lakshika B" userId="d4571fda01070d83" providerId="LiveId" clId="{B7F82C79-F391-45F9-9B91-EDEFDA7FCE57}" dt="2024-03-29T22:50:45.848" v="3627"/>
          <ac:spMkLst>
            <pc:docMk/>
            <pc:sldMk cId="3639473190" sldId="284"/>
            <ac:spMk id="7" creationId="{C999642D-445F-B5C1-0B29-C1E208C5C8E5}"/>
          </ac:spMkLst>
        </pc:spChg>
        <pc:spChg chg="add mod">
          <ac:chgData name="Lakshika B" userId="d4571fda01070d83" providerId="LiveId" clId="{B7F82C79-F391-45F9-9B91-EDEFDA7FCE57}" dt="2024-03-29T22:53:04.069" v="3678" actId="20577"/>
          <ac:spMkLst>
            <pc:docMk/>
            <pc:sldMk cId="3639473190" sldId="284"/>
            <ac:spMk id="9" creationId="{B42F7CB6-C285-8360-6A35-9C0102BFF9FD}"/>
          </ac:spMkLst>
        </pc:spChg>
        <pc:picChg chg="add del mod">
          <ac:chgData name="Lakshika B" userId="d4571fda01070d83" providerId="LiveId" clId="{B7F82C79-F391-45F9-9B91-EDEFDA7FCE57}" dt="2024-03-29T22:50:49.055" v="3629" actId="478"/>
          <ac:picMkLst>
            <pc:docMk/>
            <pc:sldMk cId="3639473190" sldId="284"/>
            <ac:picMk id="4" creationId="{F71FB79F-716F-FBDF-3C5D-69FA24935A7B}"/>
          </ac:picMkLst>
        </pc:picChg>
      </pc:sldChg>
      <pc:sldChg chg="addSp delSp modSp new mod">
        <pc:chgData name="Lakshika B" userId="d4571fda01070d83" providerId="LiveId" clId="{B7F82C79-F391-45F9-9B91-EDEFDA7FCE57}" dt="2024-03-29T22:54:05.116" v="3683"/>
        <pc:sldMkLst>
          <pc:docMk/>
          <pc:sldMk cId="3537255755" sldId="285"/>
        </pc:sldMkLst>
        <pc:spChg chg="mod">
          <ac:chgData name="Lakshika B" userId="d4571fda01070d83" providerId="LiveId" clId="{B7F82C79-F391-45F9-9B91-EDEFDA7FCE57}" dt="2024-03-29T22:53:32.699" v="3682" actId="255"/>
          <ac:spMkLst>
            <pc:docMk/>
            <pc:sldMk cId="3537255755" sldId="285"/>
            <ac:spMk id="2" creationId="{414FAA4D-80DF-5067-ED02-B6171EE90392}"/>
          </ac:spMkLst>
        </pc:spChg>
        <pc:spChg chg="del">
          <ac:chgData name="Lakshika B" userId="d4571fda01070d83" providerId="LiveId" clId="{B7F82C79-F391-45F9-9B91-EDEFDA7FCE57}" dt="2024-03-29T22:54:05.116" v="3683"/>
          <ac:spMkLst>
            <pc:docMk/>
            <pc:sldMk cId="3537255755" sldId="285"/>
            <ac:spMk id="3" creationId="{B759F10E-C72F-9B21-ED92-4B13A37C7C49}"/>
          </ac:spMkLst>
        </pc:spChg>
        <pc:picChg chg="add mod">
          <ac:chgData name="Lakshika B" userId="d4571fda01070d83" providerId="LiveId" clId="{B7F82C79-F391-45F9-9B91-EDEFDA7FCE57}" dt="2024-03-29T22:54:05.116" v="3683"/>
          <ac:picMkLst>
            <pc:docMk/>
            <pc:sldMk cId="3537255755" sldId="285"/>
            <ac:picMk id="4" creationId="{88D34B9F-F92E-E7F1-D1CD-0D418E5B5D09}"/>
          </ac:picMkLst>
        </pc:picChg>
      </pc:sldChg>
      <pc:sldChg chg="addSp delSp modSp new mod">
        <pc:chgData name="Lakshika B" userId="d4571fda01070d83" providerId="LiveId" clId="{B7F82C79-F391-45F9-9B91-EDEFDA7FCE57}" dt="2024-03-30T12:11:37.482" v="3754" actId="1036"/>
        <pc:sldMkLst>
          <pc:docMk/>
          <pc:sldMk cId="1752313610" sldId="286"/>
        </pc:sldMkLst>
        <pc:spChg chg="del">
          <ac:chgData name="Lakshika B" userId="d4571fda01070d83" providerId="LiveId" clId="{B7F82C79-F391-45F9-9B91-EDEFDA7FCE57}" dt="2024-03-30T00:25:01.929" v="3714"/>
          <ac:spMkLst>
            <pc:docMk/>
            <pc:sldMk cId="1752313610" sldId="286"/>
            <ac:spMk id="3" creationId="{1C014BFD-2A46-0888-7308-E0EB08EBA9D3}"/>
          </ac:spMkLst>
        </pc:spChg>
        <pc:picChg chg="add mod">
          <ac:chgData name="Lakshika B" userId="d4571fda01070d83" providerId="LiveId" clId="{B7F82C79-F391-45F9-9B91-EDEFDA7FCE57}" dt="2024-03-30T12:11:37.482" v="3754" actId="1036"/>
          <ac:picMkLst>
            <pc:docMk/>
            <pc:sldMk cId="1752313610" sldId="286"/>
            <ac:picMk id="4" creationId="{951AA8C8-68EF-F730-536A-45D11D39F6BA}"/>
          </ac:picMkLst>
        </pc:picChg>
      </pc:sldChg>
      <pc:sldChg chg="addSp delSp modSp new mod">
        <pc:chgData name="Lakshika B" userId="d4571fda01070d83" providerId="LiveId" clId="{B7F82C79-F391-45F9-9B91-EDEFDA7FCE57}" dt="2024-03-30T10:22:53.805" v="3727" actId="14100"/>
        <pc:sldMkLst>
          <pc:docMk/>
          <pc:sldMk cId="3421532911" sldId="287"/>
        </pc:sldMkLst>
        <pc:spChg chg="del">
          <ac:chgData name="Lakshika B" userId="d4571fda01070d83" providerId="LiveId" clId="{B7F82C79-F391-45F9-9B91-EDEFDA7FCE57}" dt="2024-03-30T10:22:27.672" v="3721"/>
          <ac:spMkLst>
            <pc:docMk/>
            <pc:sldMk cId="3421532911" sldId="287"/>
            <ac:spMk id="3" creationId="{CB033025-2FA0-27AC-0762-BC544CACE047}"/>
          </ac:spMkLst>
        </pc:spChg>
        <pc:picChg chg="add mod">
          <ac:chgData name="Lakshika B" userId="d4571fda01070d83" providerId="LiveId" clId="{B7F82C79-F391-45F9-9B91-EDEFDA7FCE57}" dt="2024-03-30T10:22:53.805" v="3727" actId="14100"/>
          <ac:picMkLst>
            <pc:docMk/>
            <pc:sldMk cId="3421532911" sldId="287"/>
            <ac:picMk id="4" creationId="{2EBD40EE-9A32-2A3B-34C7-82072FFF7232}"/>
          </ac:picMkLst>
        </pc:picChg>
      </pc:sldChg>
      <pc:sldChg chg="addSp delSp modSp new mod">
        <pc:chgData name="Lakshika B" userId="d4571fda01070d83" providerId="LiveId" clId="{B7F82C79-F391-45F9-9B91-EDEFDA7FCE57}" dt="2024-03-30T10:24:09.091" v="3734" actId="14100"/>
        <pc:sldMkLst>
          <pc:docMk/>
          <pc:sldMk cId="3688801202" sldId="288"/>
        </pc:sldMkLst>
        <pc:spChg chg="del">
          <ac:chgData name="Lakshika B" userId="d4571fda01070d83" providerId="LiveId" clId="{B7F82C79-F391-45F9-9B91-EDEFDA7FCE57}" dt="2024-03-30T10:23:48.007" v="3729"/>
          <ac:spMkLst>
            <pc:docMk/>
            <pc:sldMk cId="3688801202" sldId="288"/>
            <ac:spMk id="3" creationId="{B1013CD1-2B59-9D6D-F63C-ABC4098B9768}"/>
          </ac:spMkLst>
        </pc:spChg>
        <pc:picChg chg="add mod">
          <ac:chgData name="Lakshika B" userId="d4571fda01070d83" providerId="LiveId" clId="{B7F82C79-F391-45F9-9B91-EDEFDA7FCE57}" dt="2024-03-30T10:24:09.091" v="3734" actId="14100"/>
          <ac:picMkLst>
            <pc:docMk/>
            <pc:sldMk cId="3688801202" sldId="288"/>
            <ac:picMk id="4" creationId="{FDB9AB1F-A62A-4360-EDE3-F07B9D37E2D1}"/>
          </ac:picMkLst>
        </pc:picChg>
      </pc:sldChg>
      <pc:sldChg chg="addSp delSp modSp new mod">
        <pc:chgData name="Lakshika B" userId="d4571fda01070d83" providerId="LiveId" clId="{B7F82C79-F391-45F9-9B91-EDEFDA7FCE57}" dt="2024-03-30T14:03:21.196" v="3774" actId="14100"/>
        <pc:sldMkLst>
          <pc:docMk/>
          <pc:sldMk cId="754743704" sldId="289"/>
        </pc:sldMkLst>
        <pc:spChg chg="del">
          <ac:chgData name="Lakshika B" userId="d4571fda01070d83" providerId="LiveId" clId="{B7F82C79-F391-45F9-9B91-EDEFDA7FCE57}" dt="2024-03-30T10:24:51.366" v="3736"/>
          <ac:spMkLst>
            <pc:docMk/>
            <pc:sldMk cId="754743704" sldId="289"/>
            <ac:spMk id="3" creationId="{EF0F5006-CC7D-AC40-84B7-253BC72DABF3}"/>
          </ac:spMkLst>
        </pc:spChg>
        <pc:spChg chg="add del mod">
          <ac:chgData name="Lakshika B" userId="d4571fda01070d83" providerId="LiveId" clId="{B7F82C79-F391-45F9-9B91-EDEFDA7FCE57}" dt="2024-03-30T14:01:45.091" v="3758"/>
          <ac:spMkLst>
            <pc:docMk/>
            <pc:sldMk cId="754743704" sldId="289"/>
            <ac:spMk id="6" creationId="{BC42CEAD-5316-8076-9EDB-15777738C760}"/>
          </ac:spMkLst>
        </pc:spChg>
        <pc:spChg chg="add del mod">
          <ac:chgData name="Lakshika B" userId="d4571fda01070d83" providerId="LiveId" clId="{B7F82C79-F391-45F9-9B91-EDEFDA7FCE57}" dt="2024-03-30T14:02:59.569" v="3768"/>
          <ac:spMkLst>
            <pc:docMk/>
            <pc:sldMk cId="754743704" sldId="289"/>
            <ac:spMk id="9" creationId="{75770379-8144-08AB-978E-A1CC1B017467}"/>
          </ac:spMkLst>
        </pc:spChg>
        <pc:picChg chg="add del mod">
          <ac:chgData name="Lakshika B" userId="d4571fda01070d83" providerId="LiveId" clId="{B7F82C79-F391-45F9-9B91-EDEFDA7FCE57}" dt="2024-03-30T14:01:42.003" v="3757" actId="478"/>
          <ac:picMkLst>
            <pc:docMk/>
            <pc:sldMk cId="754743704" sldId="289"/>
            <ac:picMk id="4" creationId="{599E0E59-D17E-5AAE-600D-48000FB2A703}"/>
          </ac:picMkLst>
        </pc:picChg>
        <pc:picChg chg="add del mod">
          <ac:chgData name="Lakshika B" userId="d4571fda01070d83" providerId="LiveId" clId="{B7F82C79-F391-45F9-9B91-EDEFDA7FCE57}" dt="2024-03-30T14:02:31.322" v="3767" actId="478"/>
          <ac:picMkLst>
            <pc:docMk/>
            <pc:sldMk cId="754743704" sldId="289"/>
            <ac:picMk id="7" creationId="{3DE4DB4B-B6D4-50C9-325A-4A9300813126}"/>
          </ac:picMkLst>
        </pc:picChg>
        <pc:picChg chg="add mod">
          <ac:chgData name="Lakshika B" userId="d4571fda01070d83" providerId="LiveId" clId="{B7F82C79-F391-45F9-9B91-EDEFDA7FCE57}" dt="2024-03-30T14:03:21.196" v="3774" actId="14100"/>
          <ac:picMkLst>
            <pc:docMk/>
            <pc:sldMk cId="754743704" sldId="289"/>
            <ac:picMk id="10" creationId="{B19269A3-C9CC-E62D-CF34-C680FF5E292C}"/>
          </ac:picMkLst>
        </pc:picChg>
      </pc:sldChg>
      <pc:sldChg chg="addSp delSp modSp new mod">
        <pc:chgData name="Lakshika B" userId="d4571fda01070d83" providerId="LiveId" clId="{B7F82C79-F391-45F9-9B91-EDEFDA7FCE57}" dt="2024-03-30T14:04:54.307" v="3784" actId="14100"/>
        <pc:sldMkLst>
          <pc:docMk/>
          <pc:sldMk cId="2196492958" sldId="290"/>
        </pc:sldMkLst>
        <pc:spChg chg="del">
          <ac:chgData name="Lakshika B" userId="d4571fda01070d83" providerId="LiveId" clId="{B7F82C79-F391-45F9-9B91-EDEFDA7FCE57}" dt="2024-03-30T10:26:18.855" v="3744"/>
          <ac:spMkLst>
            <pc:docMk/>
            <pc:sldMk cId="2196492958" sldId="290"/>
            <ac:spMk id="3" creationId="{10D8B07E-8FDD-AF7C-0359-68FB90961B9C}"/>
          </ac:spMkLst>
        </pc:spChg>
        <pc:spChg chg="add del mod">
          <ac:chgData name="Lakshika B" userId="d4571fda01070d83" providerId="LiveId" clId="{B7F82C79-F391-45F9-9B91-EDEFDA7FCE57}" dt="2024-03-30T14:04:10.004" v="3776"/>
          <ac:spMkLst>
            <pc:docMk/>
            <pc:sldMk cId="2196492958" sldId="290"/>
            <ac:spMk id="6" creationId="{0F664755-03EF-857D-1B58-513B37D13B97}"/>
          </ac:spMkLst>
        </pc:spChg>
        <pc:picChg chg="add del mod">
          <ac:chgData name="Lakshika B" userId="d4571fda01070d83" providerId="LiveId" clId="{B7F82C79-F391-45F9-9B91-EDEFDA7FCE57}" dt="2024-03-30T14:04:06.134" v="3775" actId="478"/>
          <ac:picMkLst>
            <pc:docMk/>
            <pc:sldMk cId="2196492958" sldId="290"/>
            <ac:picMk id="4" creationId="{B7C52B23-4127-1C46-A545-7EA245B96135}"/>
          </ac:picMkLst>
        </pc:picChg>
        <pc:picChg chg="add mod">
          <ac:chgData name="Lakshika B" userId="d4571fda01070d83" providerId="LiveId" clId="{B7F82C79-F391-45F9-9B91-EDEFDA7FCE57}" dt="2024-03-30T14:04:54.307" v="3784" actId="14100"/>
          <ac:picMkLst>
            <pc:docMk/>
            <pc:sldMk cId="2196492958" sldId="290"/>
            <ac:picMk id="7" creationId="{88F00B64-A95A-179C-DC01-5F469A62F9A0}"/>
          </ac:picMkLst>
        </pc:picChg>
      </pc:sldChg>
      <pc:sldChg chg="addSp delSp modSp new mod ord">
        <pc:chgData name="Lakshika B" userId="d4571fda01070d83" providerId="LiveId" clId="{B7F82C79-F391-45F9-9B91-EDEFDA7FCE57}" dt="2024-03-31T10:31:14.197" v="3843"/>
        <pc:sldMkLst>
          <pc:docMk/>
          <pc:sldMk cId="1155047696" sldId="291"/>
        </pc:sldMkLst>
        <pc:spChg chg="del">
          <ac:chgData name="Lakshika B" userId="d4571fda01070d83" providerId="LiveId" clId="{B7F82C79-F391-45F9-9B91-EDEFDA7FCE57}" dt="2024-03-31T10:17:22.414" v="3820"/>
          <ac:spMkLst>
            <pc:docMk/>
            <pc:sldMk cId="1155047696" sldId="291"/>
            <ac:spMk id="3" creationId="{59D6F42A-E1CC-82BC-8596-5D35DC43216F}"/>
          </ac:spMkLst>
        </pc:spChg>
        <pc:picChg chg="add mod">
          <ac:chgData name="Lakshika B" userId="d4571fda01070d83" providerId="LiveId" clId="{B7F82C79-F391-45F9-9B91-EDEFDA7FCE57}" dt="2024-03-31T10:19:03.818" v="3832" actId="14100"/>
          <ac:picMkLst>
            <pc:docMk/>
            <pc:sldMk cId="1155047696" sldId="291"/>
            <ac:picMk id="4" creationId="{7A6E34C6-E63A-4EDA-C6C9-256FC057FEBA}"/>
          </ac:picMkLst>
        </pc:picChg>
      </pc:sldChg>
      <pc:sldChg chg="addSp delSp modSp new mod ord">
        <pc:chgData name="Lakshika B" userId="d4571fda01070d83" providerId="LiveId" clId="{B7F82C79-F391-45F9-9B91-EDEFDA7FCE57}" dt="2024-03-31T10:31:18.908" v="3845"/>
        <pc:sldMkLst>
          <pc:docMk/>
          <pc:sldMk cId="399784575" sldId="292"/>
        </pc:sldMkLst>
        <pc:spChg chg="del">
          <ac:chgData name="Lakshika B" userId="d4571fda01070d83" providerId="LiveId" clId="{B7F82C79-F391-45F9-9B91-EDEFDA7FCE57}" dt="2024-03-31T10:18:38.511" v="3826"/>
          <ac:spMkLst>
            <pc:docMk/>
            <pc:sldMk cId="399784575" sldId="292"/>
            <ac:spMk id="3" creationId="{7383A77A-EE34-CDF0-2105-C21CDA7BB0A8}"/>
          </ac:spMkLst>
        </pc:spChg>
        <pc:spChg chg="add del mod">
          <ac:chgData name="Lakshika B" userId="d4571fda01070d83" providerId="LiveId" clId="{B7F82C79-F391-45F9-9B91-EDEFDA7FCE57}" dt="2024-03-31T10:19:26.513" v="3834"/>
          <ac:spMkLst>
            <pc:docMk/>
            <pc:sldMk cId="399784575" sldId="292"/>
            <ac:spMk id="6" creationId="{C24317D5-7229-B7D9-1B7F-4FA3F596E009}"/>
          </ac:spMkLst>
        </pc:spChg>
        <pc:picChg chg="add del mod">
          <ac:chgData name="Lakshika B" userId="d4571fda01070d83" providerId="LiveId" clId="{B7F82C79-F391-45F9-9B91-EDEFDA7FCE57}" dt="2024-03-31T10:19:23.636" v="3833" actId="478"/>
          <ac:picMkLst>
            <pc:docMk/>
            <pc:sldMk cId="399784575" sldId="292"/>
            <ac:picMk id="4" creationId="{CC874C57-68E1-28B3-17D9-7D1729E97690}"/>
          </ac:picMkLst>
        </pc:picChg>
        <pc:picChg chg="add mod">
          <ac:chgData name="Lakshika B" userId="d4571fda01070d83" providerId="LiveId" clId="{B7F82C79-F391-45F9-9B91-EDEFDA7FCE57}" dt="2024-03-31T10:19:42.638" v="3839" actId="14100"/>
          <ac:picMkLst>
            <pc:docMk/>
            <pc:sldMk cId="399784575" sldId="292"/>
            <ac:picMk id="7" creationId="{11224834-BF0E-43C4-229F-04513E555905}"/>
          </ac:picMkLst>
        </pc:picChg>
      </pc:sldChg>
      <pc:sldChg chg="new del">
        <pc:chgData name="Lakshika B" userId="d4571fda01070d83" providerId="LiveId" clId="{B7F82C79-F391-45F9-9B91-EDEFDA7FCE57}" dt="2024-03-31T10:23:22.470" v="3841" actId="2696"/>
        <pc:sldMkLst>
          <pc:docMk/>
          <pc:sldMk cId="1201102910" sldId="29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38:01.27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5396.76563"/>
      <inkml:brushProperty name="anchorY" value="-11096.03027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38:01.27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5396.76563"/>
      <inkml:brushProperty name="anchorY" value="-11096.03027"/>
      <inkml:brushProperty name="scaleFactor" value="0.5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37:08.29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15693.93359"/>
      <inkml:brushProperty name="anchorY" value="-5036.4082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38:01.27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5396.76563"/>
      <inkml:brushProperty name="anchorY" value="-11096.03027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945F-1784-4AFD-92F7-349A98C5029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D1532-74C4-473A-B063-1CEC6EB62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D1532-74C4-473A-B063-1CEC6EB624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4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D1532-74C4-473A-B063-1CEC6EB624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1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D1532-74C4-473A-B063-1CEC6EB6248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9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6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8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9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AE3F5E-148C-4B89-A0FE-7F0CD07EB961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129541-1513-4679-9C18-3B6EAB7C3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6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15F-5A0E-71A3-2D67-3A3D723F7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CS648</a:t>
            </a:r>
            <a:br>
              <a:rPr lang="en-US" dirty="0"/>
            </a:br>
            <a:r>
              <a:rPr lang="en-US" dirty="0"/>
              <a:t>Gale Shapley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F048-C00C-8F07-45A3-B0935155A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Calibri"/>
              </a:rPr>
              <a:t>Lakshika, Vanshika Gupta</a:t>
            </a:r>
          </a:p>
          <a:p>
            <a:pPr algn="ctr"/>
            <a:r>
              <a:rPr lang="en-US" dirty="0">
                <a:cs typeface="Calibri"/>
              </a:rPr>
              <a:t>Instructor: DR. Surender </a:t>
            </a:r>
            <a:r>
              <a:rPr lang="en-US" dirty="0" err="1">
                <a:cs typeface="Calibri"/>
              </a:rPr>
              <a:t>baswana</a:t>
            </a:r>
            <a:endParaRPr lang="en-US">
              <a:cs typeface="Calibri"/>
            </a:endParaRPr>
          </a:p>
          <a:p>
            <a:pPr algn="ctr"/>
            <a:endParaRPr lang="en-IN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AB1A94-AB4C-D615-D02E-E2BA00D4C527}"/>
                  </a:ext>
                </a:extLst>
              </p14:cNvPr>
              <p14:cNvContentPartPr/>
              <p14:nvPr/>
            </p14:nvContentPartPr>
            <p14:xfrm>
              <a:off x="12329435" y="2848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AB1A94-AB4C-D615-D02E-E2BA00D4C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6435" y="22187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97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94B4-9416-32AD-D52E-F0BEE207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Analysis of Deterministic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C5B7-7334-C752-FA1C-6C22000B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algorithm is still deterministic.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main objective here is to do the probabilistic analysis of this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In the gale </a:t>
            </a:r>
            <a:r>
              <a:rPr lang="en-US" sz="2300" dirty="0" err="1"/>
              <a:t>shapley</a:t>
            </a:r>
            <a:r>
              <a:rPr lang="en-US" sz="2300" dirty="0"/>
              <a:t> algorithm, randomness in input is introduced by choosing the   preference list of each man and woman randomly uniformly and independent of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So, the input is random and then we </a:t>
            </a:r>
            <a:r>
              <a:rPr lang="en-US" sz="2300" dirty="0" err="1"/>
              <a:t>analyse</a:t>
            </a:r>
            <a:r>
              <a:rPr lang="en-US" sz="2300" dirty="0"/>
              <a:t> the expected time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7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6385-4435-9723-E106-FC828FD2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Modification of Algorithm for theoretical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FFE2-4F46-0349-B20B-29D30E2F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A simplified modification of the Gale-Shapley algorithm: - 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86916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C9BF-43D9-4B01-23CE-9BF0B1BF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Modification of Algorithm for theoretical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B3ED-0A43-49F0-BA27-5A4F4ECA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A simplified modification of the Gale-Shapley algorithm: -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  At each iteration, a man proposes to a woman selected uniformly at random from all n women, regardless of previous rejections.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82583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525E-B4D4-1E4B-E98F-2921BB3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Modification of Algorithm for theoretical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EA83-BD50-70C8-9570-88E1F442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A simplified modification of the Gale-Shapley algorithm: -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  At each iteration, a man proposes to a woman selected uniformly at random from all n women, regardless of previous rejections.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</a:t>
            </a:r>
            <a:r>
              <a:rPr lang="en-US" sz="2300" b="0" i="0" dirty="0">
                <a:effectLst/>
              </a:rPr>
              <a:t>Notably, the revised algorithm generates more proposals due to the inclusion of some "wasted" rejections. Consequently, the expected running time serves as an upper bound on the original algorithm's runtime.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43461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CB20-150B-B356-228C-0AC6E38E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Modification of Algorithm for theoretical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091A-1980-6D09-6AE6-D9D8FC00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A simplified modification of the Gale-Shapley algorithm: -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dirty="0"/>
              <a:t>  </a:t>
            </a:r>
            <a:r>
              <a:rPr lang="en-US" sz="2300" b="0" i="0" dirty="0">
                <a:effectLst/>
              </a:rPr>
              <a:t>At each iteration, a man proposes to a woman selected uniformly at random from all n women, regardless of previous rejections.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  Notably, the revised algorithm generates more proposals due to the inclusion of some "wasted" rejections. Consequently, the expected running time serves as an upper bound on the original algorithm's runtime.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  This modification however does not alter the algorithm's outcome, as a man rejected by a woman will face rejection again upon proposing to her in subsequent iterations.</a:t>
            </a:r>
          </a:p>
        </p:txBody>
      </p:sp>
    </p:spTree>
    <p:extLst>
      <p:ext uri="{BB962C8B-B14F-4D97-AF65-F5344CB8AC3E}">
        <p14:creationId xmlns:p14="http://schemas.microsoft.com/office/powerpoint/2010/main" val="241410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245-375C-5EB2-0DD5-FE2B7DF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Expected Number of Proposals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16E08-B32C-2DE0-F938-B3FC5F37E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300" u="sng" dirty="0"/>
                  <a:t>Theorem</a:t>
                </a:r>
                <a:r>
                  <a:rPr lang="en-US" sz="2300" dirty="0"/>
                  <a:t>: If the preference lists are chosen randomly uniformly, the expected number of proposals in the Gale-Shapley algorithm is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/>
                      </a:rPr>
                      <m:t>𝑶</m:t>
                    </m:r>
                    <m:r>
                      <a:rPr lang="en-US" sz="2300">
                        <a:latin typeface="Cambria Math"/>
                      </a:rPr>
                      <m:t>(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i="1">
                        <a:latin typeface="Cambria Math"/>
                      </a:rPr>
                      <m:t>log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16E08-B32C-2DE0-F938-B3FC5F37E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5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F62A-0C1D-7045-345F-71687F6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Expected Number of Proposals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15C4-7C46-0D15-EF02-A143246AA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300" u="sng" dirty="0"/>
                  <a:t>Theorem</a:t>
                </a:r>
                <a:r>
                  <a:rPr lang="en-US" sz="2300" dirty="0"/>
                  <a:t>: If the preference lists are chosen randomly uniformly, the expected number of proposals in the Gale-Shapley algorithm is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/>
                      </a:rPr>
                      <m:t>𝑶</m:t>
                    </m:r>
                    <m:r>
                      <a:rPr lang="en-US" sz="2300">
                        <a:latin typeface="Cambria Math"/>
                      </a:rPr>
                      <m:t>(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i="1">
                        <a:latin typeface="Cambria Math"/>
                      </a:rPr>
                      <m:t>log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r>
                  <a:rPr lang="en-US" sz="2300" u="sng" dirty="0"/>
                  <a:t>Proof: </a:t>
                </a:r>
                <a:r>
                  <a:rPr lang="en-US" sz="2300" dirty="0"/>
                  <a:t>The algorithm terminates once all women have received at least one proposal.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15C4-7C46-0D15-EF02-A143246AA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83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A5C-F6B0-95B0-0009-67A6B939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Expected Number of Proposals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6513F-0693-2C57-9AB4-D14867C73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300" u="sng" dirty="0"/>
                  <a:t>Theorem</a:t>
                </a:r>
                <a:r>
                  <a:rPr lang="en-US" sz="2300" dirty="0"/>
                  <a:t>: If the preference lists are chosen randomly uniformly, the expected number of proposals in the Gale-Shapley algorithm is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/>
                      </a:rPr>
                      <m:t>𝑶</m:t>
                    </m:r>
                    <m:r>
                      <a:rPr lang="en-US" sz="2300">
                        <a:latin typeface="Cambria Math"/>
                      </a:rPr>
                      <m:t>(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i="1">
                        <a:latin typeface="Cambria Math"/>
                      </a:rPr>
                      <m:t>log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r>
                  <a:rPr lang="en-US" sz="2300" u="sng" dirty="0"/>
                  <a:t>Proof: </a:t>
                </a:r>
                <a:r>
                  <a:rPr lang="en-US" sz="2300" dirty="0"/>
                  <a:t>The algorithm terminates once all women have received at least one proposal.</a:t>
                </a:r>
              </a:p>
              <a:p>
                <a:r>
                  <a:rPr lang="en-US" sz="2300" dirty="0"/>
                  <a:t>The randomized stable matching process is analogous to the </a:t>
                </a:r>
                <a:r>
                  <a:rPr lang="en-US" sz="2300" u="sng" dirty="0"/>
                  <a:t>coupon collector problem</a:t>
                </a:r>
                <a:r>
                  <a:rPr lang="en-US" sz="2300" dirty="0"/>
                  <a:t>, so the total number of proposals such that every woman is proposed to </a:t>
                </a:r>
                <a:r>
                  <a:rPr lang="en-US" sz="2300" dirty="0" err="1"/>
                  <a:t>atleast</a:t>
                </a:r>
                <a:r>
                  <a:rPr lang="en-US" sz="2300" dirty="0"/>
                  <a:t> once is same as the total number of coupons till each coupon has appeared </a:t>
                </a:r>
                <a:r>
                  <a:rPr lang="en-US" sz="2300" dirty="0" err="1"/>
                  <a:t>atleast</a:t>
                </a:r>
                <a:r>
                  <a:rPr lang="en-US" sz="2300" dirty="0"/>
                  <a:t> once.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6513F-0693-2C57-9AB4-D14867C73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2121" r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5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E64C-738B-DE03-32EA-6B9DDC06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Expected Number of Proposals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16EC1-4915-98D0-8F9B-AE024AFB6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300" u="sng" dirty="0"/>
                  <a:t>Theorem</a:t>
                </a:r>
                <a:r>
                  <a:rPr lang="en-US" sz="2300" dirty="0"/>
                  <a:t>: If the preference lists are chosen randomly uniformly, the expected number of proposals in the Gale-Shapley algorithm is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/>
                      </a:rPr>
                      <m:t>𝑶</m:t>
                    </m:r>
                    <m:r>
                      <a:rPr lang="en-US" sz="2300">
                        <a:latin typeface="Cambria Math"/>
                      </a:rPr>
                      <m:t>(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i="1">
                        <a:latin typeface="Cambria Math"/>
                      </a:rPr>
                      <m:t>log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3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r>
                  <a:rPr lang="en-US" sz="2300" u="sng" dirty="0"/>
                  <a:t>Proof: </a:t>
                </a:r>
                <a:r>
                  <a:rPr lang="en-US" sz="2300" dirty="0"/>
                  <a:t>The algorithm terminates once all women have received at least one proposal.</a:t>
                </a:r>
              </a:p>
              <a:p>
                <a:r>
                  <a:rPr lang="en-US" sz="2300" dirty="0"/>
                  <a:t>The randomized stable matching process is analogous to the coupon collector problem, so the total number of proposals such that every woman is proposed to </a:t>
                </a:r>
                <a:r>
                  <a:rPr lang="en-US" sz="2300" dirty="0" err="1"/>
                  <a:t>atleast</a:t>
                </a:r>
                <a:r>
                  <a:rPr lang="en-US" sz="2300" dirty="0"/>
                  <a:t> once is same as the total number of coupons till each coupon has appeared </a:t>
                </a:r>
                <a:r>
                  <a:rPr lang="en-US" sz="2300" dirty="0" err="1"/>
                  <a:t>atleast</a:t>
                </a:r>
                <a:r>
                  <a:rPr lang="en-US" sz="2300" dirty="0"/>
                  <a:t> once. </a:t>
                </a:r>
              </a:p>
              <a:p>
                <a:r>
                  <a:rPr lang="en-US" sz="2300" u="sng" dirty="0"/>
                  <a:t>Coupon Collector Problem </a:t>
                </a:r>
                <a:r>
                  <a:rPr lang="en-US" sz="2300" dirty="0"/>
                  <a:t>: </a:t>
                </a:r>
                <a:r>
                  <a:rPr lang="en-US" sz="2400" dirty="0"/>
                  <a:t>Expected duration of coupon collector experiment 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𝑶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expected number of proposals in Gale-Shapley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𝑶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  <a:endParaRPr lang="en-IN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16EC1-4915-98D0-8F9B-AE024AFB6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030" b="-10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4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15F-5A0E-71A3-2D67-3A3D723F7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Analytical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F048-C00C-8F07-45A3-B0935155A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IN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AB1A94-AB4C-D615-D02E-E2BA00D4C527}"/>
                  </a:ext>
                </a:extLst>
              </p14:cNvPr>
              <p14:cNvContentPartPr/>
              <p14:nvPr/>
            </p14:nvContentPartPr>
            <p14:xfrm>
              <a:off x="12329435" y="2848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AB1A94-AB4C-D615-D02E-E2BA00D4C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6435" y="22187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64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15F-5A0E-71A3-2D67-3A3D723F7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Theoretical</a:t>
            </a:r>
            <a:r>
              <a:rPr lang="en-US" dirty="0"/>
              <a:t>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F048-C00C-8F07-45A3-B0935155A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IN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AB1A94-AB4C-D615-D02E-E2BA00D4C527}"/>
                  </a:ext>
                </a:extLst>
              </p14:cNvPr>
              <p14:cNvContentPartPr/>
              <p14:nvPr/>
            </p14:nvContentPartPr>
            <p14:xfrm>
              <a:off x="12329435" y="2848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AB1A94-AB4C-D615-D02E-E2BA00D4C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6435" y="22187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46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3E1B-F66F-D1BD-0409-C8A3308E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Numerical and Analytical Analysis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CEFA866-9B22-95DE-A3EC-F9BB95CDBE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8488142"/>
                  </p:ext>
                </p:extLst>
              </p:nvPr>
            </p:nvGraphicFramePr>
            <p:xfrm>
              <a:off x="1096963" y="1846263"/>
              <a:ext cx="1005839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831">
                      <a:extLst>
                        <a:ext uri="{9D8B030D-6E8A-4147-A177-3AD203B41FA5}">
                          <a16:colId xmlns:a16="http://schemas.microsoft.com/office/drawing/2014/main" val="3373414806"/>
                        </a:ext>
                      </a:extLst>
                    </a:gridCol>
                    <a:gridCol w="3814916">
                      <a:extLst>
                        <a:ext uri="{9D8B030D-6E8A-4147-A177-3AD203B41FA5}">
                          <a16:colId xmlns:a16="http://schemas.microsoft.com/office/drawing/2014/main" val="1754584322"/>
                        </a:ext>
                      </a:extLst>
                    </a:gridCol>
                    <a:gridCol w="3928650">
                      <a:extLst>
                        <a:ext uri="{9D8B030D-6E8A-4147-A177-3AD203B41FA5}">
                          <a16:colId xmlns:a16="http://schemas.microsoft.com/office/drawing/2014/main" val="2867934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Analytical Avg Proposals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Numerical Avg Proposals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162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8392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7485.471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7153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18832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16356.74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797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28559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25751.25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72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38416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35485.56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19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51100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45472.54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239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62653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55660.88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663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77271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66016.67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8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82836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76515.8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795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94673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87140.26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315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110621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97876.06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631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CEFA866-9B22-95DE-A3EC-F9BB95CDBE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8488142"/>
                  </p:ext>
                </p:extLst>
              </p:nvPr>
            </p:nvGraphicFramePr>
            <p:xfrm>
              <a:off x="1096963" y="1846263"/>
              <a:ext cx="1005839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831">
                      <a:extLst>
                        <a:ext uri="{9D8B030D-6E8A-4147-A177-3AD203B41FA5}">
                          <a16:colId xmlns:a16="http://schemas.microsoft.com/office/drawing/2014/main" val="3373414806"/>
                        </a:ext>
                      </a:extLst>
                    </a:gridCol>
                    <a:gridCol w="3814916">
                      <a:extLst>
                        <a:ext uri="{9D8B030D-6E8A-4147-A177-3AD203B41FA5}">
                          <a16:colId xmlns:a16="http://schemas.microsoft.com/office/drawing/2014/main" val="1754584322"/>
                        </a:ext>
                      </a:extLst>
                    </a:gridCol>
                    <a:gridCol w="3928650">
                      <a:extLst>
                        <a:ext uri="{9D8B030D-6E8A-4147-A177-3AD203B41FA5}">
                          <a16:colId xmlns:a16="http://schemas.microsoft.com/office/drawing/2014/main" val="2867934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Analytical Avg Proposals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6124" t="-8197" r="-775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162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8392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7485.471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7153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18832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16356.74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797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28559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25751.25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72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38416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35485.56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19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51100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45472.54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239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62653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55660.88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663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77271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66016.67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8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82836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76515.8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795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94673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87140.26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315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110621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effectLst/>
                            </a:rPr>
                            <a:t>97876.06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631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2E4296-6DB7-33A2-3AE8-12BECC488853}"/>
              </a:ext>
            </a:extLst>
          </p:cNvPr>
          <p:cNvSpPr txBox="1"/>
          <p:nvPr/>
        </p:nvSpPr>
        <p:spPr>
          <a:xfrm>
            <a:off x="3841721" y="592550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100 randomly generated samples for each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82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CF0A-2B4E-1155-57D4-8ED53F09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AA8C8-68EF-F730-536A-45D11D39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06267"/>
            <a:ext cx="10131159" cy="59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B71C-2DAD-3CBC-016D-128EC8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6E34C6-E63A-4EDA-C6C9-256FC057F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2"/>
            <a:ext cx="10058399" cy="60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8C1-CC9B-A663-C722-09D6B367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24834-BF0E-43C4-229F-04513E55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2"/>
            <a:ext cx="10058400" cy="60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1978-75C5-9133-83B9-DC4BF139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Number of Proposals for the Algorithm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E79ED-3067-87C4-E46F-9875F4B03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49427"/>
              </p:ext>
            </p:extLst>
          </p:nvPr>
        </p:nvGraphicFramePr>
        <p:xfrm>
          <a:off x="1111045" y="1846263"/>
          <a:ext cx="9743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381">
                  <a:extLst>
                    <a:ext uri="{9D8B030D-6E8A-4147-A177-3AD203B41FA5}">
                      <a16:colId xmlns:a16="http://schemas.microsoft.com/office/drawing/2014/main" val="3133544473"/>
                    </a:ext>
                  </a:extLst>
                </a:gridCol>
                <a:gridCol w="2439463">
                  <a:extLst>
                    <a:ext uri="{9D8B030D-6E8A-4147-A177-3AD203B41FA5}">
                      <a16:colId xmlns:a16="http://schemas.microsoft.com/office/drawing/2014/main" val="3208222987"/>
                    </a:ext>
                  </a:extLst>
                </a:gridCol>
                <a:gridCol w="2439463">
                  <a:extLst>
                    <a:ext uri="{9D8B030D-6E8A-4147-A177-3AD203B41FA5}">
                      <a16:colId xmlns:a16="http://schemas.microsoft.com/office/drawing/2014/main" val="3653248632"/>
                    </a:ext>
                  </a:extLst>
                </a:gridCol>
                <a:gridCol w="2439463">
                  <a:extLst>
                    <a:ext uri="{9D8B030D-6E8A-4147-A177-3AD203B41FA5}">
                      <a16:colId xmlns:a16="http://schemas.microsoft.com/office/drawing/2014/main" val="237091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Proposals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 Proposals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9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25.08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6.880513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6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540.411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1211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125.0827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1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8207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17819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1386.656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8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110621.1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168432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15507.23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41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28B41-F918-F4A6-249A-A77A8EB1FCF1}"/>
              </a:ext>
            </a:extLst>
          </p:cNvPr>
          <p:cNvSpPr txBox="1"/>
          <p:nvPr/>
        </p:nvSpPr>
        <p:spPr>
          <a:xfrm>
            <a:off x="1096963" y="410005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1000 randomly generated samples for each N = 10, 100, 1000</a:t>
            </a:r>
          </a:p>
          <a:p>
            <a:pPr algn="ctr"/>
            <a:r>
              <a:rPr lang="en-US" dirty="0"/>
              <a:t>For 100 randomly generated samples for N = 10000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43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AA4D-80DF-5067-ED02-B6171EE9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Boxplot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34B9F-F92E-E7F1-D1CD-0D418E5B5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925" y="1857375"/>
            <a:ext cx="7610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5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EA82-BCB1-FDBE-0C8B-BFA666A0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Boxplot</a:t>
            </a:r>
            <a:endParaRPr lang="en-IN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2F7CB6-C285-8360-6A35-9C0102BF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b="0" i="0" dirty="0">
                <a:solidFill>
                  <a:srgbClr val="4C4C4C"/>
                </a:solidFill>
                <a:effectLst/>
              </a:rPr>
              <a:t>The line splitting the box in two represents the median value. This shows that 50% of the data lies on the left hand side of the median value and 50% lies on the right hand side. </a:t>
            </a:r>
            <a:endParaRPr lang="en-US" sz="2300" dirty="0">
              <a:solidFill>
                <a:srgbClr val="4C4C4C"/>
              </a:solidFill>
            </a:endParaRPr>
          </a:p>
          <a:p>
            <a:r>
              <a:rPr lang="en-US" sz="2300" b="0" i="0" dirty="0">
                <a:solidFill>
                  <a:srgbClr val="4C4C4C"/>
                </a:solidFill>
                <a:effectLst/>
              </a:rPr>
              <a:t>The left edge of the box represents the lower quartile; it shows the value at which the first 25% of the data falls up to. </a:t>
            </a:r>
          </a:p>
          <a:p>
            <a:r>
              <a:rPr lang="en-US" sz="2300" b="0" i="0" dirty="0">
                <a:solidFill>
                  <a:srgbClr val="4C4C4C"/>
                </a:solidFill>
                <a:effectLst/>
              </a:rPr>
              <a:t>The right edge of the box shows the upper  quartile; it shows that 25% of the data lies to the right of the upper quartile value. </a:t>
            </a:r>
          </a:p>
          <a:p>
            <a:r>
              <a:rPr lang="en-US" sz="2300" b="0" i="0" dirty="0">
                <a:solidFill>
                  <a:srgbClr val="4C4C4C"/>
                </a:solidFill>
                <a:effectLst/>
              </a:rPr>
              <a:t>The values at which the horizontal lines stop at are the values of the upper and lower values of the data. </a:t>
            </a:r>
          </a:p>
          <a:p>
            <a:r>
              <a:rPr lang="en-US" sz="2300" b="0" i="0" dirty="0">
                <a:solidFill>
                  <a:srgbClr val="4C4C4C"/>
                </a:solidFill>
                <a:effectLst/>
              </a:rPr>
              <a:t>The single points on the diagram show the </a:t>
            </a:r>
            <a:r>
              <a:rPr lang="en-US" sz="2300" dirty="0">
                <a:solidFill>
                  <a:srgbClr val="4C4C4C"/>
                </a:solidFill>
              </a:rPr>
              <a:t>outliers</a:t>
            </a:r>
            <a:r>
              <a:rPr lang="en-US" sz="2300" b="0" i="0" dirty="0">
                <a:solidFill>
                  <a:srgbClr val="4C4C4C"/>
                </a:solidFill>
                <a:effectLst/>
              </a:rPr>
              <a:t>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639473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465-B144-D7FC-2E37-C741B6E1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EBE28A-5452-9C8B-1F24-1B739498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6268"/>
            <a:ext cx="10140991" cy="60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D526-4DE8-55B0-8D6E-00531547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462C8F-198B-C982-E911-F18BC209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2"/>
            <a:ext cx="10150823" cy="60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11EC-0D21-A7EE-38AF-7E17BB96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F7E13-38BF-57DE-FF78-9154D259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3"/>
            <a:ext cx="10140991" cy="60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5964-0F32-087E-6C6F-B33C5007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C06C-B18F-F97E-6978-8E87E2A3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Gale Shapley Algorithm is a very popular algorithm for stable matching problem.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6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5AFB-9DD6-8C86-4897-E97BF6E1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F2B1B-8425-5B69-E1F6-06BD46C15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2"/>
            <a:ext cx="10131159" cy="60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2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2A8EA-C395-97E8-C6B5-FC61D8E8C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Percentage exceeding expected proposals(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40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2A8EA-C395-97E8-C6B5-FC61D8E8C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68AD05-94CF-DD24-B11A-403D4BC75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588091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372">
                  <a:extLst>
                    <a:ext uri="{9D8B030D-6E8A-4147-A177-3AD203B41FA5}">
                      <a16:colId xmlns:a16="http://schemas.microsoft.com/office/drawing/2014/main" val="993597528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163732333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1404236355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2250948452"/>
                    </a:ext>
                  </a:extLst>
                </a:gridCol>
                <a:gridCol w="1736060">
                  <a:extLst>
                    <a:ext uri="{9D8B030D-6E8A-4147-A177-3AD203B41FA5}">
                      <a16:colId xmlns:a16="http://schemas.microsoft.com/office/drawing/2014/main" val="245251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 proposals exceeded by(%)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2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73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8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57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5820A8-C398-238E-A3ED-BE1D88A7231C}"/>
              </a:ext>
            </a:extLst>
          </p:cNvPr>
          <p:cNvSpPr txBox="1"/>
          <p:nvPr/>
        </p:nvSpPr>
        <p:spPr>
          <a:xfrm>
            <a:off x="1096963" y="410005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1000 randomly generated samples for each N = 10, 100, 1000</a:t>
            </a:r>
          </a:p>
          <a:p>
            <a:pPr algn="ctr"/>
            <a:r>
              <a:rPr lang="en-US" dirty="0"/>
              <a:t>For 100 randomly generated samples for N = 10000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43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5C8C-CE10-A8C7-9D60-878E5E26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D40EE-9A32-2A3B-34C7-82072FFF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2"/>
            <a:ext cx="10058400" cy="60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2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E935-9BD5-6FF1-0F64-277B87D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9AB1F-A62A-4360-EDE3-F07B9D37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2"/>
            <a:ext cx="10058399" cy="60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1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6968-D6E5-0AAC-9B79-5993582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9269A3-C9CC-E62D-CF34-C680FF5E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3"/>
            <a:ext cx="10058400" cy="60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A44F-6245-DA5D-4349-4AB037AC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00B64-A95A-179C-DC01-5F469A62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86603"/>
            <a:ext cx="10058400" cy="60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A937-7AD6-EB35-64CF-4A3BAECB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Complexity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9404D-4255-7EDC-B77B-7C5ED00D3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Gale Shapley Algorithm is a very popular algorithm for stable matching problem.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The time complexity of this deterministic algorithm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9404D-4255-7EDC-B77B-7C5ED00D3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84A563-168F-FA85-56B6-008CEC18C78C}"/>
                  </a:ext>
                </a:extLst>
              </p14:cNvPr>
              <p14:cNvContentPartPr/>
              <p14:nvPr/>
            </p14:nvContentPartPr>
            <p14:xfrm>
              <a:off x="-378633" y="212429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84A563-168F-FA85-56B6-008CEC18C7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87633" y="2115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46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33F6-CF40-FAFD-E08E-1A8893BF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Complexity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17AA4-15C6-1010-C972-3C3AD9158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Gale Shapley Algorithm is a very popular algorithm for stable matching problem.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The time complexity of this deterministic algorithm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We are doing the probabilistic analysis for this algorithm using randomization. The expected number of iterations will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17AA4-15C6-1010-C972-3C3AD9158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28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C3B-991C-01AB-9394-C5DB0C4F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Stable Matching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D2F44-D444-87BF-A0BA-E806558F7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n women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) and n 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) 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A matching is a 1-1 correspondence between the men and the women.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Each person has a strict preference list of the members of the other sex.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A matching is unstable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there exist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such that: -</a:t>
                </a:r>
              </a:p>
              <a:p>
                <a:pPr marL="601218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are not matched together </a:t>
                </a:r>
              </a:p>
              <a:p>
                <a:pPr marL="601218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to her match </a:t>
                </a:r>
              </a:p>
              <a:p>
                <a:pPr marL="601218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his match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A matching that is not unstable is stable.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D2F44-D444-87BF-A0BA-E806558F7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54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3585-06A9-7554-CF18-338DC3C9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Analysis of Deterministic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A1B1-1236-6A51-E9C5-41BE7A48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algorithm is still deterministic. 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08379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ED3-5DBA-B081-8596-1D83E6F1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Analysis of Deterministic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8CB2-86B5-6764-EA57-20E199A2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algorithm is still deterministic.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main objective here is to do the probabilistic analysis of this algorithm. 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01489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48-B68A-DA93-2CEE-04DE5E32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Analysis of Deterministic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A90F-10F1-9AD9-34E4-5BFD23E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algorithm is still deterministic.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The main objective here is to do the probabilistic analysis of this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  In the gale </a:t>
            </a:r>
            <a:r>
              <a:rPr lang="en-US" sz="2300" dirty="0" err="1"/>
              <a:t>shapley</a:t>
            </a:r>
            <a:r>
              <a:rPr lang="en-US" sz="2300" dirty="0"/>
              <a:t> algorithm, randomness in input is introduced by choosing the preference list of each man and woman randomly uniformly and independent of others.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324034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1396</TotalTime>
  <Words>1229</Words>
  <Application>Microsoft Office PowerPoint</Application>
  <PresentationFormat>Widescreen</PresentationFormat>
  <Paragraphs>164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Retrospect</vt:lpstr>
      <vt:lpstr>CS648 Gale Shapley Algorithm</vt:lpstr>
      <vt:lpstr>Theoretical Analysis</vt:lpstr>
      <vt:lpstr>Introduction</vt:lpstr>
      <vt:lpstr>Time Complexity</vt:lpstr>
      <vt:lpstr>Time Complexity</vt:lpstr>
      <vt:lpstr>The Stable Matching Problem</vt:lpstr>
      <vt:lpstr>Probabilistic Analysis of Deterministic Algorithm</vt:lpstr>
      <vt:lpstr>Probabilistic Analysis of Deterministic Algorithm</vt:lpstr>
      <vt:lpstr>Probabilistic Analysis of Deterministic Algorithm</vt:lpstr>
      <vt:lpstr>Probabilistic Analysis of Deterministic Algorithm</vt:lpstr>
      <vt:lpstr>Modification of Algorithm for theoretical analysis</vt:lpstr>
      <vt:lpstr>Modification of Algorithm for theoretical analysis</vt:lpstr>
      <vt:lpstr>Modification of Algorithm for theoretical analysis</vt:lpstr>
      <vt:lpstr>Modification of Algorithm for theoretical analysis</vt:lpstr>
      <vt:lpstr>Expected Number of Proposals</vt:lpstr>
      <vt:lpstr>Expected Number of Proposals</vt:lpstr>
      <vt:lpstr>Expected Number of Proposals</vt:lpstr>
      <vt:lpstr>Expected Number of Proposals</vt:lpstr>
      <vt:lpstr>Analytical Analysis</vt:lpstr>
      <vt:lpstr>Comparison of Numerical and Analytical Analysis</vt:lpstr>
      <vt:lpstr>PowerPoint Presentation</vt:lpstr>
      <vt:lpstr>PowerPoint Presentation</vt:lpstr>
      <vt:lpstr>PowerPoint Presentation</vt:lpstr>
      <vt:lpstr>Number of Proposals for the Algorithm</vt:lpstr>
      <vt:lpstr>Boxplot</vt:lpstr>
      <vt:lpstr>Boxplot</vt:lpstr>
      <vt:lpstr>PowerPoint Presentation</vt:lpstr>
      <vt:lpstr>PowerPoint Presentation</vt:lpstr>
      <vt:lpstr>PowerPoint Presentation</vt:lpstr>
      <vt:lpstr>PowerPoint Presentation</vt:lpstr>
      <vt:lpstr>Percentage exceeding expected proposals(〖nH〗_n)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Lakshika B</dc:creator>
  <cp:lastModifiedBy>Lakshika B</cp:lastModifiedBy>
  <cp:revision>1</cp:revision>
  <dcterms:created xsi:type="dcterms:W3CDTF">2024-03-07T09:09:32Z</dcterms:created>
  <dcterms:modified xsi:type="dcterms:W3CDTF">2024-03-31T17:08:25Z</dcterms:modified>
</cp:coreProperties>
</file>