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5" r:id="rId4"/>
    <p:sldId id="258" r:id="rId5"/>
    <p:sldId id="259" r:id="rId6"/>
    <p:sldId id="261" r:id="rId7"/>
    <p:sldId id="260" r:id="rId8"/>
    <p:sldId id="262" r:id="rId9"/>
    <p:sldId id="271" r:id="rId10"/>
    <p:sldId id="263"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0F922-76B4-BBF4-F1E1-ABDF2949D1BC}" v="374" dt="2022-04-07T12:48:47.335"/>
    <p1510:client id="{205F561C-8BC9-31A8-5366-C9690556DA13}" v="11" dt="2022-04-07T14:21:09.428"/>
    <p1510:client id="{28EC75D8-7972-4A7E-B2F5-41C4E1F589B1}" v="148" dt="2022-04-07T15:20:16.072"/>
    <p1510:client id="{418291CB-B773-16CE-F429-C21D74E7673D}" v="1" dt="2022-04-07T15:18:25.845"/>
    <p1510:client id="{7444D78F-0183-4086-6272-4F9CCE82D55C}" v="1" dt="2022-04-06T18:02:55.507"/>
    <p1510:client id="{B9B8F33B-56E0-A105-6395-3B93AA1D74D2}" v="3" dt="2022-04-06T18:03:05.284"/>
    <p1510:client id="{D5C96459-5219-1C49-CE6E-4A1C3D8C8554}" v="20" dt="2022-04-07T17:56:4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447047-90FB-49F8-A73F-5A8B6637604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D2013D8-FDBC-43A7-8AD4-6B800572CF9B}">
      <dgm:prSet/>
      <dgm:spPr/>
      <dgm:t>
        <a:bodyPr/>
        <a:lstStyle/>
        <a:p>
          <a:r>
            <a:rPr lang="en-CA" dirty="0"/>
            <a:t>Introduction</a:t>
          </a:r>
          <a:endParaRPr lang="en-US" dirty="0"/>
        </a:p>
      </dgm:t>
    </dgm:pt>
    <dgm:pt modelId="{CD080EFB-7E7C-4095-A226-51AEEB388874}" type="parTrans" cxnId="{7B575A08-988C-43AA-9DA1-EE80A0395180}">
      <dgm:prSet/>
      <dgm:spPr/>
      <dgm:t>
        <a:bodyPr/>
        <a:lstStyle/>
        <a:p>
          <a:endParaRPr lang="en-US"/>
        </a:p>
      </dgm:t>
    </dgm:pt>
    <dgm:pt modelId="{B1D1CC2D-12A2-47B3-873A-E622CDBA6D48}" type="sibTrans" cxnId="{7B575A08-988C-43AA-9DA1-EE80A0395180}">
      <dgm:prSet/>
      <dgm:spPr/>
      <dgm:t>
        <a:bodyPr/>
        <a:lstStyle/>
        <a:p>
          <a:endParaRPr lang="en-US"/>
        </a:p>
      </dgm:t>
    </dgm:pt>
    <dgm:pt modelId="{DAE0B241-4C76-45B6-9D4D-F3FBC783DCAD}">
      <dgm:prSet/>
      <dgm:spPr/>
      <dgm:t>
        <a:bodyPr/>
        <a:lstStyle/>
        <a:p>
          <a:r>
            <a:rPr lang="en-CA"/>
            <a:t>Features </a:t>
          </a:r>
          <a:endParaRPr lang="en-US"/>
        </a:p>
      </dgm:t>
    </dgm:pt>
    <dgm:pt modelId="{ACB538C5-858C-43D0-8E17-2D39D237F86D}" type="parTrans" cxnId="{F5D15F5D-361F-42B3-95CA-82016B49AFA0}">
      <dgm:prSet/>
      <dgm:spPr/>
      <dgm:t>
        <a:bodyPr/>
        <a:lstStyle/>
        <a:p>
          <a:endParaRPr lang="en-US"/>
        </a:p>
      </dgm:t>
    </dgm:pt>
    <dgm:pt modelId="{C167CF8F-D43F-47CC-98F4-AB0C897EE64A}" type="sibTrans" cxnId="{F5D15F5D-361F-42B3-95CA-82016B49AFA0}">
      <dgm:prSet/>
      <dgm:spPr/>
      <dgm:t>
        <a:bodyPr/>
        <a:lstStyle/>
        <a:p>
          <a:endParaRPr lang="en-US"/>
        </a:p>
      </dgm:t>
    </dgm:pt>
    <dgm:pt modelId="{0794A821-8E97-47FF-81E6-73E301370762}">
      <dgm:prSet/>
      <dgm:spPr/>
      <dgm:t>
        <a:bodyPr/>
        <a:lstStyle/>
        <a:p>
          <a:r>
            <a:rPr lang="en-CA"/>
            <a:t>Team Roles</a:t>
          </a:r>
          <a:endParaRPr lang="en-US"/>
        </a:p>
      </dgm:t>
    </dgm:pt>
    <dgm:pt modelId="{679F1F35-DB66-480F-8C99-84612BFA85CC}" type="parTrans" cxnId="{DC283847-A87B-4B1B-BC2F-F370DBAAF80D}">
      <dgm:prSet/>
      <dgm:spPr/>
      <dgm:t>
        <a:bodyPr/>
        <a:lstStyle/>
        <a:p>
          <a:endParaRPr lang="en-US"/>
        </a:p>
      </dgm:t>
    </dgm:pt>
    <dgm:pt modelId="{A35162D9-1979-4666-A46A-60E27F61BB05}" type="sibTrans" cxnId="{DC283847-A87B-4B1B-BC2F-F370DBAAF80D}">
      <dgm:prSet/>
      <dgm:spPr/>
      <dgm:t>
        <a:bodyPr/>
        <a:lstStyle/>
        <a:p>
          <a:endParaRPr lang="en-US"/>
        </a:p>
      </dgm:t>
    </dgm:pt>
    <dgm:pt modelId="{A8AE163D-298A-44D0-A951-6E35D9B0F2D1}">
      <dgm:prSet/>
      <dgm:spPr/>
      <dgm:t>
        <a:bodyPr/>
        <a:lstStyle/>
        <a:p>
          <a:r>
            <a:rPr lang="en-CA"/>
            <a:t>Project Flow</a:t>
          </a:r>
          <a:endParaRPr lang="en-US"/>
        </a:p>
      </dgm:t>
    </dgm:pt>
    <dgm:pt modelId="{536A1DBE-A7E7-40C1-9874-4790B71CF82A}" type="parTrans" cxnId="{92D68914-01A4-4989-B27F-299318E2C430}">
      <dgm:prSet/>
      <dgm:spPr/>
      <dgm:t>
        <a:bodyPr/>
        <a:lstStyle/>
        <a:p>
          <a:endParaRPr lang="en-US"/>
        </a:p>
      </dgm:t>
    </dgm:pt>
    <dgm:pt modelId="{8B2A07A7-F6A5-431A-AC5A-47DDC4751AAA}" type="sibTrans" cxnId="{92D68914-01A4-4989-B27F-299318E2C430}">
      <dgm:prSet/>
      <dgm:spPr/>
      <dgm:t>
        <a:bodyPr/>
        <a:lstStyle/>
        <a:p>
          <a:endParaRPr lang="en-US"/>
        </a:p>
      </dgm:t>
    </dgm:pt>
    <dgm:pt modelId="{E50D29EE-92E5-407A-925B-6A25487B35D1}">
      <dgm:prSet/>
      <dgm:spPr/>
      <dgm:t>
        <a:bodyPr/>
        <a:lstStyle/>
        <a:p>
          <a:r>
            <a:rPr lang="en-CA"/>
            <a:t>Future Scope</a:t>
          </a:r>
          <a:endParaRPr lang="en-US"/>
        </a:p>
      </dgm:t>
    </dgm:pt>
    <dgm:pt modelId="{5494ABEE-41D2-48D2-A567-9EED0BFCFFBD}" type="parTrans" cxnId="{BCF3FC0F-09C4-4781-B218-32729F7E0F09}">
      <dgm:prSet/>
      <dgm:spPr/>
      <dgm:t>
        <a:bodyPr/>
        <a:lstStyle/>
        <a:p>
          <a:endParaRPr lang="en-US"/>
        </a:p>
      </dgm:t>
    </dgm:pt>
    <dgm:pt modelId="{B033D521-8288-49F2-AB6A-AF244B403E51}" type="sibTrans" cxnId="{BCF3FC0F-09C4-4781-B218-32729F7E0F09}">
      <dgm:prSet/>
      <dgm:spPr/>
      <dgm:t>
        <a:bodyPr/>
        <a:lstStyle/>
        <a:p>
          <a:endParaRPr lang="en-US"/>
        </a:p>
      </dgm:t>
    </dgm:pt>
    <dgm:pt modelId="{890DB387-1E1B-4CD0-B9ED-2C8F92B3E352}">
      <dgm:prSet/>
      <dgm:spPr/>
      <dgm:t>
        <a:bodyPr/>
        <a:lstStyle/>
        <a:p>
          <a:r>
            <a:rPr lang="en-CA"/>
            <a:t>Conclusion</a:t>
          </a:r>
          <a:endParaRPr lang="en-US"/>
        </a:p>
      </dgm:t>
    </dgm:pt>
    <dgm:pt modelId="{C34839D3-B7CB-4E55-9DAC-9DABC825073B}" type="parTrans" cxnId="{7BA9293C-B9A3-47D2-9050-6C1EC0E6B6AC}">
      <dgm:prSet/>
      <dgm:spPr/>
      <dgm:t>
        <a:bodyPr/>
        <a:lstStyle/>
        <a:p>
          <a:endParaRPr lang="en-US"/>
        </a:p>
      </dgm:t>
    </dgm:pt>
    <dgm:pt modelId="{9CC07E87-3332-4A69-ABCD-50AFCA44F69F}" type="sibTrans" cxnId="{7BA9293C-B9A3-47D2-9050-6C1EC0E6B6AC}">
      <dgm:prSet/>
      <dgm:spPr/>
      <dgm:t>
        <a:bodyPr/>
        <a:lstStyle/>
        <a:p>
          <a:endParaRPr lang="en-US"/>
        </a:p>
      </dgm:t>
    </dgm:pt>
    <dgm:pt modelId="{63070A2B-39C0-4F33-9F00-D9405EB691E8}">
      <dgm:prSet/>
      <dgm:spPr/>
      <dgm:t>
        <a:bodyPr/>
        <a:lstStyle/>
        <a:p>
          <a:r>
            <a:rPr lang="en-CA"/>
            <a:t>References</a:t>
          </a:r>
          <a:endParaRPr lang="en-US"/>
        </a:p>
      </dgm:t>
    </dgm:pt>
    <dgm:pt modelId="{73DB1FD8-0CFE-4E7E-A628-81D0A51AC7AB}" type="parTrans" cxnId="{ED5EE6BF-E8B1-45EF-8E14-10CC2A9E613A}">
      <dgm:prSet/>
      <dgm:spPr/>
      <dgm:t>
        <a:bodyPr/>
        <a:lstStyle/>
        <a:p>
          <a:endParaRPr lang="en-US"/>
        </a:p>
      </dgm:t>
    </dgm:pt>
    <dgm:pt modelId="{D9E61A69-D327-418F-BDDE-85331FBDD823}" type="sibTrans" cxnId="{ED5EE6BF-E8B1-45EF-8E14-10CC2A9E613A}">
      <dgm:prSet/>
      <dgm:spPr/>
      <dgm:t>
        <a:bodyPr/>
        <a:lstStyle/>
        <a:p>
          <a:endParaRPr lang="en-US"/>
        </a:p>
      </dgm:t>
    </dgm:pt>
    <dgm:pt modelId="{36664938-5D83-4290-AA39-F03AAD311124}" type="pres">
      <dgm:prSet presAssocID="{EA447047-90FB-49F8-A73F-5A8B66376041}" presName="linear" presStyleCnt="0">
        <dgm:presLayoutVars>
          <dgm:animLvl val="lvl"/>
          <dgm:resizeHandles val="exact"/>
        </dgm:presLayoutVars>
      </dgm:prSet>
      <dgm:spPr/>
    </dgm:pt>
    <dgm:pt modelId="{329E4081-6F35-497D-89C2-898A007632FA}" type="pres">
      <dgm:prSet presAssocID="{9D2013D8-FDBC-43A7-8AD4-6B800572CF9B}" presName="parentText" presStyleLbl="node1" presStyleIdx="0" presStyleCnt="7">
        <dgm:presLayoutVars>
          <dgm:chMax val="0"/>
          <dgm:bulletEnabled val="1"/>
        </dgm:presLayoutVars>
      </dgm:prSet>
      <dgm:spPr/>
    </dgm:pt>
    <dgm:pt modelId="{9D18B4C5-F05C-433F-AB3E-4A6E5FEB43CC}" type="pres">
      <dgm:prSet presAssocID="{B1D1CC2D-12A2-47B3-873A-E622CDBA6D48}" presName="spacer" presStyleCnt="0"/>
      <dgm:spPr/>
    </dgm:pt>
    <dgm:pt modelId="{AAE3C55A-73BA-4443-9E54-68AB9237A6AE}" type="pres">
      <dgm:prSet presAssocID="{DAE0B241-4C76-45B6-9D4D-F3FBC783DCAD}" presName="parentText" presStyleLbl="node1" presStyleIdx="1" presStyleCnt="7">
        <dgm:presLayoutVars>
          <dgm:chMax val="0"/>
          <dgm:bulletEnabled val="1"/>
        </dgm:presLayoutVars>
      </dgm:prSet>
      <dgm:spPr/>
    </dgm:pt>
    <dgm:pt modelId="{898ECD72-ED72-484C-B91E-232161663910}" type="pres">
      <dgm:prSet presAssocID="{C167CF8F-D43F-47CC-98F4-AB0C897EE64A}" presName="spacer" presStyleCnt="0"/>
      <dgm:spPr/>
    </dgm:pt>
    <dgm:pt modelId="{3A4EF1C2-9552-44CA-A14F-627DCD38FF46}" type="pres">
      <dgm:prSet presAssocID="{0794A821-8E97-47FF-81E6-73E301370762}" presName="parentText" presStyleLbl="node1" presStyleIdx="2" presStyleCnt="7">
        <dgm:presLayoutVars>
          <dgm:chMax val="0"/>
          <dgm:bulletEnabled val="1"/>
        </dgm:presLayoutVars>
      </dgm:prSet>
      <dgm:spPr/>
    </dgm:pt>
    <dgm:pt modelId="{2F3C9284-2641-404F-9BF7-EEF4F87C636A}" type="pres">
      <dgm:prSet presAssocID="{A35162D9-1979-4666-A46A-60E27F61BB05}" presName="spacer" presStyleCnt="0"/>
      <dgm:spPr/>
    </dgm:pt>
    <dgm:pt modelId="{D9BFE177-1362-4B57-AAA8-A7EDBA405A45}" type="pres">
      <dgm:prSet presAssocID="{A8AE163D-298A-44D0-A951-6E35D9B0F2D1}" presName="parentText" presStyleLbl="node1" presStyleIdx="3" presStyleCnt="7">
        <dgm:presLayoutVars>
          <dgm:chMax val="0"/>
          <dgm:bulletEnabled val="1"/>
        </dgm:presLayoutVars>
      </dgm:prSet>
      <dgm:spPr/>
    </dgm:pt>
    <dgm:pt modelId="{F5F329F1-2506-4064-B784-BB9BCDD0EB36}" type="pres">
      <dgm:prSet presAssocID="{8B2A07A7-F6A5-431A-AC5A-47DDC4751AAA}" presName="spacer" presStyleCnt="0"/>
      <dgm:spPr/>
    </dgm:pt>
    <dgm:pt modelId="{E3179CF2-9A07-4172-B80C-517292F26546}" type="pres">
      <dgm:prSet presAssocID="{E50D29EE-92E5-407A-925B-6A25487B35D1}" presName="parentText" presStyleLbl="node1" presStyleIdx="4" presStyleCnt="7">
        <dgm:presLayoutVars>
          <dgm:chMax val="0"/>
          <dgm:bulletEnabled val="1"/>
        </dgm:presLayoutVars>
      </dgm:prSet>
      <dgm:spPr/>
    </dgm:pt>
    <dgm:pt modelId="{E5C1E472-D302-4B03-9633-0FC60E7117B9}" type="pres">
      <dgm:prSet presAssocID="{B033D521-8288-49F2-AB6A-AF244B403E51}" presName="spacer" presStyleCnt="0"/>
      <dgm:spPr/>
    </dgm:pt>
    <dgm:pt modelId="{5A2DCCBD-476B-40BB-885A-1147ABAB6A04}" type="pres">
      <dgm:prSet presAssocID="{890DB387-1E1B-4CD0-B9ED-2C8F92B3E352}" presName="parentText" presStyleLbl="node1" presStyleIdx="5" presStyleCnt="7">
        <dgm:presLayoutVars>
          <dgm:chMax val="0"/>
          <dgm:bulletEnabled val="1"/>
        </dgm:presLayoutVars>
      </dgm:prSet>
      <dgm:spPr/>
    </dgm:pt>
    <dgm:pt modelId="{81B5C09C-1306-4C7D-BA0C-5C96557A5812}" type="pres">
      <dgm:prSet presAssocID="{9CC07E87-3332-4A69-ABCD-50AFCA44F69F}" presName="spacer" presStyleCnt="0"/>
      <dgm:spPr/>
    </dgm:pt>
    <dgm:pt modelId="{32C61E9F-555E-4569-A038-CDFD1815B7B7}" type="pres">
      <dgm:prSet presAssocID="{63070A2B-39C0-4F33-9F00-D9405EB691E8}" presName="parentText" presStyleLbl="node1" presStyleIdx="6" presStyleCnt="7">
        <dgm:presLayoutVars>
          <dgm:chMax val="0"/>
          <dgm:bulletEnabled val="1"/>
        </dgm:presLayoutVars>
      </dgm:prSet>
      <dgm:spPr/>
    </dgm:pt>
  </dgm:ptLst>
  <dgm:cxnLst>
    <dgm:cxn modelId="{7B575A08-988C-43AA-9DA1-EE80A0395180}" srcId="{EA447047-90FB-49F8-A73F-5A8B66376041}" destId="{9D2013D8-FDBC-43A7-8AD4-6B800572CF9B}" srcOrd="0" destOrd="0" parTransId="{CD080EFB-7E7C-4095-A226-51AEEB388874}" sibTransId="{B1D1CC2D-12A2-47B3-873A-E622CDBA6D48}"/>
    <dgm:cxn modelId="{85D9F90B-3B76-4967-B347-3FB7746AA8AB}" type="presOf" srcId="{63070A2B-39C0-4F33-9F00-D9405EB691E8}" destId="{32C61E9F-555E-4569-A038-CDFD1815B7B7}" srcOrd="0" destOrd="0" presId="urn:microsoft.com/office/officeart/2005/8/layout/vList2"/>
    <dgm:cxn modelId="{B5B87F0D-E16D-49C5-A905-4FBD27F81CA8}" type="presOf" srcId="{DAE0B241-4C76-45B6-9D4D-F3FBC783DCAD}" destId="{AAE3C55A-73BA-4443-9E54-68AB9237A6AE}" srcOrd="0" destOrd="0" presId="urn:microsoft.com/office/officeart/2005/8/layout/vList2"/>
    <dgm:cxn modelId="{BCF3FC0F-09C4-4781-B218-32729F7E0F09}" srcId="{EA447047-90FB-49F8-A73F-5A8B66376041}" destId="{E50D29EE-92E5-407A-925B-6A25487B35D1}" srcOrd="4" destOrd="0" parTransId="{5494ABEE-41D2-48D2-A567-9EED0BFCFFBD}" sibTransId="{B033D521-8288-49F2-AB6A-AF244B403E51}"/>
    <dgm:cxn modelId="{92D68914-01A4-4989-B27F-299318E2C430}" srcId="{EA447047-90FB-49F8-A73F-5A8B66376041}" destId="{A8AE163D-298A-44D0-A951-6E35D9B0F2D1}" srcOrd="3" destOrd="0" parTransId="{536A1DBE-A7E7-40C1-9874-4790B71CF82A}" sibTransId="{8B2A07A7-F6A5-431A-AC5A-47DDC4751AAA}"/>
    <dgm:cxn modelId="{7BA9293C-B9A3-47D2-9050-6C1EC0E6B6AC}" srcId="{EA447047-90FB-49F8-A73F-5A8B66376041}" destId="{890DB387-1E1B-4CD0-B9ED-2C8F92B3E352}" srcOrd="5" destOrd="0" parTransId="{C34839D3-B7CB-4E55-9DAC-9DABC825073B}" sibTransId="{9CC07E87-3332-4A69-ABCD-50AFCA44F69F}"/>
    <dgm:cxn modelId="{1F5A385B-1805-4286-9D0F-E1E6D1A1A65C}" type="presOf" srcId="{890DB387-1E1B-4CD0-B9ED-2C8F92B3E352}" destId="{5A2DCCBD-476B-40BB-885A-1147ABAB6A04}" srcOrd="0" destOrd="0" presId="urn:microsoft.com/office/officeart/2005/8/layout/vList2"/>
    <dgm:cxn modelId="{F5D15F5D-361F-42B3-95CA-82016B49AFA0}" srcId="{EA447047-90FB-49F8-A73F-5A8B66376041}" destId="{DAE0B241-4C76-45B6-9D4D-F3FBC783DCAD}" srcOrd="1" destOrd="0" parTransId="{ACB538C5-858C-43D0-8E17-2D39D237F86D}" sibTransId="{C167CF8F-D43F-47CC-98F4-AB0C897EE64A}"/>
    <dgm:cxn modelId="{0823FB5D-0542-4265-B602-7FE41E964D2D}" type="presOf" srcId="{EA447047-90FB-49F8-A73F-5A8B66376041}" destId="{36664938-5D83-4290-AA39-F03AAD311124}" srcOrd="0" destOrd="0" presId="urn:microsoft.com/office/officeart/2005/8/layout/vList2"/>
    <dgm:cxn modelId="{EC84E162-6927-4BCF-8AC4-BC3A55B19446}" type="presOf" srcId="{0794A821-8E97-47FF-81E6-73E301370762}" destId="{3A4EF1C2-9552-44CA-A14F-627DCD38FF46}" srcOrd="0" destOrd="0" presId="urn:microsoft.com/office/officeart/2005/8/layout/vList2"/>
    <dgm:cxn modelId="{8FCA9244-130E-4349-93A5-7D40B1C0D97A}" type="presOf" srcId="{A8AE163D-298A-44D0-A951-6E35D9B0F2D1}" destId="{D9BFE177-1362-4B57-AAA8-A7EDBA405A45}" srcOrd="0" destOrd="0" presId="urn:microsoft.com/office/officeart/2005/8/layout/vList2"/>
    <dgm:cxn modelId="{DC283847-A87B-4B1B-BC2F-F370DBAAF80D}" srcId="{EA447047-90FB-49F8-A73F-5A8B66376041}" destId="{0794A821-8E97-47FF-81E6-73E301370762}" srcOrd="2" destOrd="0" parTransId="{679F1F35-DB66-480F-8C99-84612BFA85CC}" sibTransId="{A35162D9-1979-4666-A46A-60E27F61BB05}"/>
    <dgm:cxn modelId="{F3A89A53-A8F8-4FDA-8F96-4F3B66C7CED7}" type="presOf" srcId="{E50D29EE-92E5-407A-925B-6A25487B35D1}" destId="{E3179CF2-9A07-4172-B80C-517292F26546}" srcOrd="0" destOrd="0" presId="urn:microsoft.com/office/officeart/2005/8/layout/vList2"/>
    <dgm:cxn modelId="{F4C62392-6BDB-417A-A1E8-762FE24DE2C2}" type="presOf" srcId="{9D2013D8-FDBC-43A7-8AD4-6B800572CF9B}" destId="{329E4081-6F35-497D-89C2-898A007632FA}" srcOrd="0" destOrd="0" presId="urn:microsoft.com/office/officeart/2005/8/layout/vList2"/>
    <dgm:cxn modelId="{ED5EE6BF-E8B1-45EF-8E14-10CC2A9E613A}" srcId="{EA447047-90FB-49F8-A73F-5A8B66376041}" destId="{63070A2B-39C0-4F33-9F00-D9405EB691E8}" srcOrd="6" destOrd="0" parTransId="{73DB1FD8-0CFE-4E7E-A628-81D0A51AC7AB}" sibTransId="{D9E61A69-D327-418F-BDDE-85331FBDD823}"/>
    <dgm:cxn modelId="{3D1C90CB-36B3-4264-A508-E78B369470A1}" type="presParOf" srcId="{36664938-5D83-4290-AA39-F03AAD311124}" destId="{329E4081-6F35-497D-89C2-898A007632FA}" srcOrd="0" destOrd="0" presId="urn:microsoft.com/office/officeart/2005/8/layout/vList2"/>
    <dgm:cxn modelId="{A1F985AA-4C18-463F-B63A-22A6AC1C47D7}" type="presParOf" srcId="{36664938-5D83-4290-AA39-F03AAD311124}" destId="{9D18B4C5-F05C-433F-AB3E-4A6E5FEB43CC}" srcOrd="1" destOrd="0" presId="urn:microsoft.com/office/officeart/2005/8/layout/vList2"/>
    <dgm:cxn modelId="{34D47D93-79C0-40D1-B09A-E0C97AC02469}" type="presParOf" srcId="{36664938-5D83-4290-AA39-F03AAD311124}" destId="{AAE3C55A-73BA-4443-9E54-68AB9237A6AE}" srcOrd="2" destOrd="0" presId="urn:microsoft.com/office/officeart/2005/8/layout/vList2"/>
    <dgm:cxn modelId="{349D5FDE-10FA-412C-880D-BDBF50E30493}" type="presParOf" srcId="{36664938-5D83-4290-AA39-F03AAD311124}" destId="{898ECD72-ED72-484C-B91E-232161663910}" srcOrd="3" destOrd="0" presId="urn:microsoft.com/office/officeart/2005/8/layout/vList2"/>
    <dgm:cxn modelId="{B6869027-C3AD-4C03-9927-575B4FF82D99}" type="presParOf" srcId="{36664938-5D83-4290-AA39-F03AAD311124}" destId="{3A4EF1C2-9552-44CA-A14F-627DCD38FF46}" srcOrd="4" destOrd="0" presId="urn:microsoft.com/office/officeart/2005/8/layout/vList2"/>
    <dgm:cxn modelId="{5567590A-C60B-4A29-9DF7-E868B6E25F07}" type="presParOf" srcId="{36664938-5D83-4290-AA39-F03AAD311124}" destId="{2F3C9284-2641-404F-9BF7-EEF4F87C636A}" srcOrd="5" destOrd="0" presId="urn:microsoft.com/office/officeart/2005/8/layout/vList2"/>
    <dgm:cxn modelId="{7F6D7F4F-D474-4FE6-B7E1-8EF1E05293A2}" type="presParOf" srcId="{36664938-5D83-4290-AA39-F03AAD311124}" destId="{D9BFE177-1362-4B57-AAA8-A7EDBA405A45}" srcOrd="6" destOrd="0" presId="urn:microsoft.com/office/officeart/2005/8/layout/vList2"/>
    <dgm:cxn modelId="{FDE1BE02-43E1-4A8F-BF71-6B4E4519AF4D}" type="presParOf" srcId="{36664938-5D83-4290-AA39-F03AAD311124}" destId="{F5F329F1-2506-4064-B784-BB9BCDD0EB36}" srcOrd="7" destOrd="0" presId="urn:microsoft.com/office/officeart/2005/8/layout/vList2"/>
    <dgm:cxn modelId="{EFDA5C80-6646-47CD-A540-23A862AE2B51}" type="presParOf" srcId="{36664938-5D83-4290-AA39-F03AAD311124}" destId="{E3179CF2-9A07-4172-B80C-517292F26546}" srcOrd="8" destOrd="0" presId="urn:microsoft.com/office/officeart/2005/8/layout/vList2"/>
    <dgm:cxn modelId="{7D5536E4-B4C7-4F8D-82B8-9AF6E2603E8C}" type="presParOf" srcId="{36664938-5D83-4290-AA39-F03AAD311124}" destId="{E5C1E472-D302-4B03-9633-0FC60E7117B9}" srcOrd="9" destOrd="0" presId="urn:microsoft.com/office/officeart/2005/8/layout/vList2"/>
    <dgm:cxn modelId="{6F176829-F45F-49B7-A523-19320028622E}" type="presParOf" srcId="{36664938-5D83-4290-AA39-F03AAD311124}" destId="{5A2DCCBD-476B-40BB-885A-1147ABAB6A04}" srcOrd="10" destOrd="0" presId="urn:microsoft.com/office/officeart/2005/8/layout/vList2"/>
    <dgm:cxn modelId="{B734FBA6-64E3-467C-8E34-C98F1A794E12}" type="presParOf" srcId="{36664938-5D83-4290-AA39-F03AAD311124}" destId="{81B5C09C-1306-4C7D-BA0C-5C96557A5812}" srcOrd="11" destOrd="0" presId="urn:microsoft.com/office/officeart/2005/8/layout/vList2"/>
    <dgm:cxn modelId="{202EFDA8-E624-41E8-A0EF-1B0C6AED2BA2}" type="presParOf" srcId="{36664938-5D83-4290-AA39-F03AAD311124}" destId="{32C61E9F-555E-4569-A038-CDFD1815B7B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AB72E0-CB1C-4F9C-A941-969200CC30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856D2E-C6FD-48ED-8ACD-D54BEA65E7AD}">
      <dgm:prSet/>
      <dgm:spPr/>
      <dgm:t>
        <a:bodyPr/>
        <a:lstStyle/>
        <a:p>
          <a:r>
            <a:rPr lang="en-US"/>
            <a:t>Search engines are web-based software programs that help you find the information you are looking for online using keywords and phrases. </a:t>
          </a:r>
        </a:p>
      </dgm:t>
    </dgm:pt>
    <dgm:pt modelId="{47F1C69F-4616-4B50-B1D0-9DDEE4440577}" type="parTrans" cxnId="{28C80215-DA44-4B01-8090-9275D7B71506}">
      <dgm:prSet/>
      <dgm:spPr/>
      <dgm:t>
        <a:bodyPr/>
        <a:lstStyle/>
        <a:p>
          <a:endParaRPr lang="en-US"/>
        </a:p>
      </dgm:t>
    </dgm:pt>
    <dgm:pt modelId="{545D5898-1E6C-48FC-9F32-4CDD2B825435}" type="sibTrans" cxnId="{28C80215-DA44-4B01-8090-9275D7B71506}">
      <dgm:prSet/>
      <dgm:spPr/>
      <dgm:t>
        <a:bodyPr/>
        <a:lstStyle/>
        <a:p>
          <a:endParaRPr lang="en-US"/>
        </a:p>
      </dgm:t>
    </dgm:pt>
    <dgm:pt modelId="{57B9DE1C-AC22-4FC2-9F10-125825B38F8F}">
      <dgm:prSet/>
      <dgm:spPr/>
      <dgm:t>
        <a:bodyPr/>
        <a:lstStyle/>
        <a:p>
          <a:r>
            <a:rPr lang="en-US"/>
            <a:t>When the user enters a search term, the search engine looks up the page title, content, and keywords of the indexed website and uses an algorithm (step-by-step) to create a list of websites. At the top of the list are the most relevant searches.</a:t>
          </a:r>
        </a:p>
      </dgm:t>
    </dgm:pt>
    <dgm:pt modelId="{649F792E-8580-46AB-84DB-3245D40980B9}" type="parTrans" cxnId="{4877E322-49F5-422B-BEEA-53E464661314}">
      <dgm:prSet/>
      <dgm:spPr/>
      <dgm:t>
        <a:bodyPr/>
        <a:lstStyle/>
        <a:p>
          <a:endParaRPr lang="en-US"/>
        </a:p>
      </dgm:t>
    </dgm:pt>
    <dgm:pt modelId="{6CC3BB8E-E2E7-4625-8C12-E2297876364C}" type="sibTrans" cxnId="{4877E322-49F5-422B-BEEA-53E464661314}">
      <dgm:prSet/>
      <dgm:spPr/>
      <dgm:t>
        <a:bodyPr/>
        <a:lstStyle/>
        <a:p>
          <a:endParaRPr lang="en-US"/>
        </a:p>
      </dgm:t>
    </dgm:pt>
    <dgm:pt modelId="{6B6F4FC2-C8D2-44E3-895E-70B0A8200129}" type="pres">
      <dgm:prSet presAssocID="{DFAB72E0-CB1C-4F9C-A941-969200CC30F9}" presName="root" presStyleCnt="0">
        <dgm:presLayoutVars>
          <dgm:dir/>
          <dgm:resizeHandles val="exact"/>
        </dgm:presLayoutVars>
      </dgm:prSet>
      <dgm:spPr/>
    </dgm:pt>
    <dgm:pt modelId="{6A1963D0-B119-4613-8177-4DB4377E1AA4}" type="pres">
      <dgm:prSet presAssocID="{DE856D2E-C6FD-48ED-8ACD-D54BEA65E7AD}" presName="compNode" presStyleCnt="0"/>
      <dgm:spPr/>
    </dgm:pt>
    <dgm:pt modelId="{7EB3A56E-895C-417F-A5F1-C1F8EBD9B0B7}" type="pres">
      <dgm:prSet presAssocID="{DE856D2E-C6FD-48ED-8ACD-D54BEA65E7AD}" presName="bgRect" presStyleLbl="bgShp" presStyleIdx="0" presStyleCnt="2"/>
      <dgm:spPr/>
    </dgm:pt>
    <dgm:pt modelId="{30B7BC83-DC5C-4549-95BD-5AA042E910EB}" type="pres">
      <dgm:prSet presAssocID="{DE856D2E-C6FD-48ED-8ACD-D54BEA65E7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67E305D4-71B3-4D5E-AFC4-0AC68FAD0609}" type="pres">
      <dgm:prSet presAssocID="{DE856D2E-C6FD-48ED-8ACD-D54BEA65E7AD}" presName="spaceRect" presStyleCnt="0"/>
      <dgm:spPr/>
    </dgm:pt>
    <dgm:pt modelId="{274A19D0-3BFD-4881-9174-EF97332E492A}" type="pres">
      <dgm:prSet presAssocID="{DE856D2E-C6FD-48ED-8ACD-D54BEA65E7AD}" presName="parTx" presStyleLbl="revTx" presStyleIdx="0" presStyleCnt="2">
        <dgm:presLayoutVars>
          <dgm:chMax val="0"/>
          <dgm:chPref val="0"/>
        </dgm:presLayoutVars>
      </dgm:prSet>
      <dgm:spPr/>
    </dgm:pt>
    <dgm:pt modelId="{B0403C8A-8E02-41CC-90FE-01F8C52ACDD5}" type="pres">
      <dgm:prSet presAssocID="{545D5898-1E6C-48FC-9F32-4CDD2B825435}" presName="sibTrans" presStyleCnt="0"/>
      <dgm:spPr/>
    </dgm:pt>
    <dgm:pt modelId="{6555F9FB-3A98-461D-8947-AFDA1086E27D}" type="pres">
      <dgm:prSet presAssocID="{57B9DE1C-AC22-4FC2-9F10-125825B38F8F}" presName="compNode" presStyleCnt="0"/>
      <dgm:spPr/>
    </dgm:pt>
    <dgm:pt modelId="{8156816F-9357-4F82-B592-A327259983B9}" type="pres">
      <dgm:prSet presAssocID="{57B9DE1C-AC22-4FC2-9F10-125825B38F8F}" presName="bgRect" presStyleLbl="bgShp" presStyleIdx="1" presStyleCnt="2"/>
      <dgm:spPr/>
    </dgm:pt>
    <dgm:pt modelId="{7E960E99-50D5-4D9A-9D8A-2C1D456A54FB}" type="pres">
      <dgm:prSet presAssocID="{57B9DE1C-AC22-4FC2-9F10-125825B38F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43EB6398-394D-4BA3-B909-072C8D71F5B5}" type="pres">
      <dgm:prSet presAssocID="{57B9DE1C-AC22-4FC2-9F10-125825B38F8F}" presName="spaceRect" presStyleCnt="0"/>
      <dgm:spPr/>
    </dgm:pt>
    <dgm:pt modelId="{8D89D6E9-725D-4CEB-9FE1-5C2866C85C34}" type="pres">
      <dgm:prSet presAssocID="{57B9DE1C-AC22-4FC2-9F10-125825B38F8F}" presName="parTx" presStyleLbl="revTx" presStyleIdx="1" presStyleCnt="2">
        <dgm:presLayoutVars>
          <dgm:chMax val="0"/>
          <dgm:chPref val="0"/>
        </dgm:presLayoutVars>
      </dgm:prSet>
      <dgm:spPr/>
    </dgm:pt>
  </dgm:ptLst>
  <dgm:cxnLst>
    <dgm:cxn modelId="{28C80215-DA44-4B01-8090-9275D7B71506}" srcId="{DFAB72E0-CB1C-4F9C-A941-969200CC30F9}" destId="{DE856D2E-C6FD-48ED-8ACD-D54BEA65E7AD}" srcOrd="0" destOrd="0" parTransId="{47F1C69F-4616-4B50-B1D0-9DDEE4440577}" sibTransId="{545D5898-1E6C-48FC-9F32-4CDD2B825435}"/>
    <dgm:cxn modelId="{4877E322-49F5-422B-BEEA-53E464661314}" srcId="{DFAB72E0-CB1C-4F9C-A941-969200CC30F9}" destId="{57B9DE1C-AC22-4FC2-9F10-125825B38F8F}" srcOrd="1" destOrd="0" parTransId="{649F792E-8580-46AB-84DB-3245D40980B9}" sibTransId="{6CC3BB8E-E2E7-4625-8C12-E2297876364C}"/>
    <dgm:cxn modelId="{F4F5026E-ABCF-42DA-A38C-59106F9AE770}" type="presOf" srcId="{DFAB72E0-CB1C-4F9C-A941-969200CC30F9}" destId="{6B6F4FC2-C8D2-44E3-895E-70B0A8200129}" srcOrd="0" destOrd="0" presId="urn:microsoft.com/office/officeart/2018/2/layout/IconVerticalSolidList"/>
    <dgm:cxn modelId="{3DF8CED5-C0B3-4831-8260-A52FBC1C7A19}" type="presOf" srcId="{DE856D2E-C6FD-48ED-8ACD-D54BEA65E7AD}" destId="{274A19D0-3BFD-4881-9174-EF97332E492A}" srcOrd="0" destOrd="0" presId="urn:microsoft.com/office/officeart/2018/2/layout/IconVerticalSolidList"/>
    <dgm:cxn modelId="{8E92E2DC-7153-479D-8F98-3999E77ED6BA}" type="presOf" srcId="{57B9DE1C-AC22-4FC2-9F10-125825B38F8F}" destId="{8D89D6E9-725D-4CEB-9FE1-5C2866C85C34}" srcOrd="0" destOrd="0" presId="urn:microsoft.com/office/officeart/2018/2/layout/IconVerticalSolidList"/>
    <dgm:cxn modelId="{6B1F221F-AB07-4B76-9F90-446E61B2B9DA}" type="presParOf" srcId="{6B6F4FC2-C8D2-44E3-895E-70B0A8200129}" destId="{6A1963D0-B119-4613-8177-4DB4377E1AA4}" srcOrd="0" destOrd="0" presId="urn:microsoft.com/office/officeart/2018/2/layout/IconVerticalSolidList"/>
    <dgm:cxn modelId="{F0A9B24C-CDC8-4430-8E82-FB0D94DBD5F3}" type="presParOf" srcId="{6A1963D0-B119-4613-8177-4DB4377E1AA4}" destId="{7EB3A56E-895C-417F-A5F1-C1F8EBD9B0B7}" srcOrd="0" destOrd="0" presId="urn:microsoft.com/office/officeart/2018/2/layout/IconVerticalSolidList"/>
    <dgm:cxn modelId="{E44C1C76-CD02-43BD-AB25-09499FF50790}" type="presParOf" srcId="{6A1963D0-B119-4613-8177-4DB4377E1AA4}" destId="{30B7BC83-DC5C-4549-95BD-5AA042E910EB}" srcOrd="1" destOrd="0" presId="urn:microsoft.com/office/officeart/2018/2/layout/IconVerticalSolidList"/>
    <dgm:cxn modelId="{EE88F953-0F18-4C50-8175-C3AC1AB0506D}" type="presParOf" srcId="{6A1963D0-B119-4613-8177-4DB4377E1AA4}" destId="{67E305D4-71B3-4D5E-AFC4-0AC68FAD0609}" srcOrd="2" destOrd="0" presId="urn:microsoft.com/office/officeart/2018/2/layout/IconVerticalSolidList"/>
    <dgm:cxn modelId="{D87E494D-8063-4B45-8827-287C7BF7C05B}" type="presParOf" srcId="{6A1963D0-B119-4613-8177-4DB4377E1AA4}" destId="{274A19D0-3BFD-4881-9174-EF97332E492A}" srcOrd="3" destOrd="0" presId="urn:microsoft.com/office/officeart/2018/2/layout/IconVerticalSolidList"/>
    <dgm:cxn modelId="{4CFC5278-FC67-4476-A42A-EA8B1C7C3461}" type="presParOf" srcId="{6B6F4FC2-C8D2-44E3-895E-70B0A8200129}" destId="{B0403C8A-8E02-41CC-90FE-01F8C52ACDD5}" srcOrd="1" destOrd="0" presId="urn:microsoft.com/office/officeart/2018/2/layout/IconVerticalSolidList"/>
    <dgm:cxn modelId="{76D6C9E8-E980-4827-AC76-AE436FD18A81}" type="presParOf" srcId="{6B6F4FC2-C8D2-44E3-895E-70B0A8200129}" destId="{6555F9FB-3A98-461D-8947-AFDA1086E27D}" srcOrd="2" destOrd="0" presId="urn:microsoft.com/office/officeart/2018/2/layout/IconVerticalSolidList"/>
    <dgm:cxn modelId="{20417B56-C080-401B-83B2-05D22C784E25}" type="presParOf" srcId="{6555F9FB-3A98-461D-8947-AFDA1086E27D}" destId="{8156816F-9357-4F82-B592-A327259983B9}" srcOrd="0" destOrd="0" presId="urn:microsoft.com/office/officeart/2018/2/layout/IconVerticalSolidList"/>
    <dgm:cxn modelId="{C9B18682-B951-4CBE-B6C7-0EEFA5D96278}" type="presParOf" srcId="{6555F9FB-3A98-461D-8947-AFDA1086E27D}" destId="{7E960E99-50D5-4D9A-9D8A-2C1D456A54FB}" srcOrd="1" destOrd="0" presId="urn:microsoft.com/office/officeart/2018/2/layout/IconVerticalSolidList"/>
    <dgm:cxn modelId="{DD8E866D-C484-4679-9E63-A8BF70F9E20E}" type="presParOf" srcId="{6555F9FB-3A98-461D-8947-AFDA1086E27D}" destId="{43EB6398-394D-4BA3-B909-072C8D71F5B5}" srcOrd="2" destOrd="0" presId="urn:microsoft.com/office/officeart/2018/2/layout/IconVerticalSolidList"/>
    <dgm:cxn modelId="{BE31ABBB-6F23-46F9-80E9-C46F361E107C}" type="presParOf" srcId="{6555F9FB-3A98-461D-8947-AFDA1086E27D}" destId="{8D89D6E9-725D-4CEB-9FE1-5C2866C85C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E5B2AE-7A7E-42EC-AC34-F2B47744589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B0B1E25-F0B4-4A33-A304-B7EE56352236}">
      <dgm:prSet phldr="0"/>
      <dgm:spPr/>
      <dgm:t>
        <a:bodyPr/>
        <a:lstStyle/>
        <a:p>
          <a:pPr rtl="0">
            <a:lnSpc>
              <a:spcPct val="100000"/>
            </a:lnSpc>
          </a:pPr>
          <a:r>
            <a:rPr lang="en-CA">
              <a:latin typeface="Seaford"/>
            </a:rPr>
            <a:t>Web Crawler</a:t>
          </a:r>
          <a:endParaRPr lang="en-CA"/>
        </a:p>
      </dgm:t>
    </dgm:pt>
    <dgm:pt modelId="{E3A0AE70-7EE9-4BD9-9625-BBC56568B747}" type="parTrans" cxnId="{20B8B168-C0A5-4951-8DC1-61B0069E951A}">
      <dgm:prSet/>
      <dgm:spPr/>
      <dgm:t>
        <a:bodyPr/>
        <a:lstStyle/>
        <a:p>
          <a:endParaRPr lang="en-US"/>
        </a:p>
      </dgm:t>
    </dgm:pt>
    <dgm:pt modelId="{5B63AECA-DDB3-4DB1-93C9-0478F0B85DB5}" type="sibTrans" cxnId="{20B8B168-C0A5-4951-8DC1-61B0069E951A}">
      <dgm:prSet/>
      <dgm:spPr/>
      <dgm:t>
        <a:bodyPr/>
        <a:lstStyle/>
        <a:p>
          <a:endParaRPr lang="en-US"/>
        </a:p>
      </dgm:t>
    </dgm:pt>
    <dgm:pt modelId="{652444E0-483A-447B-B544-B14585E1D1CF}">
      <dgm:prSet phldr="0"/>
      <dgm:spPr/>
      <dgm:t>
        <a:bodyPr/>
        <a:lstStyle/>
        <a:p>
          <a:pPr rtl="0">
            <a:lnSpc>
              <a:spcPct val="100000"/>
            </a:lnSpc>
          </a:pPr>
          <a:r>
            <a:rPr lang="en-CA">
              <a:latin typeface="Seaford"/>
            </a:rPr>
            <a:t>HTML To Text</a:t>
          </a:r>
          <a:endParaRPr lang="en-CA"/>
        </a:p>
      </dgm:t>
    </dgm:pt>
    <dgm:pt modelId="{B25C5884-0F1E-41C7-972E-AFB7F1276E11}" type="parTrans" cxnId="{4FB20E53-99D5-4002-8991-AAB1E2511B34}">
      <dgm:prSet/>
      <dgm:spPr/>
      <dgm:t>
        <a:bodyPr/>
        <a:lstStyle/>
        <a:p>
          <a:endParaRPr lang="en-US"/>
        </a:p>
      </dgm:t>
    </dgm:pt>
    <dgm:pt modelId="{501D277B-1859-475E-B09B-DF6EAEF443B5}" type="sibTrans" cxnId="{4FB20E53-99D5-4002-8991-AAB1E2511B34}">
      <dgm:prSet/>
      <dgm:spPr/>
      <dgm:t>
        <a:bodyPr/>
        <a:lstStyle/>
        <a:p>
          <a:endParaRPr lang="en-US"/>
        </a:p>
      </dgm:t>
    </dgm:pt>
    <dgm:pt modelId="{682BC603-695F-479D-B39B-C56684448CAE}">
      <dgm:prSet/>
      <dgm:spPr/>
      <dgm:t>
        <a:bodyPr/>
        <a:lstStyle/>
        <a:p>
          <a:pPr>
            <a:lnSpc>
              <a:spcPct val="100000"/>
            </a:lnSpc>
          </a:pPr>
          <a:r>
            <a:rPr lang="en-CA"/>
            <a:t>Word Searching</a:t>
          </a:r>
          <a:endParaRPr lang="en-US"/>
        </a:p>
      </dgm:t>
    </dgm:pt>
    <dgm:pt modelId="{006D8010-C17F-40FE-9292-36F00A8C990D}" type="parTrans" cxnId="{66ADB191-9B10-4F7D-9CBC-DEB898ABD093}">
      <dgm:prSet/>
      <dgm:spPr/>
      <dgm:t>
        <a:bodyPr/>
        <a:lstStyle/>
        <a:p>
          <a:endParaRPr lang="en-US"/>
        </a:p>
      </dgm:t>
    </dgm:pt>
    <dgm:pt modelId="{C6DF4B89-EF62-4AA2-89F8-F61E46757A43}" type="sibTrans" cxnId="{66ADB191-9B10-4F7D-9CBC-DEB898ABD093}">
      <dgm:prSet/>
      <dgm:spPr/>
      <dgm:t>
        <a:bodyPr/>
        <a:lstStyle/>
        <a:p>
          <a:endParaRPr lang="en-US"/>
        </a:p>
      </dgm:t>
    </dgm:pt>
    <dgm:pt modelId="{D2255EEA-F54B-4382-BB63-FF6366AB8943}">
      <dgm:prSet/>
      <dgm:spPr/>
      <dgm:t>
        <a:bodyPr/>
        <a:lstStyle/>
        <a:p>
          <a:pPr>
            <a:lnSpc>
              <a:spcPct val="100000"/>
            </a:lnSpc>
          </a:pPr>
          <a:r>
            <a:rPr lang="en-CA"/>
            <a:t>Spell Checker</a:t>
          </a:r>
          <a:endParaRPr lang="en-US"/>
        </a:p>
      </dgm:t>
    </dgm:pt>
    <dgm:pt modelId="{850204B1-163F-496B-B54F-76EC7E7ECDCD}" type="parTrans" cxnId="{35547590-9890-4FEF-8E03-1AC57B6E513F}">
      <dgm:prSet/>
      <dgm:spPr/>
      <dgm:t>
        <a:bodyPr/>
        <a:lstStyle/>
        <a:p>
          <a:endParaRPr lang="en-US"/>
        </a:p>
      </dgm:t>
    </dgm:pt>
    <dgm:pt modelId="{18ADEB56-34D7-48A5-8B82-3FD477197F4D}" type="sibTrans" cxnId="{35547590-9890-4FEF-8E03-1AC57B6E513F}">
      <dgm:prSet/>
      <dgm:spPr/>
      <dgm:t>
        <a:bodyPr/>
        <a:lstStyle/>
        <a:p>
          <a:endParaRPr lang="en-US"/>
        </a:p>
      </dgm:t>
    </dgm:pt>
    <dgm:pt modelId="{1776B9F8-FC46-42FB-A3EF-7FAD79D16034}">
      <dgm:prSet/>
      <dgm:spPr/>
      <dgm:t>
        <a:bodyPr/>
        <a:lstStyle/>
        <a:p>
          <a:pPr>
            <a:lnSpc>
              <a:spcPct val="100000"/>
            </a:lnSpc>
          </a:pPr>
          <a:r>
            <a:rPr lang="en-US"/>
            <a:t>Page Ranking</a:t>
          </a:r>
        </a:p>
      </dgm:t>
    </dgm:pt>
    <dgm:pt modelId="{61C28293-35A5-4A5B-A86E-37FA6149D8C0}" type="parTrans" cxnId="{D688C246-E753-4656-866C-3D9960BB1EE9}">
      <dgm:prSet/>
      <dgm:spPr/>
      <dgm:t>
        <a:bodyPr/>
        <a:lstStyle/>
        <a:p>
          <a:endParaRPr lang="en-CA"/>
        </a:p>
      </dgm:t>
    </dgm:pt>
    <dgm:pt modelId="{57EF8FFB-B67F-4F40-9A43-C995326545F0}" type="sibTrans" cxnId="{D688C246-E753-4656-866C-3D9960BB1EE9}">
      <dgm:prSet/>
      <dgm:spPr/>
      <dgm:t>
        <a:bodyPr/>
        <a:lstStyle/>
        <a:p>
          <a:endParaRPr lang="en-CA"/>
        </a:p>
      </dgm:t>
    </dgm:pt>
    <dgm:pt modelId="{FB9B7C15-0434-4CD2-AF6A-B692C4FD0998}" type="pres">
      <dgm:prSet presAssocID="{A8E5B2AE-7A7E-42EC-AC34-F2B477445899}" presName="linear" presStyleCnt="0">
        <dgm:presLayoutVars>
          <dgm:animLvl val="lvl"/>
          <dgm:resizeHandles val="exact"/>
        </dgm:presLayoutVars>
      </dgm:prSet>
      <dgm:spPr/>
    </dgm:pt>
    <dgm:pt modelId="{97220145-E8DA-4AC2-A1ED-1215C8CB459F}" type="pres">
      <dgm:prSet presAssocID="{CB0B1E25-F0B4-4A33-A304-B7EE56352236}" presName="parentText" presStyleLbl="node1" presStyleIdx="0" presStyleCnt="5">
        <dgm:presLayoutVars>
          <dgm:chMax val="0"/>
          <dgm:bulletEnabled val="1"/>
        </dgm:presLayoutVars>
      </dgm:prSet>
      <dgm:spPr/>
    </dgm:pt>
    <dgm:pt modelId="{A3AAD92F-777A-43C3-86D4-8085FD302C11}" type="pres">
      <dgm:prSet presAssocID="{5B63AECA-DDB3-4DB1-93C9-0478F0B85DB5}" presName="spacer" presStyleCnt="0"/>
      <dgm:spPr/>
    </dgm:pt>
    <dgm:pt modelId="{016F003B-C18A-4FEA-8D0D-9B802185163C}" type="pres">
      <dgm:prSet presAssocID="{652444E0-483A-447B-B544-B14585E1D1CF}" presName="parentText" presStyleLbl="node1" presStyleIdx="1" presStyleCnt="5">
        <dgm:presLayoutVars>
          <dgm:chMax val="0"/>
          <dgm:bulletEnabled val="1"/>
        </dgm:presLayoutVars>
      </dgm:prSet>
      <dgm:spPr/>
    </dgm:pt>
    <dgm:pt modelId="{664D8FA4-799E-455A-A92B-3E37ED0D3878}" type="pres">
      <dgm:prSet presAssocID="{501D277B-1859-475E-B09B-DF6EAEF443B5}" presName="spacer" presStyleCnt="0"/>
      <dgm:spPr/>
    </dgm:pt>
    <dgm:pt modelId="{03295D59-09A5-4D67-802B-7E5588DE047C}" type="pres">
      <dgm:prSet presAssocID="{682BC603-695F-479D-B39B-C56684448CAE}" presName="parentText" presStyleLbl="node1" presStyleIdx="2" presStyleCnt="5">
        <dgm:presLayoutVars>
          <dgm:chMax val="0"/>
          <dgm:bulletEnabled val="1"/>
        </dgm:presLayoutVars>
      </dgm:prSet>
      <dgm:spPr/>
    </dgm:pt>
    <dgm:pt modelId="{9FE56E83-848F-43C7-902B-9C14D62B68D3}" type="pres">
      <dgm:prSet presAssocID="{C6DF4B89-EF62-4AA2-89F8-F61E46757A43}" presName="spacer" presStyleCnt="0"/>
      <dgm:spPr/>
    </dgm:pt>
    <dgm:pt modelId="{DC148F18-B8C8-4D1E-A2B7-F7F3887FDFD2}" type="pres">
      <dgm:prSet presAssocID="{1776B9F8-FC46-42FB-A3EF-7FAD79D16034}" presName="parentText" presStyleLbl="node1" presStyleIdx="3" presStyleCnt="5">
        <dgm:presLayoutVars>
          <dgm:chMax val="0"/>
          <dgm:bulletEnabled val="1"/>
        </dgm:presLayoutVars>
      </dgm:prSet>
      <dgm:spPr/>
    </dgm:pt>
    <dgm:pt modelId="{B83D94D9-3CD5-42A5-9BCC-C9399EE5A158}" type="pres">
      <dgm:prSet presAssocID="{57EF8FFB-B67F-4F40-9A43-C995326545F0}" presName="spacer" presStyleCnt="0"/>
      <dgm:spPr/>
    </dgm:pt>
    <dgm:pt modelId="{85FADCE5-F13E-4F89-AF89-EE5A0B0DC172}" type="pres">
      <dgm:prSet presAssocID="{D2255EEA-F54B-4382-BB63-FF6366AB8943}" presName="parentText" presStyleLbl="node1" presStyleIdx="4" presStyleCnt="5">
        <dgm:presLayoutVars>
          <dgm:chMax val="0"/>
          <dgm:bulletEnabled val="1"/>
        </dgm:presLayoutVars>
      </dgm:prSet>
      <dgm:spPr/>
    </dgm:pt>
  </dgm:ptLst>
  <dgm:cxnLst>
    <dgm:cxn modelId="{37EC1E0E-DD6C-4323-AACF-540BC99AC06E}" type="presOf" srcId="{A8E5B2AE-7A7E-42EC-AC34-F2B477445899}" destId="{FB9B7C15-0434-4CD2-AF6A-B692C4FD0998}" srcOrd="0" destOrd="0" presId="urn:microsoft.com/office/officeart/2005/8/layout/vList2"/>
    <dgm:cxn modelId="{BAA4AC1E-AD47-4B49-83DF-CAA4D4076AA8}" type="presOf" srcId="{652444E0-483A-447B-B544-B14585E1D1CF}" destId="{016F003B-C18A-4FEA-8D0D-9B802185163C}" srcOrd="0" destOrd="0" presId="urn:microsoft.com/office/officeart/2005/8/layout/vList2"/>
    <dgm:cxn modelId="{D688C246-E753-4656-866C-3D9960BB1EE9}" srcId="{A8E5B2AE-7A7E-42EC-AC34-F2B477445899}" destId="{1776B9F8-FC46-42FB-A3EF-7FAD79D16034}" srcOrd="3" destOrd="0" parTransId="{61C28293-35A5-4A5B-A86E-37FA6149D8C0}" sibTransId="{57EF8FFB-B67F-4F40-9A43-C995326545F0}"/>
    <dgm:cxn modelId="{20B8B168-C0A5-4951-8DC1-61B0069E951A}" srcId="{A8E5B2AE-7A7E-42EC-AC34-F2B477445899}" destId="{CB0B1E25-F0B4-4A33-A304-B7EE56352236}" srcOrd="0" destOrd="0" parTransId="{E3A0AE70-7EE9-4BD9-9625-BBC56568B747}" sibTransId="{5B63AECA-DDB3-4DB1-93C9-0478F0B85DB5}"/>
    <dgm:cxn modelId="{4FB20E53-99D5-4002-8991-AAB1E2511B34}" srcId="{A8E5B2AE-7A7E-42EC-AC34-F2B477445899}" destId="{652444E0-483A-447B-B544-B14585E1D1CF}" srcOrd="1" destOrd="0" parTransId="{B25C5884-0F1E-41C7-972E-AFB7F1276E11}" sibTransId="{501D277B-1859-475E-B09B-DF6EAEF443B5}"/>
    <dgm:cxn modelId="{7092138C-516C-4483-96CD-7ADDC4D3F2D4}" type="presOf" srcId="{D2255EEA-F54B-4382-BB63-FF6366AB8943}" destId="{85FADCE5-F13E-4F89-AF89-EE5A0B0DC172}" srcOrd="0" destOrd="0" presId="urn:microsoft.com/office/officeart/2005/8/layout/vList2"/>
    <dgm:cxn modelId="{35547590-9890-4FEF-8E03-1AC57B6E513F}" srcId="{A8E5B2AE-7A7E-42EC-AC34-F2B477445899}" destId="{D2255EEA-F54B-4382-BB63-FF6366AB8943}" srcOrd="4" destOrd="0" parTransId="{850204B1-163F-496B-B54F-76EC7E7ECDCD}" sibTransId="{18ADEB56-34D7-48A5-8B82-3FD477197F4D}"/>
    <dgm:cxn modelId="{66ADB191-9B10-4F7D-9CBC-DEB898ABD093}" srcId="{A8E5B2AE-7A7E-42EC-AC34-F2B477445899}" destId="{682BC603-695F-479D-B39B-C56684448CAE}" srcOrd="2" destOrd="0" parTransId="{006D8010-C17F-40FE-9292-36F00A8C990D}" sibTransId="{C6DF4B89-EF62-4AA2-89F8-F61E46757A43}"/>
    <dgm:cxn modelId="{3E63A89B-D5C8-4401-9464-BF29EBE377CE}" type="presOf" srcId="{1776B9F8-FC46-42FB-A3EF-7FAD79D16034}" destId="{DC148F18-B8C8-4D1E-A2B7-F7F3887FDFD2}" srcOrd="0" destOrd="0" presId="urn:microsoft.com/office/officeart/2005/8/layout/vList2"/>
    <dgm:cxn modelId="{267BF9AD-07BC-498C-8511-31BA3E9D3F37}" type="presOf" srcId="{CB0B1E25-F0B4-4A33-A304-B7EE56352236}" destId="{97220145-E8DA-4AC2-A1ED-1215C8CB459F}" srcOrd="0" destOrd="0" presId="urn:microsoft.com/office/officeart/2005/8/layout/vList2"/>
    <dgm:cxn modelId="{5C4302B6-F128-4641-9C56-A8C608B2A1FE}" type="presOf" srcId="{682BC603-695F-479D-B39B-C56684448CAE}" destId="{03295D59-09A5-4D67-802B-7E5588DE047C}" srcOrd="0" destOrd="0" presId="urn:microsoft.com/office/officeart/2005/8/layout/vList2"/>
    <dgm:cxn modelId="{CC1B42A9-A4E1-427E-8B67-499704EF38EF}" type="presParOf" srcId="{FB9B7C15-0434-4CD2-AF6A-B692C4FD0998}" destId="{97220145-E8DA-4AC2-A1ED-1215C8CB459F}" srcOrd="0" destOrd="0" presId="urn:microsoft.com/office/officeart/2005/8/layout/vList2"/>
    <dgm:cxn modelId="{A43521F8-5594-46A2-A4C4-1B7D92F2BE36}" type="presParOf" srcId="{FB9B7C15-0434-4CD2-AF6A-B692C4FD0998}" destId="{A3AAD92F-777A-43C3-86D4-8085FD302C11}" srcOrd="1" destOrd="0" presId="urn:microsoft.com/office/officeart/2005/8/layout/vList2"/>
    <dgm:cxn modelId="{9740337A-C809-48B8-8E95-EE6FAF4A6247}" type="presParOf" srcId="{FB9B7C15-0434-4CD2-AF6A-B692C4FD0998}" destId="{016F003B-C18A-4FEA-8D0D-9B802185163C}" srcOrd="2" destOrd="0" presId="urn:microsoft.com/office/officeart/2005/8/layout/vList2"/>
    <dgm:cxn modelId="{C6976BEC-FC1F-43C9-97A6-CB7495251CD5}" type="presParOf" srcId="{FB9B7C15-0434-4CD2-AF6A-B692C4FD0998}" destId="{664D8FA4-799E-455A-A92B-3E37ED0D3878}" srcOrd="3" destOrd="0" presId="urn:microsoft.com/office/officeart/2005/8/layout/vList2"/>
    <dgm:cxn modelId="{858A77FC-3F28-4C5B-9E4A-9C512B2DCAB3}" type="presParOf" srcId="{FB9B7C15-0434-4CD2-AF6A-B692C4FD0998}" destId="{03295D59-09A5-4D67-802B-7E5588DE047C}" srcOrd="4" destOrd="0" presId="urn:microsoft.com/office/officeart/2005/8/layout/vList2"/>
    <dgm:cxn modelId="{4EB366E5-CDFF-488D-8F94-B2A4BF8F4B5B}" type="presParOf" srcId="{FB9B7C15-0434-4CD2-AF6A-B692C4FD0998}" destId="{9FE56E83-848F-43C7-902B-9C14D62B68D3}" srcOrd="5" destOrd="0" presId="urn:microsoft.com/office/officeart/2005/8/layout/vList2"/>
    <dgm:cxn modelId="{624CE613-1938-4A0E-95DE-831CCAD861A4}" type="presParOf" srcId="{FB9B7C15-0434-4CD2-AF6A-B692C4FD0998}" destId="{DC148F18-B8C8-4D1E-A2B7-F7F3887FDFD2}" srcOrd="6" destOrd="0" presId="urn:microsoft.com/office/officeart/2005/8/layout/vList2"/>
    <dgm:cxn modelId="{40630D31-2ED7-4A11-8C8A-A230C48B5525}" type="presParOf" srcId="{FB9B7C15-0434-4CD2-AF6A-B692C4FD0998}" destId="{B83D94D9-3CD5-42A5-9BCC-C9399EE5A158}" srcOrd="7" destOrd="0" presId="urn:microsoft.com/office/officeart/2005/8/layout/vList2"/>
    <dgm:cxn modelId="{A6EC88EB-F7CB-4A2F-BB5A-267B7D41EDD8}" type="presParOf" srcId="{FB9B7C15-0434-4CD2-AF6A-B692C4FD0998}" destId="{85FADCE5-F13E-4F89-AF89-EE5A0B0DC17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DEAFF9-790C-4554-9E44-E2D4E4B67D2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1B0F25B-E471-4159-8AA3-A59CF4407F10}">
      <dgm:prSet/>
      <dgm:spPr/>
      <dgm:t>
        <a:bodyPr/>
        <a:lstStyle/>
        <a:p>
          <a:r>
            <a:rPr lang="en-US"/>
            <a:t>A Web crawler, sometimes called a spider or spiderbot and often shortened to crawler, is an Internet bot that systematically browses the World Wide Web and that is typically operated by search engines for the purpose of Web indexing (web spidering).</a:t>
          </a:r>
        </a:p>
      </dgm:t>
    </dgm:pt>
    <dgm:pt modelId="{8E3565C1-6374-4EA0-A9FA-E2E245DC8F73}" type="parTrans" cxnId="{5307551E-1265-45BE-AD42-28F50C3927D3}">
      <dgm:prSet/>
      <dgm:spPr/>
      <dgm:t>
        <a:bodyPr/>
        <a:lstStyle/>
        <a:p>
          <a:endParaRPr lang="en-US"/>
        </a:p>
      </dgm:t>
    </dgm:pt>
    <dgm:pt modelId="{C2F1C54D-945E-4DA1-B5DD-348ECFD48F6B}" type="sibTrans" cxnId="{5307551E-1265-45BE-AD42-28F50C3927D3}">
      <dgm:prSet/>
      <dgm:spPr/>
      <dgm:t>
        <a:bodyPr/>
        <a:lstStyle/>
        <a:p>
          <a:endParaRPr lang="en-US"/>
        </a:p>
      </dgm:t>
    </dgm:pt>
    <dgm:pt modelId="{15E7D37D-C877-4500-86F7-52441BC827E0}">
      <dgm:prSet/>
      <dgm:spPr/>
      <dgm:t>
        <a:bodyPr/>
        <a:lstStyle/>
        <a:p>
          <a:r>
            <a:rPr lang="en-US"/>
            <a:t>A Web crawler starts with a list of URLs to visit. Those first URLs are called the seeds. As the crawler visits these URLs, by communicating with web servers that respond to those URLs, it identifies all the hyperlinks in the retrieved web pages and adds them to the list of URLs to visit, called the crawl frontier. </a:t>
          </a:r>
        </a:p>
      </dgm:t>
    </dgm:pt>
    <dgm:pt modelId="{0A2A090B-7342-434E-BEC6-4AAC4D01EDA4}" type="parTrans" cxnId="{FF19FE51-9966-4893-9DCB-6DB6927E73DA}">
      <dgm:prSet/>
      <dgm:spPr/>
      <dgm:t>
        <a:bodyPr/>
        <a:lstStyle/>
        <a:p>
          <a:endParaRPr lang="en-US"/>
        </a:p>
      </dgm:t>
    </dgm:pt>
    <dgm:pt modelId="{8B666538-1F88-4143-A68A-6ED8620BA9CB}" type="sibTrans" cxnId="{FF19FE51-9966-4893-9DCB-6DB6927E73DA}">
      <dgm:prSet/>
      <dgm:spPr/>
      <dgm:t>
        <a:bodyPr/>
        <a:lstStyle/>
        <a:p>
          <a:endParaRPr lang="en-US"/>
        </a:p>
      </dgm:t>
    </dgm:pt>
    <dgm:pt modelId="{2324A96B-4302-4721-9333-84ADFA247328}" type="pres">
      <dgm:prSet presAssocID="{3DDEAFF9-790C-4554-9E44-E2D4E4B67D20}" presName="linear" presStyleCnt="0">
        <dgm:presLayoutVars>
          <dgm:animLvl val="lvl"/>
          <dgm:resizeHandles val="exact"/>
        </dgm:presLayoutVars>
      </dgm:prSet>
      <dgm:spPr/>
    </dgm:pt>
    <dgm:pt modelId="{4C3CEF00-5A7E-4D43-8E6E-3C780658C2AC}" type="pres">
      <dgm:prSet presAssocID="{A1B0F25B-E471-4159-8AA3-A59CF4407F10}" presName="parentText" presStyleLbl="node1" presStyleIdx="0" presStyleCnt="2">
        <dgm:presLayoutVars>
          <dgm:chMax val="0"/>
          <dgm:bulletEnabled val="1"/>
        </dgm:presLayoutVars>
      </dgm:prSet>
      <dgm:spPr/>
    </dgm:pt>
    <dgm:pt modelId="{98DB16AC-34DA-4C26-B5F1-FF0AACE3FE82}" type="pres">
      <dgm:prSet presAssocID="{C2F1C54D-945E-4DA1-B5DD-348ECFD48F6B}" presName="spacer" presStyleCnt="0"/>
      <dgm:spPr/>
    </dgm:pt>
    <dgm:pt modelId="{42CFF7E5-D966-4BAF-B262-B0F97F2C502D}" type="pres">
      <dgm:prSet presAssocID="{15E7D37D-C877-4500-86F7-52441BC827E0}" presName="parentText" presStyleLbl="node1" presStyleIdx="1" presStyleCnt="2">
        <dgm:presLayoutVars>
          <dgm:chMax val="0"/>
          <dgm:bulletEnabled val="1"/>
        </dgm:presLayoutVars>
      </dgm:prSet>
      <dgm:spPr/>
    </dgm:pt>
  </dgm:ptLst>
  <dgm:cxnLst>
    <dgm:cxn modelId="{18B3B907-83EF-43AC-9D3D-F425731BDE23}" type="presOf" srcId="{A1B0F25B-E471-4159-8AA3-A59CF4407F10}" destId="{4C3CEF00-5A7E-4D43-8E6E-3C780658C2AC}" srcOrd="0" destOrd="0" presId="urn:microsoft.com/office/officeart/2005/8/layout/vList2"/>
    <dgm:cxn modelId="{5307551E-1265-45BE-AD42-28F50C3927D3}" srcId="{3DDEAFF9-790C-4554-9E44-E2D4E4B67D20}" destId="{A1B0F25B-E471-4159-8AA3-A59CF4407F10}" srcOrd="0" destOrd="0" parTransId="{8E3565C1-6374-4EA0-A9FA-E2E245DC8F73}" sibTransId="{C2F1C54D-945E-4DA1-B5DD-348ECFD48F6B}"/>
    <dgm:cxn modelId="{FF19FE51-9966-4893-9DCB-6DB6927E73DA}" srcId="{3DDEAFF9-790C-4554-9E44-E2D4E4B67D20}" destId="{15E7D37D-C877-4500-86F7-52441BC827E0}" srcOrd="1" destOrd="0" parTransId="{0A2A090B-7342-434E-BEC6-4AAC4D01EDA4}" sibTransId="{8B666538-1F88-4143-A68A-6ED8620BA9CB}"/>
    <dgm:cxn modelId="{77E0BAAF-0174-4D2B-9A53-897A41898666}" type="presOf" srcId="{15E7D37D-C877-4500-86F7-52441BC827E0}" destId="{42CFF7E5-D966-4BAF-B262-B0F97F2C502D}" srcOrd="0" destOrd="0" presId="urn:microsoft.com/office/officeart/2005/8/layout/vList2"/>
    <dgm:cxn modelId="{9A5A73D9-4095-4C4E-A1BA-1A6E290CE552}" type="presOf" srcId="{3DDEAFF9-790C-4554-9E44-E2D4E4B67D20}" destId="{2324A96B-4302-4721-9333-84ADFA247328}" srcOrd="0" destOrd="0" presId="urn:microsoft.com/office/officeart/2005/8/layout/vList2"/>
    <dgm:cxn modelId="{A24D9DE7-3B8A-447E-BFA3-CAB04AFEBF95}" type="presParOf" srcId="{2324A96B-4302-4721-9333-84ADFA247328}" destId="{4C3CEF00-5A7E-4D43-8E6E-3C780658C2AC}" srcOrd="0" destOrd="0" presId="urn:microsoft.com/office/officeart/2005/8/layout/vList2"/>
    <dgm:cxn modelId="{5A0D51B9-F0ED-4B02-8986-3517C9AD00C3}" type="presParOf" srcId="{2324A96B-4302-4721-9333-84ADFA247328}" destId="{98DB16AC-34DA-4C26-B5F1-FF0AACE3FE82}" srcOrd="1" destOrd="0" presId="urn:microsoft.com/office/officeart/2005/8/layout/vList2"/>
    <dgm:cxn modelId="{59A192C1-ABA8-49CF-A9B7-5F70A7B970EE}" type="presParOf" srcId="{2324A96B-4302-4721-9333-84ADFA247328}" destId="{42CFF7E5-D966-4BAF-B262-B0F97F2C502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9A9A65-DE22-4DB5-B56F-7790ECBF576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1D2DFF-9068-4AE8-9BD3-6B9F163BBF71}">
      <dgm:prSet/>
      <dgm:spPr/>
      <dgm:t>
        <a:bodyPr/>
        <a:lstStyle/>
        <a:p>
          <a:r>
            <a:rPr lang="en-US"/>
            <a:t>PageRank is main method of ranking web pages for placement on a search engine results page.</a:t>
          </a:r>
        </a:p>
      </dgm:t>
    </dgm:pt>
    <dgm:pt modelId="{A0C4CCDA-DF23-4C46-8D3A-8EFFB87D1781}" type="parTrans" cxnId="{92232526-75CD-46D8-ADEA-2665066CFBE1}">
      <dgm:prSet/>
      <dgm:spPr/>
      <dgm:t>
        <a:bodyPr/>
        <a:lstStyle/>
        <a:p>
          <a:endParaRPr lang="en-US"/>
        </a:p>
      </dgm:t>
    </dgm:pt>
    <dgm:pt modelId="{34FFE4E8-B52A-4BED-88A5-80D3578B5BA2}" type="sibTrans" cxnId="{92232526-75CD-46D8-ADEA-2665066CFBE1}">
      <dgm:prSet/>
      <dgm:spPr/>
      <dgm:t>
        <a:bodyPr/>
        <a:lstStyle/>
        <a:p>
          <a:endParaRPr lang="en-US"/>
        </a:p>
      </dgm:t>
    </dgm:pt>
    <dgm:pt modelId="{63C19BC8-023F-4571-9138-70338192D45E}">
      <dgm:prSet/>
      <dgm:spPr/>
      <dgm:t>
        <a:bodyPr/>
        <a:lstStyle/>
        <a:p>
          <a:r>
            <a:rPr lang="en-US"/>
            <a:t>PageRank refers to the system and the algorithmic method that is used to rank pages as well as the numerical value assigned to pages as a score.</a:t>
          </a:r>
        </a:p>
      </dgm:t>
    </dgm:pt>
    <dgm:pt modelId="{29371B08-B50C-44A7-9CAF-CE8A26BF4242}" type="parTrans" cxnId="{6859CD19-4309-430A-A8FD-6CA3E699DF05}">
      <dgm:prSet/>
      <dgm:spPr/>
      <dgm:t>
        <a:bodyPr/>
        <a:lstStyle/>
        <a:p>
          <a:endParaRPr lang="en-US"/>
        </a:p>
      </dgm:t>
    </dgm:pt>
    <dgm:pt modelId="{123CAAD8-6B46-4A64-A39D-85A5D5A55356}" type="sibTrans" cxnId="{6859CD19-4309-430A-A8FD-6CA3E699DF05}">
      <dgm:prSet/>
      <dgm:spPr/>
      <dgm:t>
        <a:bodyPr/>
        <a:lstStyle/>
        <a:p>
          <a:endParaRPr lang="en-US"/>
        </a:p>
      </dgm:t>
    </dgm:pt>
    <dgm:pt modelId="{EF5D3F93-CC2C-47EB-98D2-8436B7AD4F77}">
      <dgm:prSet/>
      <dgm:spPr/>
      <dgm:t>
        <a:bodyPr/>
        <a:lstStyle/>
        <a:p>
          <a:r>
            <a:rPr lang="en-US"/>
            <a:t>Page rank is important because it's one of the factors a search engine like Google takes into account when it decides which results to show at the top of its search engine listings – where they can be easily seen. </a:t>
          </a:r>
        </a:p>
      </dgm:t>
    </dgm:pt>
    <dgm:pt modelId="{5AC0EF05-759B-4695-930E-634523AA1948}" type="parTrans" cxnId="{7F5A7F67-76B2-4EE8-B368-7B84A69E9B87}">
      <dgm:prSet/>
      <dgm:spPr/>
      <dgm:t>
        <a:bodyPr/>
        <a:lstStyle/>
        <a:p>
          <a:endParaRPr lang="en-US"/>
        </a:p>
      </dgm:t>
    </dgm:pt>
    <dgm:pt modelId="{8BCE16BE-18B0-49A9-9EC6-9BB172B79751}" type="sibTrans" cxnId="{7F5A7F67-76B2-4EE8-B368-7B84A69E9B87}">
      <dgm:prSet/>
      <dgm:spPr/>
      <dgm:t>
        <a:bodyPr/>
        <a:lstStyle/>
        <a:p>
          <a:endParaRPr lang="en-US"/>
        </a:p>
      </dgm:t>
    </dgm:pt>
    <dgm:pt modelId="{D8BA04D9-E325-4947-90F4-F8DFD0B686D5}" type="pres">
      <dgm:prSet presAssocID="{8E9A9A65-DE22-4DB5-B56F-7790ECBF576F}" presName="root" presStyleCnt="0">
        <dgm:presLayoutVars>
          <dgm:dir/>
          <dgm:resizeHandles val="exact"/>
        </dgm:presLayoutVars>
      </dgm:prSet>
      <dgm:spPr/>
    </dgm:pt>
    <dgm:pt modelId="{5545D760-D9D4-4D4A-B4B1-507BEB8C3B36}" type="pres">
      <dgm:prSet presAssocID="{AB1D2DFF-9068-4AE8-9BD3-6B9F163BBF71}" presName="compNode" presStyleCnt="0"/>
      <dgm:spPr/>
    </dgm:pt>
    <dgm:pt modelId="{57A79E80-AFA3-48A0-8A9C-F5B6FA266F68}" type="pres">
      <dgm:prSet presAssocID="{AB1D2DFF-9068-4AE8-9BD3-6B9F163BBF71}" presName="bgRect" presStyleLbl="bgShp" presStyleIdx="0" presStyleCnt="3"/>
      <dgm:spPr/>
    </dgm:pt>
    <dgm:pt modelId="{EFE2AC39-6A37-46B7-B419-C0A7589A99A3}" type="pres">
      <dgm:prSet presAssocID="{AB1D2DFF-9068-4AE8-9BD3-6B9F163BBF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rsor"/>
        </a:ext>
      </dgm:extLst>
    </dgm:pt>
    <dgm:pt modelId="{4D58B3D2-508D-47C2-88D1-B4E7C7DDD7D8}" type="pres">
      <dgm:prSet presAssocID="{AB1D2DFF-9068-4AE8-9BD3-6B9F163BBF71}" presName="spaceRect" presStyleCnt="0"/>
      <dgm:spPr/>
    </dgm:pt>
    <dgm:pt modelId="{1B0770C0-B328-4ECA-91A6-A46C6D3849A2}" type="pres">
      <dgm:prSet presAssocID="{AB1D2DFF-9068-4AE8-9BD3-6B9F163BBF71}" presName="parTx" presStyleLbl="revTx" presStyleIdx="0" presStyleCnt="3">
        <dgm:presLayoutVars>
          <dgm:chMax val="0"/>
          <dgm:chPref val="0"/>
        </dgm:presLayoutVars>
      </dgm:prSet>
      <dgm:spPr/>
    </dgm:pt>
    <dgm:pt modelId="{FDD34622-89A5-47CF-B0AB-A37E7AE7FA2B}" type="pres">
      <dgm:prSet presAssocID="{34FFE4E8-B52A-4BED-88A5-80D3578B5BA2}" presName="sibTrans" presStyleCnt="0"/>
      <dgm:spPr/>
    </dgm:pt>
    <dgm:pt modelId="{58B5D6A3-9352-40B9-85C5-A9D4212D1DD2}" type="pres">
      <dgm:prSet presAssocID="{63C19BC8-023F-4571-9138-70338192D45E}" presName="compNode" presStyleCnt="0"/>
      <dgm:spPr/>
    </dgm:pt>
    <dgm:pt modelId="{B972711E-A74E-4A3D-9CA7-2C22812AFF4D}" type="pres">
      <dgm:prSet presAssocID="{63C19BC8-023F-4571-9138-70338192D45E}" presName="bgRect" presStyleLbl="bgShp" presStyleIdx="1" presStyleCnt="3"/>
      <dgm:spPr/>
    </dgm:pt>
    <dgm:pt modelId="{3FDC206C-6174-464D-AC8A-7957CA8689D4}" type="pres">
      <dgm:prSet presAssocID="{63C19BC8-023F-4571-9138-70338192D4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EE822635-F269-4D19-B7F6-38B33B7D0A54}" type="pres">
      <dgm:prSet presAssocID="{63C19BC8-023F-4571-9138-70338192D45E}" presName="spaceRect" presStyleCnt="0"/>
      <dgm:spPr/>
    </dgm:pt>
    <dgm:pt modelId="{E9BB6808-2BA6-4E48-89F4-DF884EC33271}" type="pres">
      <dgm:prSet presAssocID="{63C19BC8-023F-4571-9138-70338192D45E}" presName="parTx" presStyleLbl="revTx" presStyleIdx="1" presStyleCnt="3">
        <dgm:presLayoutVars>
          <dgm:chMax val="0"/>
          <dgm:chPref val="0"/>
        </dgm:presLayoutVars>
      </dgm:prSet>
      <dgm:spPr/>
    </dgm:pt>
    <dgm:pt modelId="{1C466AD1-BF0F-4F96-8AA4-9763881D2AA3}" type="pres">
      <dgm:prSet presAssocID="{123CAAD8-6B46-4A64-A39D-85A5D5A55356}" presName="sibTrans" presStyleCnt="0"/>
      <dgm:spPr/>
    </dgm:pt>
    <dgm:pt modelId="{EDE3343A-ACE3-4B10-A8F1-16BF12DE1106}" type="pres">
      <dgm:prSet presAssocID="{EF5D3F93-CC2C-47EB-98D2-8436B7AD4F77}" presName="compNode" presStyleCnt="0"/>
      <dgm:spPr/>
    </dgm:pt>
    <dgm:pt modelId="{9A2D0A80-A9B8-4340-B0CE-8962693D5EB4}" type="pres">
      <dgm:prSet presAssocID="{EF5D3F93-CC2C-47EB-98D2-8436B7AD4F77}" presName="bgRect" presStyleLbl="bgShp" presStyleIdx="2" presStyleCnt="3"/>
      <dgm:spPr/>
    </dgm:pt>
    <dgm:pt modelId="{4FCA497E-773D-449A-ADC7-C0282A939FB9}" type="pres">
      <dgm:prSet presAssocID="{EF5D3F93-CC2C-47EB-98D2-8436B7AD4F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4EEFE6E3-CD36-4C90-9E29-BDDB6AEEE2A7}" type="pres">
      <dgm:prSet presAssocID="{EF5D3F93-CC2C-47EB-98D2-8436B7AD4F77}" presName="spaceRect" presStyleCnt="0"/>
      <dgm:spPr/>
    </dgm:pt>
    <dgm:pt modelId="{59AEF144-6022-430D-A6E2-41DFE784BE6F}" type="pres">
      <dgm:prSet presAssocID="{EF5D3F93-CC2C-47EB-98D2-8436B7AD4F77}" presName="parTx" presStyleLbl="revTx" presStyleIdx="2" presStyleCnt="3">
        <dgm:presLayoutVars>
          <dgm:chMax val="0"/>
          <dgm:chPref val="0"/>
        </dgm:presLayoutVars>
      </dgm:prSet>
      <dgm:spPr/>
    </dgm:pt>
  </dgm:ptLst>
  <dgm:cxnLst>
    <dgm:cxn modelId="{6859CD19-4309-430A-A8FD-6CA3E699DF05}" srcId="{8E9A9A65-DE22-4DB5-B56F-7790ECBF576F}" destId="{63C19BC8-023F-4571-9138-70338192D45E}" srcOrd="1" destOrd="0" parTransId="{29371B08-B50C-44A7-9CAF-CE8A26BF4242}" sibTransId="{123CAAD8-6B46-4A64-A39D-85A5D5A55356}"/>
    <dgm:cxn modelId="{92232526-75CD-46D8-ADEA-2665066CFBE1}" srcId="{8E9A9A65-DE22-4DB5-B56F-7790ECBF576F}" destId="{AB1D2DFF-9068-4AE8-9BD3-6B9F163BBF71}" srcOrd="0" destOrd="0" parTransId="{A0C4CCDA-DF23-4C46-8D3A-8EFFB87D1781}" sibTransId="{34FFE4E8-B52A-4BED-88A5-80D3578B5BA2}"/>
    <dgm:cxn modelId="{7585DA2E-E1AA-4E5F-B7CC-2B35F40BD977}" type="presOf" srcId="{63C19BC8-023F-4571-9138-70338192D45E}" destId="{E9BB6808-2BA6-4E48-89F4-DF884EC33271}" srcOrd="0" destOrd="0" presId="urn:microsoft.com/office/officeart/2018/2/layout/IconVerticalSolidList"/>
    <dgm:cxn modelId="{7F5A7F67-76B2-4EE8-B368-7B84A69E9B87}" srcId="{8E9A9A65-DE22-4DB5-B56F-7790ECBF576F}" destId="{EF5D3F93-CC2C-47EB-98D2-8436B7AD4F77}" srcOrd="2" destOrd="0" parTransId="{5AC0EF05-759B-4695-930E-634523AA1948}" sibTransId="{8BCE16BE-18B0-49A9-9EC6-9BB172B79751}"/>
    <dgm:cxn modelId="{5C52F956-52FC-43CA-985A-9CE1BFEF2F99}" type="presOf" srcId="{8E9A9A65-DE22-4DB5-B56F-7790ECBF576F}" destId="{D8BA04D9-E325-4947-90F4-F8DFD0B686D5}" srcOrd="0" destOrd="0" presId="urn:microsoft.com/office/officeart/2018/2/layout/IconVerticalSolidList"/>
    <dgm:cxn modelId="{3C560E8C-7D32-49CE-B6D3-8D81ED4C0838}" type="presOf" srcId="{AB1D2DFF-9068-4AE8-9BD3-6B9F163BBF71}" destId="{1B0770C0-B328-4ECA-91A6-A46C6D3849A2}" srcOrd="0" destOrd="0" presId="urn:microsoft.com/office/officeart/2018/2/layout/IconVerticalSolidList"/>
    <dgm:cxn modelId="{0650C7B2-44B6-41AF-BD0A-E6BDB89C7F61}" type="presOf" srcId="{EF5D3F93-CC2C-47EB-98D2-8436B7AD4F77}" destId="{59AEF144-6022-430D-A6E2-41DFE784BE6F}" srcOrd="0" destOrd="0" presId="urn:microsoft.com/office/officeart/2018/2/layout/IconVerticalSolidList"/>
    <dgm:cxn modelId="{90DBC046-09B4-45F8-8449-5DBACB3D477A}" type="presParOf" srcId="{D8BA04D9-E325-4947-90F4-F8DFD0B686D5}" destId="{5545D760-D9D4-4D4A-B4B1-507BEB8C3B36}" srcOrd="0" destOrd="0" presId="urn:microsoft.com/office/officeart/2018/2/layout/IconVerticalSolidList"/>
    <dgm:cxn modelId="{33E06467-FB5C-4AB0-BA5B-4E8DBCF7A854}" type="presParOf" srcId="{5545D760-D9D4-4D4A-B4B1-507BEB8C3B36}" destId="{57A79E80-AFA3-48A0-8A9C-F5B6FA266F68}" srcOrd="0" destOrd="0" presId="urn:microsoft.com/office/officeart/2018/2/layout/IconVerticalSolidList"/>
    <dgm:cxn modelId="{2FCC27AC-99EA-41DA-A3BC-25E76CE9633C}" type="presParOf" srcId="{5545D760-D9D4-4D4A-B4B1-507BEB8C3B36}" destId="{EFE2AC39-6A37-46B7-B419-C0A7589A99A3}" srcOrd="1" destOrd="0" presId="urn:microsoft.com/office/officeart/2018/2/layout/IconVerticalSolidList"/>
    <dgm:cxn modelId="{3BCAD046-3D63-4640-96DA-0B6DBE0838B6}" type="presParOf" srcId="{5545D760-D9D4-4D4A-B4B1-507BEB8C3B36}" destId="{4D58B3D2-508D-47C2-88D1-B4E7C7DDD7D8}" srcOrd="2" destOrd="0" presId="urn:microsoft.com/office/officeart/2018/2/layout/IconVerticalSolidList"/>
    <dgm:cxn modelId="{4E30F590-5E7D-49AE-A089-08513A5DDBE8}" type="presParOf" srcId="{5545D760-D9D4-4D4A-B4B1-507BEB8C3B36}" destId="{1B0770C0-B328-4ECA-91A6-A46C6D3849A2}" srcOrd="3" destOrd="0" presId="urn:microsoft.com/office/officeart/2018/2/layout/IconVerticalSolidList"/>
    <dgm:cxn modelId="{D43794B0-41D9-4648-9EAF-82460ABAF059}" type="presParOf" srcId="{D8BA04D9-E325-4947-90F4-F8DFD0B686D5}" destId="{FDD34622-89A5-47CF-B0AB-A37E7AE7FA2B}" srcOrd="1" destOrd="0" presId="urn:microsoft.com/office/officeart/2018/2/layout/IconVerticalSolidList"/>
    <dgm:cxn modelId="{D192979E-B9B7-4C14-837C-7FC56D4B97E4}" type="presParOf" srcId="{D8BA04D9-E325-4947-90F4-F8DFD0B686D5}" destId="{58B5D6A3-9352-40B9-85C5-A9D4212D1DD2}" srcOrd="2" destOrd="0" presId="urn:microsoft.com/office/officeart/2018/2/layout/IconVerticalSolidList"/>
    <dgm:cxn modelId="{321DF95E-723E-413A-B2C8-7F72CF82C33A}" type="presParOf" srcId="{58B5D6A3-9352-40B9-85C5-A9D4212D1DD2}" destId="{B972711E-A74E-4A3D-9CA7-2C22812AFF4D}" srcOrd="0" destOrd="0" presId="urn:microsoft.com/office/officeart/2018/2/layout/IconVerticalSolidList"/>
    <dgm:cxn modelId="{3C7DF15B-E897-4E29-9638-51E2FFA44B59}" type="presParOf" srcId="{58B5D6A3-9352-40B9-85C5-A9D4212D1DD2}" destId="{3FDC206C-6174-464D-AC8A-7957CA8689D4}" srcOrd="1" destOrd="0" presId="urn:microsoft.com/office/officeart/2018/2/layout/IconVerticalSolidList"/>
    <dgm:cxn modelId="{3EBB0870-38AE-4EDF-929C-F6622B7495ED}" type="presParOf" srcId="{58B5D6A3-9352-40B9-85C5-A9D4212D1DD2}" destId="{EE822635-F269-4D19-B7F6-38B33B7D0A54}" srcOrd="2" destOrd="0" presId="urn:microsoft.com/office/officeart/2018/2/layout/IconVerticalSolidList"/>
    <dgm:cxn modelId="{68E813D8-59AF-4813-A9C3-7B8CA9E0A4FF}" type="presParOf" srcId="{58B5D6A3-9352-40B9-85C5-A9D4212D1DD2}" destId="{E9BB6808-2BA6-4E48-89F4-DF884EC33271}" srcOrd="3" destOrd="0" presId="urn:microsoft.com/office/officeart/2018/2/layout/IconVerticalSolidList"/>
    <dgm:cxn modelId="{0B23DAEE-C4AD-4C47-993E-74970189E362}" type="presParOf" srcId="{D8BA04D9-E325-4947-90F4-F8DFD0B686D5}" destId="{1C466AD1-BF0F-4F96-8AA4-9763881D2AA3}" srcOrd="3" destOrd="0" presId="urn:microsoft.com/office/officeart/2018/2/layout/IconVerticalSolidList"/>
    <dgm:cxn modelId="{738126E5-40E9-42F0-9009-3F545908CAAE}" type="presParOf" srcId="{D8BA04D9-E325-4947-90F4-F8DFD0B686D5}" destId="{EDE3343A-ACE3-4B10-A8F1-16BF12DE1106}" srcOrd="4" destOrd="0" presId="urn:microsoft.com/office/officeart/2018/2/layout/IconVerticalSolidList"/>
    <dgm:cxn modelId="{BE5E36A3-C254-4820-9547-81D647AD4990}" type="presParOf" srcId="{EDE3343A-ACE3-4B10-A8F1-16BF12DE1106}" destId="{9A2D0A80-A9B8-4340-B0CE-8962693D5EB4}" srcOrd="0" destOrd="0" presId="urn:microsoft.com/office/officeart/2018/2/layout/IconVerticalSolidList"/>
    <dgm:cxn modelId="{00FD9363-42BC-472E-9354-3AB1545CD61D}" type="presParOf" srcId="{EDE3343A-ACE3-4B10-A8F1-16BF12DE1106}" destId="{4FCA497E-773D-449A-ADC7-C0282A939FB9}" srcOrd="1" destOrd="0" presId="urn:microsoft.com/office/officeart/2018/2/layout/IconVerticalSolidList"/>
    <dgm:cxn modelId="{DF0B20A7-6461-47E3-AEE1-179C7D9F8475}" type="presParOf" srcId="{EDE3343A-ACE3-4B10-A8F1-16BF12DE1106}" destId="{4EEFE6E3-CD36-4C90-9E29-BDDB6AEEE2A7}" srcOrd="2" destOrd="0" presId="urn:microsoft.com/office/officeart/2018/2/layout/IconVerticalSolidList"/>
    <dgm:cxn modelId="{C4A0990B-9C34-4655-AFF3-6F7C9AB60530}" type="presParOf" srcId="{EDE3343A-ACE3-4B10-A8F1-16BF12DE1106}" destId="{59AEF144-6022-430D-A6E2-41DFE784BE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E4081-6F35-497D-89C2-898A007632FA}">
      <dsp:nvSpPr>
        <dsp:cNvPr id="0" name=""/>
        <dsp:cNvSpPr/>
      </dsp:nvSpPr>
      <dsp:spPr>
        <a:xfrm>
          <a:off x="0" y="48057"/>
          <a:ext cx="6833175" cy="7125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CA" sz="2900" kern="1200" dirty="0"/>
            <a:t>Introduction</a:t>
          </a:r>
          <a:endParaRPr lang="en-US" sz="2900" kern="1200" dirty="0"/>
        </a:p>
      </dsp:txBody>
      <dsp:txXfrm>
        <a:off x="34783" y="82840"/>
        <a:ext cx="6763609" cy="642964"/>
      </dsp:txXfrm>
    </dsp:sp>
    <dsp:sp modelId="{AAE3C55A-73BA-4443-9E54-68AB9237A6AE}">
      <dsp:nvSpPr>
        <dsp:cNvPr id="0" name=""/>
        <dsp:cNvSpPr/>
      </dsp:nvSpPr>
      <dsp:spPr>
        <a:xfrm>
          <a:off x="0" y="844107"/>
          <a:ext cx="6833175" cy="712530"/>
        </a:xfrm>
        <a:prstGeom prst="roundRect">
          <a:avLst/>
        </a:prstGeom>
        <a:solidFill>
          <a:schemeClr val="accent5">
            <a:hueOff val="254259"/>
            <a:satOff val="70"/>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CA" sz="2900" kern="1200"/>
            <a:t>Features </a:t>
          </a:r>
          <a:endParaRPr lang="en-US" sz="2900" kern="1200"/>
        </a:p>
      </dsp:txBody>
      <dsp:txXfrm>
        <a:off x="34783" y="878890"/>
        <a:ext cx="6763609" cy="642964"/>
      </dsp:txXfrm>
    </dsp:sp>
    <dsp:sp modelId="{3A4EF1C2-9552-44CA-A14F-627DCD38FF46}">
      <dsp:nvSpPr>
        <dsp:cNvPr id="0" name=""/>
        <dsp:cNvSpPr/>
      </dsp:nvSpPr>
      <dsp:spPr>
        <a:xfrm>
          <a:off x="0" y="1640157"/>
          <a:ext cx="6833175" cy="712530"/>
        </a:xfrm>
        <a:prstGeom prst="roundRect">
          <a:avLst/>
        </a:prstGeom>
        <a:solidFill>
          <a:schemeClr val="accent5">
            <a:hueOff val="508518"/>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CA" sz="2900" kern="1200"/>
            <a:t>Team Roles</a:t>
          </a:r>
          <a:endParaRPr lang="en-US" sz="2900" kern="1200"/>
        </a:p>
      </dsp:txBody>
      <dsp:txXfrm>
        <a:off x="34783" y="1674940"/>
        <a:ext cx="6763609" cy="642964"/>
      </dsp:txXfrm>
    </dsp:sp>
    <dsp:sp modelId="{D9BFE177-1362-4B57-AAA8-A7EDBA405A45}">
      <dsp:nvSpPr>
        <dsp:cNvPr id="0" name=""/>
        <dsp:cNvSpPr/>
      </dsp:nvSpPr>
      <dsp:spPr>
        <a:xfrm>
          <a:off x="0" y="2436207"/>
          <a:ext cx="6833175" cy="712530"/>
        </a:xfrm>
        <a:prstGeom prst="roundRect">
          <a:avLst/>
        </a:prstGeom>
        <a:solidFill>
          <a:schemeClr val="accent5">
            <a:hueOff val="762777"/>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CA" sz="2900" kern="1200"/>
            <a:t>Project Flow</a:t>
          </a:r>
          <a:endParaRPr lang="en-US" sz="2900" kern="1200"/>
        </a:p>
      </dsp:txBody>
      <dsp:txXfrm>
        <a:off x="34783" y="2470990"/>
        <a:ext cx="6763609" cy="642964"/>
      </dsp:txXfrm>
    </dsp:sp>
    <dsp:sp modelId="{E3179CF2-9A07-4172-B80C-517292F26546}">
      <dsp:nvSpPr>
        <dsp:cNvPr id="0" name=""/>
        <dsp:cNvSpPr/>
      </dsp:nvSpPr>
      <dsp:spPr>
        <a:xfrm>
          <a:off x="0" y="3232258"/>
          <a:ext cx="6833175" cy="712530"/>
        </a:xfrm>
        <a:prstGeom prst="roundRect">
          <a:avLst/>
        </a:prstGeom>
        <a:solidFill>
          <a:schemeClr val="accent5">
            <a:hueOff val="1017036"/>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CA" sz="2900" kern="1200"/>
            <a:t>Future Scope</a:t>
          </a:r>
          <a:endParaRPr lang="en-US" sz="2900" kern="1200"/>
        </a:p>
      </dsp:txBody>
      <dsp:txXfrm>
        <a:off x="34783" y="3267041"/>
        <a:ext cx="6763609" cy="642964"/>
      </dsp:txXfrm>
    </dsp:sp>
    <dsp:sp modelId="{5A2DCCBD-476B-40BB-885A-1147ABAB6A04}">
      <dsp:nvSpPr>
        <dsp:cNvPr id="0" name=""/>
        <dsp:cNvSpPr/>
      </dsp:nvSpPr>
      <dsp:spPr>
        <a:xfrm>
          <a:off x="0" y="4028308"/>
          <a:ext cx="6833175" cy="712530"/>
        </a:xfrm>
        <a:prstGeom prst="roundRect">
          <a:avLst/>
        </a:prstGeom>
        <a:solidFill>
          <a:schemeClr val="accent5">
            <a:hueOff val="1271295"/>
            <a:satOff val="348"/>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CA" sz="2900" kern="1200"/>
            <a:t>Conclusion</a:t>
          </a:r>
          <a:endParaRPr lang="en-US" sz="2900" kern="1200"/>
        </a:p>
      </dsp:txBody>
      <dsp:txXfrm>
        <a:off x="34783" y="4063091"/>
        <a:ext cx="6763609" cy="642964"/>
      </dsp:txXfrm>
    </dsp:sp>
    <dsp:sp modelId="{32C61E9F-555E-4569-A038-CDFD1815B7B7}">
      <dsp:nvSpPr>
        <dsp:cNvPr id="0" name=""/>
        <dsp:cNvSpPr/>
      </dsp:nvSpPr>
      <dsp:spPr>
        <a:xfrm>
          <a:off x="0" y="4824358"/>
          <a:ext cx="6833175" cy="712530"/>
        </a:xfrm>
        <a:prstGeom prst="roundRect">
          <a:avLst/>
        </a:prstGeom>
        <a:solidFill>
          <a:schemeClr val="accent5">
            <a:hueOff val="1525554"/>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CA" sz="2900" kern="1200"/>
            <a:t>References</a:t>
          </a:r>
          <a:endParaRPr lang="en-US" sz="2900" kern="1200"/>
        </a:p>
      </dsp:txBody>
      <dsp:txXfrm>
        <a:off x="34783" y="4859141"/>
        <a:ext cx="6763609" cy="642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A56E-895C-417F-A5F1-C1F8EBD9B0B7}">
      <dsp:nvSpPr>
        <dsp:cNvPr id="0" name=""/>
        <dsp:cNvSpPr/>
      </dsp:nvSpPr>
      <dsp:spPr>
        <a:xfrm>
          <a:off x="0" y="907553"/>
          <a:ext cx="6833175" cy="1675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7BC83-DC5C-4549-95BD-5AA042E910EB}">
      <dsp:nvSpPr>
        <dsp:cNvPr id="0" name=""/>
        <dsp:cNvSpPr/>
      </dsp:nvSpPr>
      <dsp:spPr>
        <a:xfrm>
          <a:off x="506833" y="1284537"/>
          <a:ext cx="921516" cy="921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4A19D0-3BFD-4881-9174-EF97332E492A}">
      <dsp:nvSpPr>
        <dsp:cNvPr id="0" name=""/>
        <dsp:cNvSpPr/>
      </dsp:nvSpPr>
      <dsp:spPr>
        <a:xfrm>
          <a:off x="1935183" y="907553"/>
          <a:ext cx="4897991" cy="16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22" tIns="177322" rIns="177322" bIns="177322" numCol="1" spcCol="1270" anchor="ctr" anchorCtr="0">
          <a:noAutofit/>
        </a:bodyPr>
        <a:lstStyle/>
        <a:p>
          <a:pPr marL="0" lvl="0" indent="0" algn="l" defTabSz="666750">
            <a:lnSpc>
              <a:spcPct val="90000"/>
            </a:lnSpc>
            <a:spcBef>
              <a:spcPct val="0"/>
            </a:spcBef>
            <a:spcAft>
              <a:spcPct val="35000"/>
            </a:spcAft>
            <a:buNone/>
          </a:pPr>
          <a:r>
            <a:rPr lang="en-US" sz="1500" kern="1200"/>
            <a:t>Search engines are web-based software programs that help you find the information you are looking for online using keywords and phrases. </a:t>
          </a:r>
        </a:p>
      </dsp:txBody>
      <dsp:txXfrm>
        <a:off x="1935183" y="907553"/>
        <a:ext cx="4897991" cy="1675483"/>
      </dsp:txXfrm>
    </dsp:sp>
    <dsp:sp modelId="{8156816F-9357-4F82-B592-A327259983B9}">
      <dsp:nvSpPr>
        <dsp:cNvPr id="0" name=""/>
        <dsp:cNvSpPr/>
      </dsp:nvSpPr>
      <dsp:spPr>
        <a:xfrm>
          <a:off x="0" y="3001908"/>
          <a:ext cx="6833175" cy="1675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960E99-50D5-4D9A-9D8A-2C1D456A54FB}">
      <dsp:nvSpPr>
        <dsp:cNvPr id="0" name=""/>
        <dsp:cNvSpPr/>
      </dsp:nvSpPr>
      <dsp:spPr>
        <a:xfrm>
          <a:off x="506833" y="3378892"/>
          <a:ext cx="921516" cy="921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9D6E9-725D-4CEB-9FE1-5C2866C85C34}">
      <dsp:nvSpPr>
        <dsp:cNvPr id="0" name=""/>
        <dsp:cNvSpPr/>
      </dsp:nvSpPr>
      <dsp:spPr>
        <a:xfrm>
          <a:off x="1935183" y="3001908"/>
          <a:ext cx="4897991" cy="16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22" tIns="177322" rIns="177322" bIns="177322" numCol="1" spcCol="1270" anchor="ctr" anchorCtr="0">
          <a:noAutofit/>
        </a:bodyPr>
        <a:lstStyle/>
        <a:p>
          <a:pPr marL="0" lvl="0" indent="0" algn="l" defTabSz="666750">
            <a:lnSpc>
              <a:spcPct val="90000"/>
            </a:lnSpc>
            <a:spcBef>
              <a:spcPct val="0"/>
            </a:spcBef>
            <a:spcAft>
              <a:spcPct val="35000"/>
            </a:spcAft>
            <a:buNone/>
          </a:pPr>
          <a:r>
            <a:rPr lang="en-US" sz="1500" kern="1200"/>
            <a:t>When the user enters a search term, the search engine looks up the page title, content, and keywords of the indexed website and uses an algorithm (step-by-step) to create a list of websites. At the top of the list are the most relevant searches.</a:t>
          </a:r>
        </a:p>
      </dsp:txBody>
      <dsp:txXfrm>
        <a:off x="1935183" y="3001908"/>
        <a:ext cx="4897991" cy="16754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20145-E8DA-4AC2-A1ED-1215C8CB459F}">
      <dsp:nvSpPr>
        <dsp:cNvPr id="0" name=""/>
        <dsp:cNvSpPr/>
      </dsp:nvSpPr>
      <dsp:spPr>
        <a:xfrm>
          <a:off x="0" y="1145"/>
          <a:ext cx="6833175" cy="102667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100000"/>
            </a:lnSpc>
            <a:spcBef>
              <a:spcPct val="0"/>
            </a:spcBef>
            <a:spcAft>
              <a:spcPct val="35000"/>
            </a:spcAft>
            <a:buNone/>
          </a:pPr>
          <a:r>
            <a:rPr lang="en-CA" sz="3900" kern="1200">
              <a:latin typeface="Seaford"/>
            </a:rPr>
            <a:t>Web Crawler</a:t>
          </a:r>
          <a:endParaRPr lang="en-CA" sz="3900" kern="1200"/>
        </a:p>
      </dsp:txBody>
      <dsp:txXfrm>
        <a:off x="50118" y="51263"/>
        <a:ext cx="6732939" cy="926439"/>
      </dsp:txXfrm>
    </dsp:sp>
    <dsp:sp modelId="{016F003B-C18A-4FEA-8D0D-9B802185163C}">
      <dsp:nvSpPr>
        <dsp:cNvPr id="0" name=""/>
        <dsp:cNvSpPr/>
      </dsp:nvSpPr>
      <dsp:spPr>
        <a:xfrm>
          <a:off x="0" y="1140140"/>
          <a:ext cx="6833175" cy="1026675"/>
        </a:xfrm>
        <a:prstGeom prst="roundRect">
          <a:avLst/>
        </a:prstGeom>
        <a:solidFill>
          <a:schemeClr val="accent5">
            <a:hueOff val="381389"/>
            <a:satOff val="105"/>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100000"/>
            </a:lnSpc>
            <a:spcBef>
              <a:spcPct val="0"/>
            </a:spcBef>
            <a:spcAft>
              <a:spcPct val="35000"/>
            </a:spcAft>
            <a:buNone/>
          </a:pPr>
          <a:r>
            <a:rPr lang="en-CA" sz="3900" kern="1200">
              <a:latin typeface="Seaford"/>
            </a:rPr>
            <a:t>HTML To Text</a:t>
          </a:r>
          <a:endParaRPr lang="en-CA" sz="3900" kern="1200"/>
        </a:p>
      </dsp:txBody>
      <dsp:txXfrm>
        <a:off x="50118" y="1190258"/>
        <a:ext cx="6732939" cy="926439"/>
      </dsp:txXfrm>
    </dsp:sp>
    <dsp:sp modelId="{03295D59-09A5-4D67-802B-7E5588DE047C}">
      <dsp:nvSpPr>
        <dsp:cNvPr id="0" name=""/>
        <dsp:cNvSpPr/>
      </dsp:nvSpPr>
      <dsp:spPr>
        <a:xfrm>
          <a:off x="0" y="2279135"/>
          <a:ext cx="6833175" cy="1026675"/>
        </a:xfrm>
        <a:prstGeom prst="roundRect">
          <a:avLst/>
        </a:prstGeom>
        <a:solidFill>
          <a:schemeClr val="accent5">
            <a:hueOff val="762777"/>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100000"/>
            </a:lnSpc>
            <a:spcBef>
              <a:spcPct val="0"/>
            </a:spcBef>
            <a:spcAft>
              <a:spcPct val="35000"/>
            </a:spcAft>
            <a:buNone/>
          </a:pPr>
          <a:r>
            <a:rPr lang="en-CA" sz="3900" kern="1200"/>
            <a:t>Word Searching</a:t>
          </a:r>
          <a:endParaRPr lang="en-US" sz="3900" kern="1200"/>
        </a:p>
      </dsp:txBody>
      <dsp:txXfrm>
        <a:off x="50118" y="2329253"/>
        <a:ext cx="6732939" cy="926439"/>
      </dsp:txXfrm>
    </dsp:sp>
    <dsp:sp modelId="{DC148F18-B8C8-4D1E-A2B7-F7F3887FDFD2}">
      <dsp:nvSpPr>
        <dsp:cNvPr id="0" name=""/>
        <dsp:cNvSpPr/>
      </dsp:nvSpPr>
      <dsp:spPr>
        <a:xfrm>
          <a:off x="0" y="3418130"/>
          <a:ext cx="6833175" cy="1026675"/>
        </a:xfrm>
        <a:prstGeom prst="roundRect">
          <a:avLst/>
        </a:prstGeom>
        <a:solidFill>
          <a:schemeClr val="accent5">
            <a:hueOff val="1144166"/>
            <a:satOff val="314"/>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100000"/>
            </a:lnSpc>
            <a:spcBef>
              <a:spcPct val="0"/>
            </a:spcBef>
            <a:spcAft>
              <a:spcPct val="35000"/>
            </a:spcAft>
            <a:buNone/>
          </a:pPr>
          <a:r>
            <a:rPr lang="en-US" sz="3900" kern="1200"/>
            <a:t>Page Ranking</a:t>
          </a:r>
        </a:p>
      </dsp:txBody>
      <dsp:txXfrm>
        <a:off x="50118" y="3468248"/>
        <a:ext cx="6732939" cy="926439"/>
      </dsp:txXfrm>
    </dsp:sp>
    <dsp:sp modelId="{85FADCE5-F13E-4F89-AF89-EE5A0B0DC172}">
      <dsp:nvSpPr>
        <dsp:cNvPr id="0" name=""/>
        <dsp:cNvSpPr/>
      </dsp:nvSpPr>
      <dsp:spPr>
        <a:xfrm>
          <a:off x="0" y="4557125"/>
          <a:ext cx="6833175" cy="1026675"/>
        </a:xfrm>
        <a:prstGeom prst="roundRect">
          <a:avLst/>
        </a:prstGeom>
        <a:solidFill>
          <a:schemeClr val="accent5">
            <a:hueOff val="1525554"/>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100000"/>
            </a:lnSpc>
            <a:spcBef>
              <a:spcPct val="0"/>
            </a:spcBef>
            <a:spcAft>
              <a:spcPct val="35000"/>
            </a:spcAft>
            <a:buNone/>
          </a:pPr>
          <a:r>
            <a:rPr lang="en-CA" sz="3900" kern="1200"/>
            <a:t>Spell Checker</a:t>
          </a:r>
          <a:endParaRPr lang="en-US" sz="3900" kern="1200"/>
        </a:p>
      </dsp:txBody>
      <dsp:txXfrm>
        <a:off x="50118" y="4607243"/>
        <a:ext cx="6732939" cy="926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CEF00-5A7E-4D43-8E6E-3C780658C2AC}">
      <dsp:nvSpPr>
        <dsp:cNvPr id="0" name=""/>
        <dsp:cNvSpPr/>
      </dsp:nvSpPr>
      <dsp:spPr>
        <a:xfrm>
          <a:off x="0" y="82224"/>
          <a:ext cx="6833175" cy="267856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Web crawler, sometimes called a spider or spiderbot and often shortened to crawler, is an Internet bot that systematically browses the World Wide Web and that is typically operated by search engines for the purpose of Web indexing (web spidering).</a:t>
          </a:r>
        </a:p>
      </dsp:txBody>
      <dsp:txXfrm>
        <a:off x="130757" y="212981"/>
        <a:ext cx="6571661" cy="2417054"/>
      </dsp:txXfrm>
    </dsp:sp>
    <dsp:sp modelId="{42CFF7E5-D966-4BAF-B262-B0F97F2C502D}">
      <dsp:nvSpPr>
        <dsp:cNvPr id="0" name=""/>
        <dsp:cNvSpPr/>
      </dsp:nvSpPr>
      <dsp:spPr>
        <a:xfrm>
          <a:off x="0" y="2824153"/>
          <a:ext cx="6833175" cy="2678568"/>
        </a:xfrm>
        <a:prstGeom prst="roundRect">
          <a:avLst/>
        </a:prstGeom>
        <a:solidFill>
          <a:schemeClr val="accent2">
            <a:hueOff val="-18607383"/>
            <a:satOff val="-3981"/>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Web crawler starts with a list of URLs to visit. Those first URLs are called the seeds. As the crawler visits these URLs, by communicating with web servers that respond to those URLs, it identifies all the hyperlinks in the retrieved web pages and adds them to the list of URLs to visit, called the crawl frontier. </a:t>
          </a:r>
        </a:p>
      </dsp:txBody>
      <dsp:txXfrm>
        <a:off x="130757" y="2954910"/>
        <a:ext cx="6571661" cy="24170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79E80-AFA3-48A0-8A9C-F5B6FA266F68}">
      <dsp:nvSpPr>
        <dsp:cNvPr id="0" name=""/>
        <dsp:cNvSpPr/>
      </dsp:nvSpPr>
      <dsp:spPr>
        <a:xfrm>
          <a:off x="0" y="681"/>
          <a:ext cx="6833175" cy="159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2AC39-6A37-46B7-B419-C0A7589A99A3}">
      <dsp:nvSpPr>
        <dsp:cNvPr id="0" name=""/>
        <dsp:cNvSpPr/>
      </dsp:nvSpPr>
      <dsp:spPr>
        <a:xfrm>
          <a:off x="482581" y="359626"/>
          <a:ext cx="877420" cy="877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0770C0-B328-4ECA-91A6-A46C6D3849A2}">
      <dsp:nvSpPr>
        <dsp:cNvPr id="0" name=""/>
        <dsp:cNvSpPr/>
      </dsp:nvSpPr>
      <dsp:spPr>
        <a:xfrm>
          <a:off x="1842582" y="681"/>
          <a:ext cx="4990592" cy="159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37" tIns="168837" rIns="168837" bIns="168837" numCol="1" spcCol="1270" anchor="ctr" anchorCtr="0">
          <a:noAutofit/>
        </a:bodyPr>
        <a:lstStyle/>
        <a:p>
          <a:pPr marL="0" lvl="0" indent="0" algn="l" defTabSz="755650">
            <a:lnSpc>
              <a:spcPct val="90000"/>
            </a:lnSpc>
            <a:spcBef>
              <a:spcPct val="0"/>
            </a:spcBef>
            <a:spcAft>
              <a:spcPct val="35000"/>
            </a:spcAft>
            <a:buNone/>
          </a:pPr>
          <a:r>
            <a:rPr lang="en-US" sz="1700" kern="1200"/>
            <a:t>PageRank is main method of ranking web pages for placement on a search engine results page.</a:t>
          </a:r>
        </a:p>
      </dsp:txBody>
      <dsp:txXfrm>
        <a:off x="1842582" y="681"/>
        <a:ext cx="4990592" cy="1595309"/>
      </dsp:txXfrm>
    </dsp:sp>
    <dsp:sp modelId="{B972711E-A74E-4A3D-9CA7-2C22812AFF4D}">
      <dsp:nvSpPr>
        <dsp:cNvPr id="0" name=""/>
        <dsp:cNvSpPr/>
      </dsp:nvSpPr>
      <dsp:spPr>
        <a:xfrm>
          <a:off x="0" y="1994818"/>
          <a:ext cx="6833175" cy="159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DC206C-6174-464D-AC8A-7957CA8689D4}">
      <dsp:nvSpPr>
        <dsp:cNvPr id="0" name=""/>
        <dsp:cNvSpPr/>
      </dsp:nvSpPr>
      <dsp:spPr>
        <a:xfrm>
          <a:off x="482581" y="2353762"/>
          <a:ext cx="877420" cy="877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BB6808-2BA6-4E48-89F4-DF884EC33271}">
      <dsp:nvSpPr>
        <dsp:cNvPr id="0" name=""/>
        <dsp:cNvSpPr/>
      </dsp:nvSpPr>
      <dsp:spPr>
        <a:xfrm>
          <a:off x="1842582" y="1994818"/>
          <a:ext cx="4990592" cy="159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37" tIns="168837" rIns="168837" bIns="168837" numCol="1" spcCol="1270" anchor="ctr" anchorCtr="0">
          <a:noAutofit/>
        </a:bodyPr>
        <a:lstStyle/>
        <a:p>
          <a:pPr marL="0" lvl="0" indent="0" algn="l" defTabSz="755650">
            <a:lnSpc>
              <a:spcPct val="90000"/>
            </a:lnSpc>
            <a:spcBef>
              <a:spcPct val="0"/>
            </a:spcBef>
            <a:spcAft>
              <a:spcPct val="35000"/>
            </a:spcAft>
            <a:buNone/>
          </a:pPr>
          <a:r>
            <a:rPr lang="en-US" sz="1700" kern="1200"/>
            <a:t>PageRank refers to the system and the algorithmic method that is used to rank pages as well as the numerical value assigned to pages as a score.</a:t>
          </a:r>
        </a:p>
      </dsp:txBody>
      <dsp:txXfrm>
        <a:off x="1842582" y="1994818"/>
        <a:ext cx="4990592" cy="1595309"/>
      </dsp:txXfrm>
    </dsp:sp>
    <dsp:sp modelId="{9A2D0A80-A9B8-4340-B0CE-8962693D5EB4}">
      <dsp:nvSpPr>
        <dsp:cNvPr id="0" name=""/>
        <dsp:cNvSpPr/>
      </dsp:nvSpPr>
      <dsp:spPr>
        <a:xfrm>
          <a:off x="0" y="3988954"/>
          <a:ext cx="6833175" cy="159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A497E-773D-449A-ADC7-C0282A939FB9}">
      <dsp:nvSpPr>
        <dsp:cNvPr id="0" name=""/>
        <dsp:cNvSpPr/>
      </dsp:nvSpPr>
      <dsp:spPr>
        <a:xfrm>
          <a:off x="482581" y="4347899"/>
          <a:ext cx="877420" cy="877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AEF144-6022-430D-A6E2-41DFE784BE6F}">
      <dsp:nvSpPr>
        <dsp:cNvPr id="0" name=""/>
        <dsp:cNvSpPr/>
      </dsp:nvSpPr>
      <dsp:spPr>
        <a:xfrm>
          <a:off x="1842582" y="3988954"/>
          <a:ext cx="4990592" cy="159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37" tIns="168837" rIns="168837" bIns="168837" numCol="1" spcCol="1270" anchor="ctr" anchorCtr="0">
          <a:noAutofit/>
        </a:bodyPr>
        <a:lstStyle/>
        <a:p>
          <a:pPr marL="0" lvl="0" indent="0" algn="l" defTabSz="755650">
            <a:lnSpc>
              <a:spcPct val="90000"/>
            </a:lnSpc>
            <a:spcBef>
              <a:spcPct val="0"/>
            </a:spcBef>
            <a:spcAft>
              <a:spcPct val="35000"/>
            </a:spcAft>
            <a:buNone/>
          </a:pPr>
          <a:r>
            <a:rPr lang="en-US" sz="1700" kern="1200"/>
            <a:t>Page rank is important because it's one of the factors a search engine like Google takes into account when it decides which results to show at the top of its search engine listings – where they can be easily seen. </a:t>
          </a:r>
        </a:p>
      </dsp:txBody>
      <dsp:txXfrm>
        <a:off x="1842582" y="3988954"/>
        <a:ext cx="4990592" cy="15953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4/7/2022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956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4/7/2022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944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4/7/2022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0579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4/7/2022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79591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4/7/2022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906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4/7/2022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325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4/7/2022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89175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4/7/2022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662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4/7/2022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694564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4/7/2022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93044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4/7/2022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70020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4/7/2022</a:t>
            </a:fld>
            <a:endParaRPr lang="en-US"/>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14239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hyperlink" Target="https://www.oracle.com/corporate/features/jsoup-html-parsing-library.html" TargetMode="External"/><Relationship Id="rId7" Type="http://schemas.openxmlformats.org/officeDocument/2006/relationships/image" Target="../media/image21.png"/><Relationship Id="rId2" Type="http://schemas.openxmlformats.org/officeDocument/2006/relationships/hyperlink" Target="https://java-source.net/open-source/search-engines" TargetMode="External"/><Relationship Id="rId1" Type="http://schemas.openxmlformats.org/officeDocument/2006/relationships/slideLayout" Target="../slideLayouts/slideLayout2.xml"/><Relationship Id="rId6" Type="http://schemas.openxmlformats.org/officeDocument/2006/relationships/hyperlink" Target="https://www.javacodegeeks.com/2015/09/advanced-java.html" TargetMode="External"/><Relationship Id="rId5" Type="http://schemas.openxmlformats.org/officeDocument/2006/relationships/hyperlink" Target="https://www.javatpoint.com/web-crawler-java" TargetMode="External"/><Relationship Id="rId4" Type="http://schemas.openxmlformats.org/officeDocument/2006/relationships/hyperlink" Target="https://lucene.apache.org/core/3_0_3/api/contrib-spellchecker/org/apache/lucene/search/spell/SpellChecker.html" TargetMode="External"/><Relationship Id="rId9"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50777269-636D-09F9-6463-9F57F967FCA8}"/>
              </a:ext>
            </a:extLst>
          </p:cNvPr>
          <p:cNvPicPr>
            <a:picLocks noChangeAspect="1"/>
          </p:cNvPicPr>
          <p:nvPr/>
        </p:nvPicPr>
        <p:blipFill rotWithShape="1">
          <a:blip r:embed="rId2">
            <a:alphaModFix amt="40000"/>
          </a:blip>
          <a:srcRect t="5970" r="-1" b="9738"/>
          <a:stretch/>
        </p:blipFill>
        <p:spPr>
          <a:xfrm>
            <a:off x="20" y="10"/>
            <a:ext cx="12188932" cy="6857990"/>
          </a:xfrm>
          <a:prstGeom prst="rect">
            <a:avLst/>
          </a:prstGeom>
        </p:spPr>
      </p:pic>
      <p:sp>
        <p:nvSpPr>
          <p:cNvPr id="2" name="Title 1">
            <a:extLst>
              <a:ext uri="{FF2B5EF4-FFF2-40B4-BE49-F238E27FC236}">
                <a16:creationId xmlns:a16="http://schemas.microsoft.com/office/drawing/2014/main" id="{771D337B-9903-42A4-9567-674CB05CE3CF}"/>
              </a:ext>
            </a:extLst>
          </p:cNvPr>
          <p:cNvSpPr>
            <a:spLocks noGrp="1"/>
          </p:cNvSpPr>
          <p:nvPr>
            <p:ph type="ctrTitle"/>
          </p:nvPr>
        </p:nvSpPr>
        <p:spPr>
          <a:xfrm>
            <a:off x="482600" y="732032"/>
            <a:ext cx="6900839" cy="2736390"/>
          </a:xfrm>
        </p:spPr>
        <p:txBody>
          <a:bodyPr anchor="t">
            <a:normAutofit/>
          </a:bodyPr>
          <a:lstStyle/>
          <a:p>
            <a:r>
              <a:rPr lang="en-CA" sz="8000">
                <a:solidFill>
                  <a:srgbClr val="FFFFFF"/>
                </a:solidFill>
              </a:rPr>
              <a:t>Java Web Search Engine</a:t>
            </a:r>
          </a:p>
        </p:txBody>
      </p:sp>
      <p:sp>
        <p:nvSpPr>
          <p:cNvPr id="3" name="Subtitle 2">
            <a:extLst>
              <a:ext uri="{FF2B5EF4-FFF2-40B4-BE49-F238E27FC236}">
                <a16:creationId xmlns:a16="http://schemas.microsoft.com/office/drawing/2014/main" id="{7A301007-6954-4DFD-AA88-8C04C7BE11B5}"/>
              </a:ext>
            </a:extLst>
          </p:cNvPr>
          <p:cNvSpPr>
            <a:spLocks noGrp="1"/>
          </p:cNvSpPr>
          <p:nvPr>
            <p:ph type="subTitle" idx="1"/>
          </p:nvPr>
        </p:nvSpPr>
        <p:spPr>
          <a:xfrm>
            <a:off x="6596565" y="4201721"/>
            <a:ext cx="4986084" cy="1949813"/>
          </a:xfrm>
        </p:spPr>
        <p:txBody>
          <a:bodyPr anchor="b">
            <a:normAutofit/>
          </a:bodyPr>
          <a:lstStyle/>
          <a:p>
            <a:pPr algn="r"/>
            <a:r>
              <a:rPr lang="en-CA" dirty="0">
                <a:solidFill>
                  <a:srgbClr val="FFFFFF"/>
                </a:solidFill>
              </a:rPr>
              <a:t>Presented by:</a:t>
            </a:r>
          </a:p>
          <a:p>
            <a:pPr algn="r"/>
            <a:r>
              <a:rPr lang="en-CA" dirty="0">
                <a:solidFill>
                  <a:srgbClr val="FFFFFF"/>
                </a:solidFill>
              </a:rPr>
              <a:t>Group 5</a:t>
            </a:r>
          </a:p>
          <a:p>
            <a:pPr algn="r"/>
            <a:r>
              <a:rPr lang="en-CA" dirty="0">
                <a:solidFill>
                  <a:srgbClr val="FFFFFF"/>
                </a:solidFill>
              </a:rPr>
              <a:t>ASE Section 5 </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pic>
        <p:nvPicPr>
          <p:cNvPr id="12" name="Picture 11" descr="A blue and white logo&#10;&#10;Description automatically generated with low confidence">
            <a:extLst>
              <a:ext uri="{FF2B5EF4-FFF2-40B4-BE49-F238E27FC236}">
                <a16:creationId xmlns:a16="http://schemas.microsoft.com/office/drawing/2014/main" id="{B36E0FCD-5897-41B9-852C-200DBC5AF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51813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DF6AE-9414-4878-B08B-6D5B911C8267}"/>
              </a:ext>
            </a:extLst>
          </p:cNvPr>
          <p:cNvSpPr>
            <a:spLocks noGrp="1"/>
          </p:cNvSpPr>
          <p:nvPr>
            <p:ph type="title"/>
          </p:nvPr>
        </p:nvSpPr>
        <p:spPr>
          <a:xfrm>
            <a:off x="482600" y="976160"/>
            <a:ext cx="3964251" cy="2237925"/>
          </a:xfrm>
        </p:spPr>
        <p:txBody>
          <a:bodyPr>
            <a:normAutofit/>
          </a:bodyPr>
          <a:lstStyle/>
          <a:p>
            <a:r>
              <a:rPr lang="en-CA"/>
              <a:t>Spell Checker</a:t>
            </a:r>
          </a:p>
        </p:txBody>
      </p:sp>
      <p:cxnSp>
        <p:nvCxnSpPr>
          <p:cNvPr id="12" name="Straight Connector 11">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281BFB72-B1D5-478B-AA0F-9652509075F6}"/>
              </a:ext>
            </a:extLst>
          </p:cNvPr>
          <p:cNvSpPr>
            <a:spLocks noGrp="1"/>
          </p:cNvSpPr>
          <p:nvPr>
            <p:ph idx="1"/>
          </p:nvPr>
        </p:nvSpPr>
        <p:spPr>
          <a:xfrm>
            <a:off x="482600" y="3408254"/>
            <a:ext cx="3964250" cy="2470031"/>
          </a:xfrm>
        </p:spPr>
        <p:txBody>
          <a:bodyPr>
            <a:normAutofit/>
          </a:bodyPr>
          <a:lstStyle/>
          <a:p>
            <a:r>
              <a:rPr lang="en-US" sz="2000"/>
              <a:t>It is a computer program or function (as in a word processor) that identifies possible misspellings in a block of text by comparing the text with a database of accepted spellings</a:t>
            </a:r>
            <a:endParaRPr lang="en-CA" sz="2000"/>
          </a:p>
        </p:txBody>
      </p:sp>
      <p:pic>
        <p:nvPicPr>
          <p:cNvPr id="7" name="Graphic 6" descr="Programmer">
            <a:extLst>
              <a:ext uri="{FF2B5EF4-FFF2-40B4-BE49-F238E27FC236}">
                <a16:creationId xmlns:a16="http://schemas.microsoft.com/office/drawing/2014/main" id="{A1157768-1658-5E06-FCB2-8DF9F88D06E5}"/>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5562" y="659381"/>
            <a:ext cx="5539240" cy="5539240"/>
          </a:xfrm>
          <a:prstGeom prst="rect">
            <a:avLst/>
          </a:prstGeom>
        </p:spPr>
      </p:pic>
      <p:cxnSp>
        <p:nvCxnSpPr>
          <p:cNvPr id="14" name="Straight Connector 13">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9" name="Picture 8" descr="A blue and white logo&#10;&#10;Description automatically generated with low confidence">
            <a:extLst>
              <a:ext uri="{FF2B5EF4-FFF2-40B4-BE49-F238E27FC236}">
                <a16:creationId xmlns:a16="http://schemas.microsoft.com/office/drawing/2014/main" id="{263ACC59-336D-466D-8A56-A537CF2FF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310991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3" name="Rectangle 32">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E6127-3172-46C0-8BD8-BFD0A2D222D1}"/>
              </a:ext>
            </a:extLst>
          </p:cNvPr>
          <p:cNvSpPr>
            <a:spLocks noGrp="1"/>
          </p:cNvSpPr>
          <p:nvPr>
            <p:ph type="title"/>
          </p:nvPr>
        </p:nvSpPr>
        <p:spPr>
          <a:xfrm>
            <a:off x="481007" y="702870"/>
            <a:ext cx="5614993" cy="3093468"/>
          </a:xfrm>
        </p:spPr>
        <p:txBody>
          <a:bodyPr vert="horz" lIns="91440" tIns="45720" rIns="91440" bIns="45720" rtlCol="0" anchor="b">
            <a:normAutofit/>
          </a:bodyPr>
          <a:lstStyle/>
          <a:p>
            <a:r>
              <a:rPr lang="en-US"/>
              <a:t>Project Flow</a:t>
            </a:r>
          </a:p>
        </p:txBody>
      </p:sp>
      <p:cxnSp>
        <p:nvCxnSpPr>
          <p:cNvPr id="35" name="Straight Connector 34">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90D63070-D0C2-4433-85F2-22C1BEF69A7D}"/>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108563" y="745874"/>
            <a:ext cx="5521108" cy="5516185"/>
          </a:xfrm>
          <a:prstGeom prst="rect">
            <a:avLst/>
          </a:prstGeom>
        </p:spPr>
      </p:pic>
      <p:cxnSp>
        <p:nvCxnSpPr>
          <p:cNvPr id="37" name="Straight Connector 36">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3" name="Picture 12" descr="A blue and white logo&#10;&#10;Description automatically generated with low confidence">
            <a:extLst>
              <a:ext uri="{FF2B5EF4-FFF2-40B4-BE49-F238E27FC236}">
                <a16:creationId xmlns:a16="http://schemas.microsoft.com/office/drawing/2014/main" id="{28F05A9B-AF45-4F45-B45B-78BF93348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419875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E9BF7D-A258-487F-98C5-1B4F3D6517BB}"/>
              </a:ext>
            </a:extLst>
          </p:cNvPr>
          <p:cNvSpPr>
            <a:spLocks noGrp="1"/>
          </p:cNvSpPr>
          <p:nvPr>
            <p:ph type="title"/>
          </p:nvPr>
        </p:nvSpPr>
        <p:spPr>
          <a:xfrm>
            <a:off x="482600" y="976160"/>
            <a:ext cx="3964251" cy="2237925"/>
          </a:xfrm>
        </p:spPr>
        <p:txBody>
          <a:bodyPr>
            <a:normAutofit/>
          </a:bodyPr>
          <a:lstStyle/>
          <a:p>
            <a:r>
              <a:rPr lang="en-CA"/>
              <a:t>Future Scope</a:t>
            </a:r>
          </a:p>
        </p:txBody>
      </p:sp>
      <p:cxnSp>
        <p:nvCxnSpPr>
          <p:cNvPr id="12" name="Straight Connector 11">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CCD8155C-672A-4A31-BC8A-05E384FC314B}"/>
              </a:ext>
            </a:extLst>
          </p:cNvPr>
          <p:cNvSpPr>
            <a:spLocks noGrp="1"/>
          </p:cNvSpPr>
          <p:nvPr>
            <p:ph idx="1"/>
          </p:nvPr>
        </p:nvSpPr>
        <p:spPr>
          <a:xfrm>
            <a:off x="482600" y="3408254"/>
            <a:ext cx="3964250" cy="2470031"/>
          </a:xfrm>
        </p:spPr>
        <p:txBody>
          <a:bodyPr>
            <a:normAutofit/>
          </a:bodyPr>
          <a:lstStyle/>
          <a:p>
            <a:pPr>
              <a:lnSpc>
                <a:spcPct val="90000"/>
              </a:lnSpc>
            </a:pPr>
            <a:r>
              <a:rPr lang="en-CA" sz="1700"/>
              <a:t>Can use GUI to make it more interactive and easy for everyone to use.</a:t>
            </a:r>
          </a:p>
          <a:p>
            <a:pPr>
              <a:lnSpc>
                <a:spcPct val="90000"/>
              </a:lnSpc>
            </a:pPr>
            <a:r>
              <a:rPr lang="en-CA" sz="1700"/>
              <a:t>Implement Image Web Search Engine.</a:t>
            </a:r>
          </a:p>
          <a:p>
            <a:pPr>
              <a:lnSpc>
                <a:spcPct val="90000"/>
              </a:lnSpc>
            </a:pPr>
            <a:r>
              <a:rPr lang="en-CA" sz="1700"/>
              <a:t>We can Implement this in operating systems and make it integrated for Linux platform.</a:t>
            </a:r>
          </a:p>
          <a:p>
            <a:pPr>
              <a:lnSpc>
                <a:spcPct val="90000"/>
              </a:lnSpc>
            </a:pPr>
            <a:r>
              <a:rPr lang="en-CA" sz="1700"/>
              <a:t>Add User to search for previous history or previous operations to access again.</a:t>
            </a:r>
          </a:p>
        </p:txBody>
      </p:sp>
      <p:pic>
        <p:nvPicPr>
          <p:cNvPr id="7" name="Graphic 6" descr="Web Design">
            <a:extLst>
              <a:ext uri="{FF2B5EF4-FFF2-40B4-BE49-F238E27FC236}">
                <a16:creationId xmlns:a16="http://schemas.microsoft.com/office/drawing/2014/main" id="{E6949535-4CFC-B86C-702B-95FE70F1D9F8}"/>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5562" y="659381"/>
            <a:ext cx="5539240" cy="5539240"/>
          </a:xfrm>
          <a:prstGeom prst="rect">
            <a:avLst/>
          </a:prstGeom>
        </p:spPr>
      </p:pic>
      <p:cxnSp>
        <p:nvCxnSpPr>
          <p:cNvPr id="14" name="Straight Connector 13">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9" name="Picture 8" descr="A blue and white logo&#10;&#10;Description automatically generated with low confidence">
            <a:extLst>
              <a:ext uri="{FF2B5EF4-FFF2-40B4-BE49-F238E27FC236}">
                <a16:creationId xmlns:a16="http://schemas.microsoft.com/office/drawing/2014/main" id="{C87A55F7-8784-4F5F-8C60-C0D4A74854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104331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2C6CD-DBBB-4608-86D8-C83FD5680667}"/>
              </a:ext>
            </a:extLst>
          </p:cNvPr>
          <p:cNvSpPr>
            <a:spLocks noGrp="1"/>
          </p:cNvSpPr>
          <p:nvPr>
            <p:ph type="title"/>
          </p:nvPr>
        </p:nvSpPr>
        <p:spPr>
          <a:xfrm>
            <a:off x="482600" y="976160"/>
            <a:ext cx="3964251" cy="2237925"/>
          </a:xfrm>
        </p:spPr>
        <p:txBody>
          <a:bodyPr>
            <a:normAutofit/>
          </a:bodyPr>
          <a:lstStyle/>
          <a:p>
            <a:r>
              <a:rPr lang="en-CA" sz="6100"/>
              <a:t>Conclusion</a:t>
            </a:r>
          </a:p>
        </p:txBody>
      </p:sp>
      <p:cxnSp>
        <p:nvCxnSpPr>
          <p:cNvPr id="12" name="Straight Connector 11">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A1494BE7-43B3-400D-8DDC-94E0829A4825}"/>
              </a:ext>
            </a:extLst>
          </p:cNvPr>
          <p:cNvSpPr>
            <a:spLocks noGrp="1"/>
          </p:cNvSpPr>
          <p:nvPr>
            <p:ph idx="1"/>
          </p:nvPr>
        </p:nvSpPr>
        <p:spPr>
          <a:xfrm>
            <a:off x="482600" y="3408254"/>
            <a:ext cx="3964250" cy="2470031"/>
          </a:xfrm>
        </p:spPr>
        <p:txBody>
          <a:bodyPr>
            <a:normAutofit/>
          </a:bodyPr>
          <a:lstStyle/>
          <a:p>
            <a:pPr>
              <a:lnSpc>
                <a:spcPct val="90000"/>
              </a:lnSpc>
            </a:pPr>
            <a:r>
              <a:rPr lang="en-CA" sz="2000"/>
              <a:t>We have successfully implemented a web search engine and used all the Computing concepts methods and made a web search engine which has features like web crawling, word searching, spell checker and HTML Parsing. </a:t>
            </a:r>
          </a:p>
        </p:txBody>
      </p:sp>
      <p:pic>
        <p:nvPicPr>
          <p:cNvPr id="7" name="Graphic 6" descr="Magnifying glass">
            <a:extLst>
              <a:ext uri="{FF2B5EF4-FFF2-40B4-BE49-F238E27FC236}">
                <a16:creationId xmlns:a16="http://schemas.microsoft.com/office/drawing/2014/main" id="{FC20FDC7-9D04-29B9-4441-3BA2FF68FE6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5562" y="659381"/>
            <a:ext cx="5539240" cy="5539240"/>
          </a:xfrm>
          <a:prstGeom prst="rect">
            <a:avLst/>
          </a:prstGeom>
        </p:spPr>
      </p:pic>
      <p:cxnSp>
        <p:nvCxnSpPr>
          <p:cNvPr id="14" name="Straight Connector 13">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9" name="Picture 8" descr="A blue and white logo&#10;&#10;Description automatically generated with low confidence">
            <a:extLst>
              <a:ext uri="{FF2B5EF4-FFF2-40B4-BE49-F238E27FC236}">
                <a16:creationId xmlns:a16="http://schemas.microsoft.com/office/drawing/2014/main" id="{38121657-CFD5-490A-A5E8-D4EFD9798C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301611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C4CE5-D370-49B0-A0BD-0F9946866F69}"/>
              </a:ext>
            </a:extLst>
          </p:cNvPr>
          <p:cNvSpPr>
            <a:spLocks noGrp="1"/>
          </p:cNvSpPr>
          <p:nvPr>
            <p:ph type="title"/>
          </p:nvPr>
        </p:nvSpPr>
        <p:spPr>
          <a:xfrm>
            <a:off x="482600" y="976160"/>
            <a:ext cx="3964251" cy="2237925"/>
          </a:xfrm>
        </p:spPr>
        <p:txBody>
          <a:bodyPr>
            <a:normAutofit/>
          </a:bodyPr>
          <a:lstStyle/>
          <a:p>
            <a:r>
              <a:rPr lang="en-CA" sz="6100"/>
              <a:t>References </a:t>
            </a:r>
          </a:p>
        </p:txBody>
      </p:sp>
      <p:cxnSp>
        <p:nvCxnSpPr>
          <p:cNvPr id="12" name="Straight Connector 11">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844175D8-A8A7-4AA8-97AB-2AA96713B59F}"/>
              </a:ext>
            </a:extLst>
          </p:cNvPr>
          <p:cNvSpPr>
            <a:spLocks noGrp="1"/>
          </p:cNvSpPr>
          <p:nvPr>
            <p:ph idx="1"/>
          </p:nvPr>
        </p:nvSpPr>
        <p:spPr>
          <a:xfrm>
            <a:off x="482600" y="3408254"/>
            <a:ext cx="3964250" cy="2470031"/>
          </a:xfrm>
        </p:spPr>
        <p:txBody>
          <a:bodyPr>
            <a:normAutofit/>
          </a:bodyPr>
          <a:lstStyle/>
          <a:p>
            <a:pPr marL="457200" indent="-457200">
              <a:lnSpc>
                <a:spcPct val="90000"/>
              </a:lnSpc>
              <a:buAutoNum type="arabicPeriod"/>
            </a:pPr>
            <a:r>
              <a:rPr lang="en-CA" sz="1100"/>
              <a:t>ACC Class Slides and Lab Sessions</a:t>
            </a:r>
          </a:p>
          <a:p>
            <a:pPr marL="457200" indent="-457200">
              <a:lnSpc>
                <a:spcPct val="90000"/>
              </a:lnSpc>
              <a:buAutoNum type="arabicPeriod"/>
            </a:pPr>
            <a:r>
              <a:rPr lang="en-CA" sz="1100">
                <a:hlinkClick r:id="rId2"/>
              </a:rPr>
              <a:t>https://java-source.net/open-source/search-engines</a:t>
            </a:r>
            <a:r>
              <a:rPr lang="en-CA" sz="1100"/>
              <a:t> </a:t>
            </a:r>
          </a:p>
          <a:p>
            <a:pPr marL="457200" indent="-457200">
              <a:lnSpc>
                <a:spcPct val="90000"/>
              </a:lnSpc>
              <a:buAutoNum type="arabicPeriod"/>
            </a:pPr>
            <a:r>
              <a:rPr lang="en-CA" sz="1100">
                <a:hlinkClick r:id="rId3"/>
              </a:rPr>
              <a:t>https://www.oracle.com/corporate/features/jsoup-html-parsing-library.html</a:t>
            </a:r>
            <a:r>
              <a:rPr lang="en-CA" sz="1100"/>
              <a:t> </a:t>
            </a:r>
          </a:p>
          <a:p>
            <a:pPr marL="457200" indent="-457200">
              <a:lnSpc>
                <a:spcPct val="90000"/>
              </a:lnSpc>
              <a:buAutoNum type="arabicPeriod"/>
            </a:pPr>
            <a:r>
              <a:rPr lang="en-CA" sz="1100">
                <a:hlinkClick r:id="rId4"/>
              </a:rPr>
              <a:t>https://lucene.apache.org/core/3_0_3/api/contrib-spellchecker/org/apache/lucene/search/spell/SpellChecker.html</a:t>
            </a:r>
            <a:r>
              <a:rPr lang="en-CA" sz="1100"/>
              <a:t> </a:t>
            </a:r>
          </a:p>
          <a:p>
            <a:pPr marL="457200" indent="-457200">
              <a:lnSpc>
                <a:spcPct val="90000"/>
              </a:lnSpc>
              <a:buAutoNum type="arabicPeriod"/>
            </a:pPr>
            <a:r>
              <a:rPr lang="en-CA" sz="1100">
                <a:hlinkClick r:id="rId5"/>
              </a:rPr>
              <a:t>https://www.javatpoint.com/web-crawler-java</a:t>
            </a:r>
            <a:r>
              <a:rPr lang="en-CA" sz="1100"/>
              <a:t> </a:t>
            </a:r>
          </a:p>
          <a:p>
            <a:pPr marL="457200" indent="-457200">
              <a:lnSpc>
                <a:spcPct val="90000"/>
              </a:lnSpc>
              <a:buAutoNum type="arabicPeriod"/>
            </a:pPr>
            <a:r>
              <a:rPr lang="en-CA" sz="1100">
                <a:hlinkClick r:id="rId6"/>
              </a:rPr>
              <a:t>https://www.javacodegeeks.com/2015/09/advanced-java.html</a:t>
            </a:r>
            <a:r>
              <a:rPr lang="en-CA" sz="1100"/>
              <a:t> </a:t>
            </a:r>
          </a:p>
          <a:p>
            <a:pPr marL="457200" indent="-457200">
              <a:lnSpc>
                <a:spcPct val="90000"/>
              </a:lnSpc>
              <a:buAutoNum type="arabicPeriod"/>
            </a:pPr>
            <a:endParaRPr lang="en-CA" sz="1100"/>
          </a:p>
        </p:txBody>
      </p:sp>
      <p:pic>
        <p:nvPicPr>
          <p:cNvPr id="7" name="Graphic 6" descr="Books">
            <a:extLst>
              <a:ext uri="{FF2B5EF4-FFF2-40B4-BE49-F238E27FC236}">
                <a16:creationId xmlns:a16="http://schemas.microsoft.com/office/drawing/2014/main" id="{A9F7917B-C7FA-CAC6-1391-94BDAA618A1C}"/>
              </a:ext>
            </a:extLst>
          </p:cNvPr>
          <p:cNvPicPr>
            <a:picLocks noChangeAspect="1"/>
          </p:cNvPicPr>
          <p:nvPr/>
        </p:nvPicPr>
        <p:blipFill>
          <a:blip r:embed="rId7">
            <a:alphaModFix/>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65562" y="659381"/>
            <a:ext cx="5539240" cy="5539240"/>
          </a:xfrm>
          <a:prstGeom prst="rect">
            <a:avLst/>
          </a:prstGeom>
        </p:spPr>
      </p:pic>
      <p:cxnSp>
        <p:nvCxnSpPr>
          <p:cNvPr id="14" name="Straight Connector 13">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9" name="Picture 8" descr="A blue and white logo&#10;&#10;Description automatically generated with low confidence">
            <a:extLst>
              <a:ext uri="{FF2B5EF4-FFF2-40B4-BE49-F238E27FC236}">
                <a16:creationId xmlns:a16="http://schemas.microsoft.com/office/drawing/2014/main" id="{6CAD738D-DDCC-4043-9944-23889D5570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426566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3" name="Rectangle 12">
            <a:extLst>
              <a:ext uri="{FF2B5EF4-FFF2-40B4-BE49-F238E27FC236}">
                <a16:creationId xmlns:a16="http://schemas.microsoft.com/office/drawing/2014/main" id="{7E70BD5D-17E6-4887-A29F-C82092681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381AC9-41D0-4F64-874D-F7C128E77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9855"/>
            <a:ext cx="11147071" cy="5878279"/>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99248-3A8B-4551-9085-80D557129E2F}"/>
              </a:ext>
            </a:extLst>
          </p:cNvPr>
          <p:cNvSpPr>
            <a:spLocks noGrp="1"/>
          </p:cNvSpPr>
          <p:nvPr>
            <p:ph type="title"/>
          </p:nvPr>
        </p:nvSpPr>
        <p:spPr>
          <a:xfrm>
            <a:off x="732568" y="1275388"/>
            <a:ext cx="5363432" cy="4742171"/>
          </a:xfrm>
        </p:spPr>
        <p:txBody>
          <a:bodyPr vert="horz" lIns="91440" tIns="45720" rIns="91440" bIns="45720" rtlCol="0" anchor="ctr">
            <a:normAutofit/>
          </a:bodyPr>
          <a:lstStyle/>
          <a:p>
            <a:r>
              <a:rPr lang="en-US"/>
              <a:t>Questions?</a:t>
            </a:r>
          </a:p>
        </p:txBody>
      </p:sp>
      <p:cxnSp>
        <p:nvCxnSpPr>
          <p:cNvPr id="17" name="Straight Connector 16">
            <a:extLst>
              <a:ext uri="{FF2B5EF4-FFF2-40B4-BE49-F238E27FC236}">
                <a16:creationId xmlns:a16="http://schemas.microsoft.com/office/drawing/2014/main" id="{DD5954AA-5123-4815-AA16-474FB4B329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EE3095D-6D59-44B6-85DE-E5EA58733F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pic>
        <p:nvPicPr>
          <p:cNvPr id="12" name="Picture 11" descr="A blue and white logo&#10;&#10;Description automatically generated with low confidence">
            <a:extLst>
              <a:ext uri="{FF2B5EF4-FFF2-40B4-BE49-F238E27FC236}">
                <a16:creationId xmlns:a16="http://schemas.microsoft.com/office/drawing/2014/main" id="{E896FCD9-BCEC-489A-9F74-5AF8A7E67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319463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87108-B755-4B0F-BC73-4C11BF9746FB}"/>
              </a:ext>
            </a:extLst>
          </p:cNvPr>
          <p:cNvSpPr>
            <a:spLocks noGrp="1"/>
          </p:cNvSpPr>
          <p:nvPr>
            <p:ph type="title"/>
          </p:nvPr>
        </p:nvSpPr>
        <p:spPr>
          <a:xfrm>
            <a:off x="678955" y="976152"/>
            <a:ext cx="3555211" cy="5024920"/>
          </a:xfrm>
        </p:spPr>
        <p:txBody>
          <a:bodyPr anchor="ctr">
            <a:normAutofit/>
          </a:bodyPr>
          <a:lstStyle/>
          <a:p>
            <a:r>
              <a:rPr lang="en-CA"/>
              <a:t>Outline</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B0EE5CE5-C53F-931F-8F41-FC05D747CDC7}"/>
              </a:ext>
            </a:extLst>
          </p:cNvPr>
          <p:cNvGraphicFramePr>
            <a:graphicFrameLocks noGrp="1"/>
          </p:cNvGraphicFramePr>
          <p:nvPr>
            <p:ph idx="1"/>
            <p:extLst>
              <p:ext uri="{D42A27DB-BD31-4B8C-83A1-F6EECF244321}">
                <p14:modId xmlns:p14="http://schemas.microsoft.com/office/powerpoint/2010/main" val="1620619979"/>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A blue and white logo&#10;&#10;Description automatically generated with low confidence">
            <a:extLst>
              <a:ext uri="{FF2B5EF4-FFF2-40B4-BE49-F238E27FC236}">
                <a16:creationId xmlns:a16="http://schemas.microsoft.com/office/drawing/2014/main" id="{4E6E31BD-A3EE-4711-8D29-9FC863666E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101827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1EBF-7116-4C39-88B7-3D59CED7E21B}"/>
              </a:ext>
            </a:extLst>
          </p:cNvPr>
          <p:cNvSpPr>
            <a:spLocks noGrp="1"/>
          </p:cNvSpPr>
          <p:nvPr>
            <p:ph type="title"/>
          </p:nvPr>
        </p:nvSpPr>
        <p:spPr/>
        <p:txBody>
          <a:bodyPr/>
          <a:lstStyle/>
          <a:p>
            <a:r>
              <a:rPr lang="en-CA"/>
              <a:t>Team Members and Roles</a:t>
            </a:r>
          </a:p>
        </p:txBody>
      </p:sp>
      <p:sp>
        <p:nvSpPr>
          <p:cNvPr id="3" name="Content Placeholder 2">
            <a:extLst>
              <a:ext uri="{FF2B5EF4-FFF2-40B4-BE49-F238E27FC236}">
                <a16:creationId xmlns:a16="http://schemas.microsoft.com/office/drawing/2014/main" id="{1CACBEFC-DF4F-4C79-B9F8-2CCBDA26C58F}"/>
              </a:ext>
            </a:extLst>
          </p:cNvPr>
          <p:cNvSpPr>
            <a:spLocks noGrp="1"/>
          </p:cNvSpPr>
          <p:nvPr>
            <p:ph idx="1"/>
          </p:nvPr>
        </p:nvSpPr>
        <p:spPr/>
        <p:txBody>
          <a:bodyPr vert="horz" lIns="91440" tIns="45720" rIns="91440" bIns="45720" rtlCol="0" anchor="t">
            <a:normAutofit/>
          </a:bodyPr>
          <a:lstStyle/>
          <a:p>
            <a:pPr marL="342900" indent="-342900">
              <a:buFont typeface="Arial" panose="020B0604020202020204" pitchFamily="34" charset="0"/>
              <a:buChar char="•"/>
            </a:pPr>
            <a:r>
              <a:rPr lang="en-CA" b="0" i="0">
                <a:solidFill>
                  <a:srgbClr val="242424"/>
                </a:solidFill>
                <a:effectLst/>
                <a:latin typeface="Segoe UI"/>
                <a:cs typeface="Segoe UI"/>
              </a:rPr>
              <a:t>HTML </a:t>
            </a:r>
            <a:r>
              <a:rPr lang="en-CA">
                <a:solidFill>
                  <a:srgbClr val="242424"/>
                </a:solidFill>
                <a:latin typeface="Segoe UI"/>
                <a:cs typeface="Segoe UI"/>
              </a:rPr>
              <a:t>To Text-</a:t>
            </a:r>
            <a:r>
              <a:rPr lang="en-CA" b="0" i="0">
                <a:solidFill>
                  <a:srgbClr val="242424"/>
                </a:solidFill>
                <a:effectLst/>
                <a:latin typeface="Segoe UI"/>
                <a:cs typeface="Segoe UI"/>
              </a:rPr>
              <a:t> Sagar Sharma</a:t>
            </a:r>
          </a:p>
          <a:p>
            <a:pPr marL="342900" indent="-342900">
              <a:buFont typeface="Arial" panose="020B0604020202020204" pitchFamily="34" charset="0"/>
              <a:buChar char="•"/>
            </a:pPr>
            <a:r>
              <a:rPr lang="en-CA" b="0" i="0">
                <a:solidFill>
                  <a:srgbClr val="242424"/>
                </a:solidFill>
                <a:effectLst/>
                <a:latin typeface="Segoe UI"/>
                <a:cs typeface="Segoe UI"/>
              </a:rPr>
              <a:t>Web Crawler-K Kartikeya Rao Pagadala</a:t>
            </a:r>
          </a:p>
          <a:p>
            <a:pPr marL="342900" indent="-342900">
              <a:buFont typeface="Arial"/>
              <a:buChar char="•"/>
            </a:pPr>
            <a:r>
              <a:rPr lang="en-CA">
                <a:solidFill>
                  <a:srgbClr val="242424"/>
                </a:solidFill>
                <a:latin typeface="Segoe UI"/>
                <a:cs typeface="Segoe UI"/>
              </a:rPr>
              <a:t>Page Ranking-</a:t>
            </a:r>
            <a:r>
              <a:rPr lang="en-CA" b="0" i="0">
                <a:solidFill>
                  <a:srgbClr val="242424"/>
                </a:solidFill>
                <a:effectLst/>
                <a:latin typeface="Segoe UI"/>
                <a:cs typeface="Segoe UI"/>
              </a:rPr>
              <a:t> Syed Saeed Raazi</a:t>
            </a:r>
            <a:endParaRPr lang="en-CA">
              <a:solidFill>
                <a:srgbClr val="242424"/>
              </a:solidFill>
              <a:latin typeface="Segoe UI"/>
              <a:cs typeface="Segoe UI"/>
            </a:endParaRPr>
          </a:p>
          <a:p>
            <a:pPr marL="342900" indent="-342900">
              <a:buFont typeface="Arial" panose="020B0604020202020204" pitchFamily="34" charset="0"/>
              <a:buChar char="•"/>
            </a:pPr>
            <a:r>
              <a:rPr lang="en-CA">
                <a:solidFill>
                  <a:srgbClr val="242424"/>
                </a:solidFill>
                <a:latin typeface="Segoe UI"/>
                <a:cs typeface="Segoe UI"/>
              </a:rPr>
              <a:t>Word Search-Dheeraj</a:t>
            </a:r>
            <a:r>
              <a:rPr lang="en-CA" b="0" i="0">
                <a:solidFill>
                  <a:srgbClr val="242424"/>
                </a:solidFill>
                <a:effectLst/>
                <a:latin typeface="Segoe UI"/>
                <a:cs typeface="Segoe UI"/>
              </a:rPr>
              <a:t> Gavini</a:t>
            </a:r>
            <a:r>
              <a:rPr lang="en-CA">
                <a:solidFill>
                  <a:srgbClr val="242424"/>
                </a:solidFill>
                <a:latin typeface="Segoe UI"/>
                <a:cs typeface="Segoe UI"/>
              </a:rPr>
              <a:t> </a:t>
            </a:r>
          </a:p>
          <a:p>
            <a:pPr marL="342900" indent="-342900">
              <a:buFont typeface="Arial" panose="020B0604020202020204" pitchFamily="34" charset="0"/>
              <a:buChar char="•"/>
            </a:pPr>
            <a:r>
              <a:rPr lang="en-CA" b="0" i="0">
                <a:solidFill>
                  <a:srgbClr val="242424"/>
                </a:solidFill>
                <a:effectLst/>
                <a:latin typeface="Segoe UI"/>
                <a:cs typeface="Segoe UI"/>
              </a:rPr>
              <a:t>Spell Checker- Lakshika Anand</a:t>
            </a:r>
            <a:r>
              <a:rPr lang="en-CA">
                <a:solidFill>
                  <a:srgbClr val="242424"/>
                </a:solidFill>
                <a:latin typeface="Segoe UI"/>
                <a:cs typeface="Segoe UI"/>
              </a:rPr>
              <a:t> </a:t>
            </a:r>
            <a:endParaRPr lang="en-CA"/>
          </a:p>
        </p:txBody>
      </p:sp>
      <p:pic>
        <p:nvPicPr>
          <p:cNvPr id="5" name="Picture 4" descr="A blue and white logo&#10;&#10;Description automatically generated with low confidence">
            <a:extLst>
              <a:ext uri="{FF2B5EF4-FFF2-40B4-BE49-F238E27FC236}">
                <a16:creationId xmlns:a16="http://schemas.microsoft.com/office/drawing/2014/main" id="{230A1745-7BEA-44B0-90B9-C1A6AE061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332248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6BC68-EF65-4D95-B38D-D6C49B7F2F8C}"/>
              </a:ext>
            </a:extLst>
          </p:cNvPr>
          <p:cNvSpPr>
            <a:spLocks noGrp="1"/>
          </p:cNvSpPr>
          <p:nvPr>
            <p:ph type="title"/>
          </p:nvPr>
        </p:nvSpPr>
        <p:spPr>
          <a:xfrm>
            <a:off x="678955" y="976152"/>
            <a:ext cx="3555211" cy="5024920"/>
          </a:xfrm>
        </p:spPr>
        <p:txBody>
          <a:bodyPr anchor="ctr">
            <a:normAutofit/>
          </a:bodyPr>
          <a:lstStyle/>
          <a:p>
            <a:r>
              <a:rPr lang="en-CA" sz="4600"/>
              <a:t>Introduction</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18D313B1-8791-253E-C595-6136D7CDA48B}"/>
              </a:ext>
            </a:extLst>
          </p:cNvPr>
          <p:cNvGraphicFramePr>
            <a:graphicFrameLocks noGrp="1"/>
          </p:cNvGraphicFramePr>
          <p:nvPr>
            <p:ph idx="1"/>
            <p:extLst>
              <p:ext uri="{D42A27DB-BD31-4B8C-83A1-F6EECF244321}">
                <p14:modId xmlns:p14="http://schemas.microsoft.com/office/powerpoint/2010/main" val="3907581460"/>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blue and white logo&#10;&#10;Description automatically generated with low confidence">
            <a:extLst>
              <a:ext uri="{FF2B5EF4-FFF2-40B4-BE49-F238E27FC236}">
                <a16:creationId xmlns:a16="http://schemas.microsoft.com/office/drawing/2014/main" id="{B468E14E-04CB-4613-A3A2-75E7B6067B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264593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9">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F170B-F051-4D05-9F0D-78380F09B557}"/>
              </a:ext>
            </a:extLst>
          </p:cNvPr>
          <p:cNvSpPr>
            <a:spLocks noGrp="1"/>
          </p:cNvSpPr>
          <p:nvPr>
            <p:ph type="title"/>
          </p:nvPr>
        </p:nvSpPr>
        <p:spPr>
          <a:xfrm>
            <a:off x="678955" y="976152"/>
            <a:ext cx="3555211" cy="5024920"/>
          </a:xfrm>
        </p:spPr>
        <p:txBody>
          <a:bodyPr anchor="ctr">
            <a:normAutofit/>
          </a:bodyPr>
          <a:lstStyle/>
          <a:p>
            <a:r>
              <a:rPr lang="en-CA"/>
              <a:t>Features</a:t>
            </a:r>
          </a:p>
        </p:txBody>
      </p:sp>
      <p:cxnSp>
        <p:nvCxnSpPr>
          <p:cNvPr id="41" name="Straight Connector 23">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5B1A88D9-216E-0147-49F5-2A1650CFF1F3}"/>
              </a:ext>
            </a:extLst>
          </p:cNvPr>
          <p:cNvGraphicFramePr>
            <a:graphicFrameLocks noGrp="1"/>
          </p:cNvGraphicFramePr>
          <p:nvPr>
            <p:ph idx="1"/>
            <p:extLst>
              <p:ext uri="{D42A27DB-BD31-4B8C-83A1-F6EECF244321}">
                <p14:modId xmlns:p14="http://schemas.microsoft.com/office/powerpoint/2010/main" val="1518247005"/>
              </p:ext>
            </p:extLst>
          </p:nvPr>
        </p:nvGraphicFramePr>
        <p:xfrm>
          <a:off x="4677433" y="588902"/>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A blue and white logo&#10;&#10;Description automatically generated with low confidence">
            <a:extLst>
              <a:ext uri="{FF2B5EF4-FFF2-40B4-BE49-F238E27FC236}">
                <a16:creationId xmlns:a16="http://schemas.microsoft.com/office/drawing/2014/main" id="{309F2D00-5BC5-4AB7-B4EC-27E14A5523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370023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E3FA0B-B611-4267-A616-8CA15A93E923}"/>
              </a:ext>
            </a:extLst>
          </p:cNvPr>
          <p:cNvSpPr>
            <a:spLocks noGrp="1"/>
          </p:cNvSpPr>
          <p:nvPr>
            <p:ph type="title"/>
          </p:nvPr>
        </p:nvSpPr>
        <p:spPr>
          <a:xfrm>
            <a:off x="678955" y="976152"/>
            <a:ext cx="3555211" cy="5024920"/>
          </a:xfrm>
        </p:spPr>
        <p:txBody>
          <a:bodyPr anchor="ctr">
            <a:normAutofit/>
          </a:bodyPr>
          <a:lstStyle/>
          <a:p>
            <a:r>
              <a:rPr lang="en-CA"/>
              <a:t>Web Crawler</a:t>
            </a:r>
          </a:p>
        </p:txBody>
      </p:sp>
      <p:cxnSp>
        <p:nvCxnSpPr>
          <p:cNvPr id="34"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91D815B9-5347-79DF-4000-D72760B12230}"/>
              </a:ext>
            </a:extLst>
          </p:cNvPr>
          <p:cNvGraphicFramePr>
            <a:graphicFrameLocks noGrp="1"/>
          </p:cNvGraphicFramePr>
          <p:nvPr>
            <p:ph idx="1"/>
            <p:extLst>
              <p:ext uri="{D42A27DB-BD31-4B8C-83A1-F6EECF244321}">
                <p14:modId xmlns:p14="http://schemas.microsoft.com/office/powerpoint/2010/main" val="1245561851"/>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blue and white logo&#10;&#10;Description automatically generated with low confidence">
            <a:extLst>
              <a:ext uri="{FF2B5EF4-FFF2-40B4-BE49-F238E27FC236}">
                <a16:creationId xmlns:a16="http://schemas.microsoft.com/office/drawing/2014/main" id="{F5AD850F-2EA5-4956-9E91-32D8DE6118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13714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7C940-688A-49C4-9C68-11588F3F82A3}"/>
              </a:ext>
            </a:extLst>
          </p:cNvPr>
          <p:cNvSpPr>
            <a:spLocks noGrp="1"/>
          </p:cNvSpPr>
          <p:nvPr>
            <p:ph type="title"/>
          </p:nvPr>
        </p:nvSpPr>
        <p:spPr>
          <a:xfrm>
            <a:off x="482600" y="976160"/>
            <a:ext cx="3964251" cy="2237925"/>
          </a:xfrm>
        </p:spPr>
        <p:txBody>
          <a:bodyPr>
            <a:normAutofit/>
          </a:bodyPr>
          <a:lstStyle/>
          <a:p>
            <a:r>
              <a:rPr lang="en-CA"/>
              <a:t>HTML To Text</a:t>
            </a:r>
          </a:p>
        </p:txBody>
      </p:sp>
      <p:cxnSp>
        <p:nvCxnSpPr>
          <p:cNvPr id="12" name="Straight Connector 11">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5" name="Content Placeholder 2">
            <a:extLst>
              <a:ext uri="{FF2B5EF4-FFF2-40B4-BE49-F238E27FC236}">
                <a16:creationId xmlns:a16="http://schemas.microsoft.com/office/drawing/2014/main" id="{0B0AC8BF-C26C-4BE8-95B7-8B8B709F08D8}"/>
              </a:ext>
            </a:extLst>
          </p:cNvPr>
          <p:cNvSpPr>
            <a:spLocks noGrp="1"/>
          </p:cNvSpPr>
          <p:nvPr>
            <p:ph idx="1"/>
          </p:nvPr>
        </p:nvSpPr>
        <p:spPr>
          <a:xfrm>
            <a:off x="482600" y="3408254"/>
            <a:ext cx="3964250" cy="2470031"/>
          </a:xfrm>
        </p:spPr>
        <p:txBody>
          <a:bodyPr vert="horz" lIns="91440" tIns="45720" rIns="91440" bIns="45720" rtlCol="0" anchor="t">
            <a:normAutofit/>
          </a:bodyPr>
          <a:lstStyle/>
          <a:p>
            <a:pPr marL="285750" indent="-285750">
              <a:lnSpc>
                <a:spcPct val="90000"/>
              </a:lnSpc>
              <a:buChar char="•"/>
            </a:pPr>
            <a:r>
              <a:rPr lang="en-US" sz="1500"/>
              <a:t>Here, the parsed data got after the crawling the web will be converted into two types of files </a:t>
            </a:r>
          </a:p>
          <a:p>
            <a:pPr marL="971550" lvl="1" indent="-285750">
              <a:lnSpc>
                <a:spcPct val="90000"/>
              </a:lnSpc>
              <a:buChar char="•"/>
            </a:pPr>
            <a:r>
              <a:rPr lang="en-US" sz="1500"/>
              <a:t>.html</a:t>
            </a:r>
          </a:p>
          <a:p>
            <a:pPr marL="971550" lvl="1" indent="-285750">
              <a:lnSpc>
                <a:spcPct val="90000"/>
              </a:lnSpc>
              <a:buChar char="•"/>
            </a:pPr>
            <a:r>
              <a:rPr lang="en-US" sz="1500"/>
              <a:t>.txt</a:t>
            </a:r>
          </a:p>
          <a:p>
            <a:pPr marL="285750" indent="-285750">
              <a:lnSpc>
                <a:spcPct val="90000"/>
              </a:lnSpc>
              <a:buChar char="•"/>
            </a:pPr>
            <a:r>
              <a:rPr lang="en-US" sz="1500"/>
              <a:t>Files will Stored in two separate Folders </a:t>
            </a:r>
          </a:p>
          <a:p>
            <a:pPr marL="285750" indent="-285750">
              <a:lnSpc>
                <a:spcPct val="90000"/>
              </a:lnSpc>
              <a:buChar char="•"/>
            </a:pPr>
            <a:r>
              <a:rPr lang="en-US" sz="1500"/>
              <a:t>Parsed Data will be passed as parameter into the function will perform the data conversion and storage</a:t>
            </a:r>
          </a:p>
          <a:p>
            <a:pPr>
              <a:lnSpc>
                <a:spcPct val="90000"/>
              </a:lnSpc>
            </a:pPr>
            <a:endParaRPr lang="en-US" sz="1400"/>
          </a:p>
        </p:txBody>
      </p:sp>
      <p:pic>
        <p:nvPicPr>
          <p:cNvPr id="7" name="Graphic 6" descr="Web Design">
            <a:extLst>
              <a:ext uri="{FF2B5EF4-FFF2-40B4-BE49-F238E27FC236}">
                <a16:creationId xmlns:a16="http://schemas.microsoft.com/office/drawing/2014/main" id="{7C7E2080-E403-614A-2003-346EB3156B07}"/>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5562" y="659381"/>
            <a:ext cx="5539240" cy="5539240"/>
          </a:xfrm>
          <a:prstGeom prst="rect">
            <a:avLst/>
          </a:prstGeom>
        </p:spPr>
      </p:pic>
      <p:cxnSp>
        <p:nvCxnSpPr>
          <p:cNvPr id="14" name="Straight Connector 13">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9" name="Picture 8" descr="A blue and white logo&#10;&#10;Description automatically generated with low confidence">
            <a:extLst>
              <a:ext uri="{FF2B5EF4-FFF2-40B4-BE49-F238E27FC236}">
                <a16:creationId xmlns:a16="http://schemas.microsoft.com/office/drawing/2014/main" id="{3F15A16E-3AB4-456A-B7D6-D635E636B1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333496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0144A0-0E62-4F97-AB77-5D98160A5BFF}"/>
              </a:ext>
            </a:extLst>
          </p:cNvPr>
          <p:cNvSpPr>
            <a:spLocks noGrp="1"/>
          </p:cNvSpPr>
          <p:nvPr>
            <p:ph type="title"/>
          </p:nvPr>
        </p:nvSpPr>
        <p:spPr>
          <a:xfrm>
            <a:off x="482600" y="976160"/>
            <a:ext cx="3964251" cy="2237925"/>
          </a:xfrm>
        </p:spPr>
        <p:txBody>
          <a:bodyPr>
            <a:normAutofit/>
          </a:bodyPr>
          <a:lstStyle/>
          <a:p>
            <a:r>
              <a:rPr lang="en-CA"/>
              <a:t>Word Searching</a:t>
            </a:r>
          </a:p>
        </p:txBody>
      </p:sp>
      <p:cxnSp>
        <p:nvCxnSpPr>
          <p:cNvPr id="77" name="Straight Connector 76">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BFCBED7F-8F69-4A23-B23F-491BC7575B53}"/>
              </a:ext>
            </a:extLst>
          </p:cNvPr>
          <p:cNvSpPr>
            <a:spLocks noGrp="1"/>
          </p:cNvSpPr>
          <p:nvPr>
            <p:ph idx="1"/>
          </p:nvPr>
        </p:nvSpPr>
        <p:spPr>
          <a:xfrm>
            <a:off x="482600" y="3408254"/>
            <a:ext cx="3964250" cy="2470031"/>
          </a:xfrm>
        </p:spPr>
        <p:txBody>
          <a:bodyPr>
            <a:normAutofit/>
          </a:bodyPr>
          <a:lstStyle/>
          <a:p>
            <a:r>
              <a:rPr lang="en-CA" sz="2000"/>
              <a:t>It searches for the words which are entered by the user and displays where exactly the given words are present and the occurrence of the word.</a:t>
            </a:r>
          </a:p>
        </p:txBody>
      </p:sp>
      <p:pic>
        <p:nvPicPr>
          <p:cNvPr id="2054" name="Picture 6" descr="WORD SHEARCH Word Search - WordMint">
            <a:extLst>
              <a:ext uri="{FF2B5EF4-FFF2-40B4-BE49-F238E27FC236}">
                <a16:creationId xmlns:a16="http://schemas.microsoft.com/office/drawing/2014/main" id="{6D376242-AE32-4CE1-A853-ADE9EB9AE8F9}"/>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3842" b="19206"/>
          <a:stretch/>
        </p:blipFill>
        <p:spPr bwMode="auto">
          <a:xfrm>
            <a:off x="6251044" y="872197"/>
            <a:ext cx="4496673" cy="4586068"/>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9" name="Picture 8" descr="A blue and white logo&#10;&#10;Description automatically generated with low confidence">
            <a:extLst>
              <a:ext uri="{FF2B5EF4-FFF2-40B4-BE49-F238E27FC236}">
                <a16:creationId xmlns:a16="http://schemas.microsoft.com/office/drawing/2014/main" id="{7423BCA0-CADC-4C11-9B85-66195A8FF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5483" y="8164"/>
            <a:ext cx="1279531" cy="473527"/>
          </a:xfrm>
          <a:prstGeom prst="rect">
            <a:avLst/>
          </a:prstGeom>
        </p:spPr>
      </p:pic>
    </p:spTree>
    <p:extLst>
      <p:ext uri="{BB962C8B-B14F-4D97-AF65-F5344CB8AC3E}">
        <p14:creationId xmlns:p14="http://schemas.microsoft.com/office/powerpoint/2010/main" val="173433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5C710-003C-47D5-AB16-C2A0E8C15BB3}"/>
              </a:ext>
            </a:extLst>
          </p:cNvPr>
          <p:cNvSpPr>
            <a:spLocks noGrp="1"/>
          </p:cNvSpPr>
          <p:nvPr>
            <p:ph type="title"/>
          </p:nvPr>
        </p:nvSpPr>
        <p:spPr>
          <a:xfrm>
            <a:off x="678955" y="976152"/>
            <a:ext cx="3555211" cy="5024920"/>
          </a:xfrm>
        </p:spPr>
        <p:txBody>
          <a:bodyPr anchor="ctr">
            <a:normAutofit/>
          </a:bodyPr>
          <a:lstStyle/>
          <a:p>
            <a:r>
              <a:rPr lang="en-CA"/>
              <a:t>Page Ranking</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CC3162D3-35DD-035D-B1C1-02140A7D458E}"/>
              </a:ext>
            </a:extLst>
          </p:cNvPr>
          <p:cNvGraphicFramePr>
            <a:graphicFrameLocks noGrp="1"/>
          </p:cNvGraphicFramePr>
          <p:nvPr>
            <p:ph idx="1"/>
            <p:extLst>
              <p:ext uri="{D42A27DB-BD31-4B8C-83A1-F6EECF244321}">
                <p14:modId xmlns:p14="http://schemas.microsoft.com/office/powerpoint/2010/main" val="502188841"/>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006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evel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Seaford</vt:lpstr>
      <vt:lpstr>Segoe UI</vt:lpstr>
      <vt:lpstr>LevelVTI</vt:lpstr>
      <vt:lpstr>Java Web Search Engine</vt:lpstr>
      <vt:lpstr>Outline</vt:lpstr>
      <vt:lpstr>Team Members and Roles</vt:lpstr>
      <vt:lpstr>Introduction</vt:lpstr>
      <vt:lpstr>Features</vt:lpstr>
      <vt:lpstr>Web Crawler</vt:lpstr>
      <vt:lpstr>HTML To Text</vt:lpstr>
      <vt:lpstr>Word Searching</vt:lpstr>
      <vt:lpstr>Page Ranking</vt:lpstr>
      <vt:lpstr>Spell Checker</vt:lpstr>
      <vt:lpstr>Project Flow</vt:lpstr>
      <vt:lpstr>Future Scope</vt:lpstr>
      <vt:lpstr>Conclusion</vt:lpstr>
      <vt:lpstr>References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 Search Engine</dc:title>
  <dc:creator>Karthik Rao</dc:creator>
  <cp:lastModifiedBy>Kedareshwara Kartikeya Rao Pagadala</cp:lastModifiedBy>
  <cp:revision>1</cp:revision>
  <dcterms:created xsi:type="dcterms:W3CDTF">2022-04-05T20:26:23Z</dcterms:created>
  <dcterms:modified xsi:type="dcterms:W3CDTF">2022-04-07T21:55:27Z</dcterms:modified>
</cp:coreProperties>
</file>