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5a4bd30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5a4bd30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5a4bd30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5a4bd30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5a4bd30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5a4bd30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5a4bd30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5a4bd30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5a4bd30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5a4bd30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5a4bd30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5a4bd30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3.7% of the </a:t>
            </a:r>
            <a:r>
              <a:rPr lang="en"/>
              <a:t>deaths are due to incorrect prediction of diseases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247.5 Physicians for every 100000 people in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6.7 Billion Spent on Unnecessary Tests and Treatments in One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Accurately predicting diseases can improve treatment outcomes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Lowers the stress on healthcare providers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Decreases costs by reducing number of tests performed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binary values (0 and 1) for each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Target variable - Prognosis is categorical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Dropped columns with Nulls or columns with all 0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287450" y="237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5" y="964400"/>
            <a:ext cx="5861050" cy="373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375" y="915325"/>
            <a:ext cx="3000850" cy="15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374" y="2892550"/>
            <a:ext cx="2868676" cy="11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XGBoost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RandomForest and XGBoost are highly reliable models for this dataset, with perfect classification performance on the test data.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DecisionTree performed slightly worse but is still a strong model with near-perfect results.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lacked diversity which could be the reason why the models fit perfectly.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future work, feature selection techniques could be applied to reduce the dimensionality and improve interpretability.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