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ac447b5b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ac447b5b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ac447b5b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ac447b5b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ac447b5b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ac447b5b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ac447b5b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ac447b5b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ac447b5b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ac447b5b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ac447b5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ac447b5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ac447b5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ac447b5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ac447b5b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ac447b5b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ac447b5b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ac447b5b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ac447b5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ac447b5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ac447b5b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ac447b5b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ac447b5b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ac447b5b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23200" y="1599175"/>
            <a:ext cx="696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Breast Cancer Using 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35670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Lakshika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Final Model Performance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245575" y="1597875"/>
            <a:ext cx="7088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Neural Network Results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Validation Accuracy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94.93% after tuning.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Test Accuracy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94.74%, showing strong generalization on unseen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Cross-Validation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SVM: 96.48% accuracy (with some instability).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KNN: 91.87% accuracy.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Logistic Regression: 95.82% accuracy.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Neural Network: 87.70% (before tuning).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Best Model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Neural Network, achieving the highest accuracy and balance between precision and recall.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 strong alternative, simpler and more interpretable with high recall.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High precision but lower recall, making it less ideal for medical diagnosis.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Performed reasonably well but less robust than other models.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Neural Networks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performed best overall, especially for malignant case recall, making it ideal for medical diagnosis.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provides strong performance with greater interpretability.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Further tuning or ensemble methods could improve KNN or SVM performance.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work can focus on both improving model performance and expanding its applicability. Ensemble methods, deep learning advancements, and feature engineering can lead to better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machine learning model to identify whether breast tumor features are benign or malignant.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sourced from Kaggle with 32 features related to the size, texture, and shape of tumors.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98650" y="1499150"/>
            <a:ext cx="75033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4565"/>
              <a:t>Dataset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32 columns, 600 rows, with features describing tumor size, shape, and texture.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Diagnosis is the target variable, classified as Malignant (M) or Benign (B).</a:t>
            </a:r>
            <a:endParaRPr sz="4565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5"/>
              <a:t>Data Cleaning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Removed ID and unnamed columns.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No null values or features with zero variance.</a:t>
            </a:r>
            <a:endParaRPr sz="4565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5"/>
              <a:t>Class Distribution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357 benign cases.</a:t>
            </a:r>
            <a:endParaRPr sz="4565"/>
          </a:p>
          <a:p>
            <a:pPr indent="-3228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65"/>
              <a:t>212 malignant cases.</a:t>
            </a:r>
            <a:endParaRPr sz="43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8" y="805950"/>
            <a:ext cx="5617421" cy="40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6784725" y="805950"/>
            <a:ext cx="18612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Correlation: Significant multicollinearity between features, especially between "mean" and "worst" measurements.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7350" y="205150"/>
            <a:ext cx="6081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Exploration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30525" y="294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6161950" y="1990050"/>
            <a:ext cx="217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Skewed Distributions: Many features were right-skewed (e.g., radius_mean, area_mean).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Outliers: Some features had potential outliers (e.g., area_mean, perimeter_mean).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3950"/>
            <a:ext cx="4667901" cy="33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6074025" y="1327850"/>
            <a:ext cx="22602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Area_worst, concave points_worst, and concave points_mean were the most influential.</a:t>
            </a:r>
            <a:endParaRPr/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Shape and size-related features played the most significant role in predicting malignancy.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Less Important Features</a:t>
            </a:r>
            <a:endParaRPr/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Fractal dimension and symmetry were less critical in predicting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Selection Strategy</a:t>
            </a:r>
            <a:endParaRPr/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18181"/>
              <a:buChar char="●"/>
            </a:pPr>
            <a:r>
              <a:rPr lang="en"/>
              <a:t>Features with low importance were dropped to reduce noise and improve model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275" y="1327850"/>
            <a:ext cx="4806450" cy="3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Process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157650" y="1392125"/>
            <a:ext cx="71766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2"/>
              <a:t>Data Preparation</a:t>
            </a:r>
            <a:endParaRPr b="1" sz="1442"/>
          </a:p>
          <a:p>
            <a:pPr indent="-292576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Normalized features and split the dataset into training and validation sets (70:30 split).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Models Used</a:t>
            </a:r>
            <a:endParaRPr b="1"/>
          </a:p>
          <a:p>
            <a:pPr indent="-292576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29257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 Vector Machine (SVM)</a:t>
            </a:r>
            <a:endParaRPr/>
          </a:p>
          <a:p>
            <a:pPr indent="-29257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K-Nearest Neighbors (KNN)</a:t>
            </a:r>
            <a:endParaRPr/>
          </a:p>
          <a:p>
            <a:pPr indent="-29257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Evaluation Metrics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Accuracy, Precision, Recall, and F1-Score were used to evaluate model performance, with a focus on recall for malignant cases (important for medical diagnosis).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Comparison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106375" y="1377450"/>
            <a:ext cx="72279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3"/>
              <a:t>Logistic Regression</a:t>
            </a:r>
            <a:endParaRPr b="1" sz="1863"/>
          </a:p>
          <a:p>
            <a:pPr indent="-28586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Accuracy: 97.08%, Recall (Malignant): 95%</a:t>
            </a:r>
            <a:endParaRPr b="1" sz="1442"/>
          </a:p>
          <a:p>
            <a:pPr indent="-28586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Balanced performance, interpretable model, strong performance for recall.</a:t>
            </a:r>
            <a:endParaRPr b="1" sz="1442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2"/>
              <a:t>SVM</a:t>
            </a:r>
            <a:endParaRPr b="1" sz="1442"/>
          </a:p>
          <a:p>
            <a:pPr indent="-28586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Accuracy: 95%, Precision (Malignant): 98%, Recall (Malignant): 87%</a:t>
            </a:r>
            <a:endParaRPr b="1" sz="1442"/>
          </a:p>
          <a:p>
            <a:pPr indent="-28586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High precision but lower recall for malignant cases, missing some critical detections.</a:t>
            </a:r>
            <a:endParaRPr b="1" sz="1442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2"/>
              <a:t>KNN</a:t>
            </a:r>
            <a:endParaRPr b="1" sz="1442"/>
          </a:p>
          <a:p>
            <a:pPr indent="-28586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Accuracy: 92%, Recall (Malignant): 89%</a:t>
            </a:r>
            <a:endParaRPr b="1" sz="1442"/>
          </a:p>
          <a:p>
            <a:pPr indent="-28586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42"/>
              <a:t>Lower performance compared to other models.</a:t>
            </a:r>
            <a:endParaRPr b="1" sz="1442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2"/>
              <a:t>Neural Networks</a:t>
            </a:r>
            <a:endParaRPr b="1" sz="1442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42"/>
              <a:t>Accuracy: 97.66%, Balanced precision and recall for both benign and malignant cases.</a:t>
            </a:r>
            <a:endParaRPr b="1" sz="1442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4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952475" y="1311525"/>
            <a:ext cx="77520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Neural Network Details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Input Layer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Number of features in the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Two Hidden Layers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First layer: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224 neurons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Second layer: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512 neurons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Dropout rate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0.2 to prevent overfitting.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Output Layer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neuron with sigmoid activation for binary classification.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Keras Tuner Used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Tuned hyperparameters: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Number of neurons in hidden layers.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Dropout rate.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Learning rate.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Best Parameters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First Layer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224 neurons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Second Layer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512 neurons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Learning Rate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0.01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0.2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