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2ce07d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2ce07d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2ce07d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2ce07d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2ce07d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2ce07d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02ce07d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02ce07d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02ce07d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02ce07d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02ce07d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02ce07d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How can Big mountain ski resort capitalize on all it’s facilities so they continue to make profits this year that will help offset  the increased operating costs by $1,540,000 per season from additional lift chair by either selecting a better value for the ticket price or changing the hours of operation of resort so this investment strategy is not negatively impacted?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The Big mountain ski resort has so many facilities to offer than the other resorts of the same market segment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Goal: Identify which features can be capitalized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48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Adult weekend ticket price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Vertical drop distribution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Snow making </a:t>
            </a:r>
            <a:r>
              <a:rPr lang="en" sz="1600"/>
              <a:t>distribution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runs by resorts distribution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62" y="1132500"/>
            <a:ext cx="2030925" cy="7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930" y="2026750"/>
            <a:ext cx="2030925" cy="7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662" y="2904450"/>
            <a:ext cx="1873450" cy="7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4664" y="3783625"/>
            <a:ext cx="1873450" cy="9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 suggested by business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1 - Closing upto 10 runs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4 - Adding 0.2 miles on the longest run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This scenario showed no difference/no impact on the price.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625" y="1152475"/>
            <a:ext cx="3192676" cy="15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 suggested by business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3 -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</a:t>
            </a:r>
            <a:r>
              <a:rPr lang="en"/>
              <a:t> the vertical drop by adding a run to a point 150 feet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the support for ticket price by $11.65 and over the season the expected amount would be close to $20.40M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4 -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vertical drop by adding a run to 150 feet and 2 acres of snow making.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support for the ticket price by $13.71 and annually $23.99M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&amp; Key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</a:t>
            </a:r>
            <a:r>
              <a:rPr lang="en"/>
              <a:t>features was higher up in the league compared to other resorts for the features that the random forest model </a:t>
            </a:r>
            <a:r>
              <a:rPr lang="en"/>
              <a:t>identified important.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scenarios that business presented, scenario 1 &amp; 4 didn’t have much impact on revenue.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Recommendations: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would recommend the scenario 3 where the resort could add 150 feet drop and 2 acres of snow making that could help with the support for ticket price.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was well positioned for all the features which the random forest model identified has high importance.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the revenue and ticket price for each scenario displayed that scenario 1 and 4 were not as impactful and scenario 3 had an increase in the support for the ticket price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Knowing the operation costs for lifts would be a very helpful piece of the data. Other costs like maintenance, damage due to weather could also be good to consider in this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