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7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3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9063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39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03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5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31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2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9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1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2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4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926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TextMorph: AI Text Summarizer &amp; Paraphraser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Lakshita Setia</a:t>
            </a:r>
          </a:p>
          <a:p>
            <a:r>
              <a:rPr dirty="0"/>
              <a:t>B.Tech IT | VIT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t>With the growing amount of online content, manually extracting meaningful summaries is time-consuming.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TextMorph aims to automate text summarization and paraphrasing using AI-based NLP models from Hugging Face and Groq API.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Objective:</a:t>
            </a:r>
          </a:p>
          <a:p>
            <a:pPr>
              <a:defRPr sz="1800"/>
            </a:pPr>
            <a:r>
              <a:t>• Develop a dual-function system for summarization and paraphrasing.</a:t>
            </a:r>
          </a:p>
          <a:p>
            <a:pPr>
              <a:defRPr sz="1800"/>
            </a:pPr>
            <a:r>
              <a:t>• Provide a lightweight Streamlit interface.</a:t>
            </a:r>
          </a:p>
          <a:p>
            <a:pPr>
              <a:defRPr sz="1800"/>
            </a:pPr>
            <a:r>
              <a:t>• Maintain flexibility using YAML configuration.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/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1. Input text provided by the user.</a:t>
            </a:r>
          </a:p>
          <a:p>
            <a:pPr>
              <a:defRPr sz="1800"/>
            </a:pPr>
            <a:r>
              <a:t>2. Configuration managed via config.yaml and ConfigManager.</a:t>
            </a:r>
          </a:p>
          <a:p>
            <a:pPr>
              <a:defRPr sz="1800"/>
            </a:pPr>
            <a:r>
              <a:t>3. Extractive and Abstractive summarizers initialized using Hugging Face API.</a:t>
            </a:r>
          </a:p>
          <a:p>
            <a:pPr>
              <a:defRPr sz="1800"/>
            </a:pPr>
            <a:r>
              <a:t>4. Paraphraser module uses Groq API for rewording.</a:t>
            </a:r>
          </a:p>
          <a:p>
            <a:pPr>
              <a:defRPr sz="1800"/>
            </a:pPr>
            <a:r>
              <a:t>5. Outputs displayed via a Streamlit web interface with custom CSS.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Python (</a:t>
            </a:r>
            <a:r>
              <a:rPr dirty="0" err="1"/>
              <a:t>PyTorch</a:t>
            </a:r>
            <a:r>
              <a:rPr dirty="0"/>
              <a:t>, Transformers, YAML, </a:t>
            </a:r>
            <a:r>
              <a:rPr dirty="0" err="1"/>
              <a:t>dotenv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• Frontend: </a:t>
            </a:r>
            <a:r>
              <a:rPr dirty="0" err="1"/>
              <a:t>Streamlit</a:t>
            </a:r>
            <a:r>
              <a:rPr dirty="0"/>
              <a:t> with custom CSS styling</a:t>
            </a:r>
          </a:p>
          <a:p>
            <a:pPr>
              <a:defRPr sz="1800"/>
            </a:pPr>
            <a:r>
              <a:rPr dirty="0"/>
              <a:t>• Models: Hugging Face transformer models for summarization</a:t>
            </a:r>
          </a:p>
          <a:p>
            <a:pPr>
              <a:defRPr sz="1800"/>
            </a:pPr>
            <a:r>
              <a:rPr dirty="0"/>
              <a:t>• Configurations: YAML file to manage API keys and parameters</a:t>
            </a:r>
          </a:p>
          <a:p>
            <a:pPr>
              <a:defRPr sz="1800"/>
            </a:pPr>
            <a:r>
              <a:rPr dirty="0"/>
              <a:t>• Logging &amp; Exception handling for better debugging</a:t>
            </a:r>
          </a:p>
          <a:p>
            <a:pPr>
              <a:defRPr sz="1800"/>
            </a:pPr>
            <a:r>
              <a:rPr dirty="0"/>
              <a:t>• Virtual environment ensures isolated package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Successfully generated extractive and abstractive summaries.</a:t>
            </a:r>
          </a:p>
          <a:p>
            <a:pPr>
              <a:defRPr sz="1800"/>
            </a:pPr>
            <a:r>
              <a:t>• Paraphrasing powered by Groq API ensures sentence-level rewording.</a:t>
            </a:r>
          </a:p>
          <a:p>
            <a:pPr>
              <a:defRPr sz="1800"/>
            </a:pPr>
            <a:r>
              <a:t>• API-based cloud inference (no local model downloads required).</a:t>
            </a:r>
          </a:p>
          <a:p>
            <a:pPr>
              <a:defRPr sz="1800"/>
            </a:pPr>
            <a:r>
              <a:t>• Secure key management through .env file.</a:t>
            </a:r>
          </a:p>
          <a:p>
            <a:pPr>
              <a:defRPr sz="1800"/>
            </a:pPr>
            <a:r>
              <a:t>• Downloadable summaries and paraphrases as .txt files.</a:t>
            </a:r>
          </a:p>
          <a:p>
            <a:pPr>
              <a:defRPr sz="1800"/>
            </a:pPr>
            <a:r>
              <a:t>• Smooth and minimal UI with modern layout.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TextMorph effectively demonstrates the use of AI for simplifying text processing tasks.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Future Enhancements:</a:t>
            </a:r>
          </a:p>
          <a:p>
            <a:pPr>
              <a:defRPr sz="1800"/>
            </a:pPr>
            <a:r>
              <a:rPr dirty="0"/>
              <a:t>• Add multilingual support.</a:t>
            </a:r>
          </a:p>
          <a:p>
            <a:pPr>
              <a:defRPr sz="1800"/>
            </a:pPr>
            <a:r>
              <a:rPr dirty="0"/>
              <a:t>• Integrate fine-tuned transformer models.</a:t>
            </a:r>
          </a:p>
          <a:p>
            <a:pPr>
              <a:defRPr sz="1800"/>
            </a:pPr>
            <a:r>
              <a:rPr dirty="0"/>
              <a:t>• Implement summarization evaluation metrics (ROUGE, BLEU).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</TotalTime>
  <Words>297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TextMorph: AI Text Summarizer &amp; Paraphraser</vt:lpstr>
      <vt:lpstr>Problem Statement &amp; Objective</vt:lpstr>
      <vt:lpstr>System Architecture / Methodology</vt:lpstr>
      <vt:lpstr>Implementation Details</vt:lpstr>
      <vt:lpstr>Results &amp; Features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Lakshita</dc:creator>
  <cp:keywords/>
  <dc:description>generated using python-pptx</dc:description>
  <cp:lastModifiedBy>Lakshita Setia</cp:lastModifiedBy>
  <cp:revision>3</cp:revision>
  <dcterms:created xsi:type="dcterms:W3CDTF">2013-01-27T09:14:16Z</dcterms:created>
  <dcterms:modified xsi:type="dcterms:W3CDTF">2025-10-27T13:12:08Z</dcterms:modified>
  <cp:category/>
</cp:coreProperties>
</file>