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85" r:id="rId8"/>
    <p:sldId id="289" r:id="rId9"/>
    <p:sldId id="286" r:id="rId10"/>
    <p:sldId id="287"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5/3/2024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5/3/2024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5/3/2024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youtube.com/" TargetMode="External"/><Relationship Id="rId1" Type="http://schemas.openxmlformats.org/officeDocument/2006/relationships/slideLayout" Target="../slideLayouts/slideLayout3.xml"/><Relationship Id="rId4" Type="http://schemas.openxmlformats.org/officeDocument/2006/relationships/hyperlink" Target="https://www.youtube.com/redirect?event=video_description&amp;redir_token=QUFFLUhqbVpCbHlfWm5YZVBXOWE3eG5LQnNkRlRwMmxDd3xBQ3Jtc0trYnRwc2IyU28yVWl6QzhLZ3kySjhkaGlUR2Jaa2x6bTNtMURLblBKQ2dNYmV0M25FNTdlZXFfY1BSSU9wNVpUZTg3aHVXMkFZWEZWMkFkcjRfbUVxeU1PcmF2TGwtcnpodVQwM0lIQ2dNckI4TmV3bw&amp;q=https%3A%2F%2Fdeveloper.spotify.com%2Fdocumentation%2Fweb-api%2F&amp;v=ajVcLGEw8Xw"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80728"/>
            <a:ext cx="9144000" cy="6986528"/>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a:p>
            <a:pPr algn="ctr"/>
            <a:endParaRPr lang="en-US" sz="3600" dirty="0">
              <a:solidFill>
                <a:srgbClr val="FF0000"/>
              </a:solidFill>
              <a:latin typeface="Arial Black" pitchFamily="34" charset="0"/>
            </a:endParaRPr>
          </a:p>
          <a:p>
            <a:pPr algn="ctr"/>
            <a:r>
              <a:rPr lang="en-US" sz="4000" b="1" u="sng" dirty="0">
                <a:solidFill>
                  <a:schemeClr val="tx1">
                    <a:lumMod val="95000"/>
                    <a:lumOff val="5000"/>
                  </a:schemeClr>
                </a:solidFill>
                <a:latin typeface="Arial Black" pitchFamily="34" charset="0"/>
              </a:rPr>
              <a:t>MUSIC PLAYER</a:t>
            </a:r>
          </a:p>
          <a:p>
            <a:pPr algn="r"/>
            <a:endParaRPr lang="en-US" sz="2400" dirty="0">
              <a:solidFill>
                <a:srgbClr val="FF0000"/>
              </a:solidFill>
              <a:latin typeface="Arial Black" pitchFamily="34" charset="0"/>
            </a:endParaRPr>
          </a:p>
          <a:p>
            <a:pPr algn="r"/>
            <a:endParaRPr lang="en-US" sz="2400" dirty="0">
              <a:solidFill>
                <a:srgbClr val="FF0000"/>
              </a:solidFill>
              <a:latin typeface="Arial Black" pitchFamily="34" charset="0"/>
            </a:endParaRPr>
          </a:p>
          <a:p>
            <a:r>
              <a:rPr lang="en-US" sz="2400" dirty="0">
                <a:solidFill>
                  <a:srgbClr val="FF0000"/>
                </a:solidFill>
                <a:latin typeface="Arial Black" pitchFamily="34" charset="0"/>
              </a:rPr>
              <a:t> </a:t>
            </a:r>
          </a:p>
          <a:p>
            <a:r>
              <a:rPr lang="en-US" sz="2400" dirty="0">
                <a:solidFill>
                  <a:srgbClr val="FF0000"/>
                </a:solidFill>
                <a:latin typeface="Arial Black" pitchFamily="34" charset="0"/>
              </a:rPr>
              <a:t> Submitted to:                             Submitted by:                               </a:t>
            </a:r>
          </a:p>
          <a:p>
            <a:endParaRPr lang="en-US" sz="2400" dirty="0">
              <a:solidFill>
                <a:srgbClr val="FF0000"/>
              </a:solidFill>
              <a:latin typeface="Bahnschrift" panose="020B0502040204020203" pitchFamily="34" charset="0"/>
            </a:endParaRPr>
          </a:p>
          <a:p>
            <a:r>
              <a:rPr lang="en-US" sz="2400" dirty="0">
                <a:solidFill>
                  <a:srgbClr val="FF0000"/>
                </a:solidFill>
                <a:latin typeface="Bahnschrift" panose="020B0502040204020203" pitchFamily="34" charset="0"/>
              </a:rPr>
              <a:t>  Dr. Baljit Kaur                                   </a:t>
            </a:r>
            <a:r>
              <a:rPr lang="en-US" sz="2400" dirty="0" err="1">
                <a:solidFill>
                  <a:srgbClr val="FF0000"/>
                </a:solidFill>
                <a:latin typeface="Bahnschrift" panose="020B0502040204020203" pitchFamily="34" charset="0"/>
              </a:rPr>
              <a:t>Kunsh</a:t>
            </a:r>
            <a:r>
              <a:rPr lang="en-US" sz="2400" dirty="0">
                <a:solidFill>
                  <a:srgbClr val="FF0000"/>
                </a:solidFill>
                <a:latin typeface="Bahnschrift" panose="020B0502040204020203" pitchFamily="34" charset="0"/>
              </a:rPr>
              <a:t> Bhandari 2210990529</a:t>
            </a:r>
          </a:p>
          <a:p>
            <a:r>
              <a:rPr lang="en-US" sz="2400" dirty="0">
                <a:solidFill>
                  <a:srgbClr val="FF0000"/>
                </a:solidFill>
                <a:latin typeface="Bahnschrift" panose="020B0502040204020203" pitchFamily="34" charset="0"/>
              </a:rPr>
              <a:t> Mr. Vikas Patel                                   Lakshay Goel 2210990535</a:t>
            </a:r>
          </a:p>
          <a:p>
            <a:r>
              <a:rPr lang="en-US" sz="2400" dirty="0">
                <a:solidFill>
                  <a:srgbClr val="FF0000"/>
                </a:solidFill>
                <a:latin typeface="Bahnschrift" panose="020B0502040204020203" pitchFamily="34" charset="0"/>
              </a:rPr>
              <a:t>                                                             Lakshay Suri 2210990537           </a:t>
            </a:r>
          </a:p>
          <a:p>
            <a:r>
              <a:rPr lang="en-US" sz="2400" dirty="0">
                <a:solidFill>
                  <a:srgbClr val="FF0000"/>
                </a:solidFill>
                <a:latin typeface="Bahnschrift" panose="020B0502040204020203" pitchFamily="34" charset="0"/>
              </a:rPr>
              <a:t>                                                             Lakshita Chopra 2210990538       </a:t>
            </a:r>
          </a:p>
          <a:p>
            <a:endParaRPr lang="en-US" sz="2400" dirty="0">
              <a:solidFill>
                <a:srgbClr val="FF0000"/>
              </a:solidFill>
              <a:latin typeface="Arial Black" pitchFamily="34" charset="0"/>
            </a:endParaRPr>
          </a:p>
          <a:p>
            <a:pPr algn="r"/>
            <a:r>
              <a:rPr lang="en-US" sz="2400" dirty="0">
                <a:solidFill>
                  <a:srgbClr val="FF0000"/>
                </a:solidFill>
                <a:latin typeface="Arial Black" pitchFamily="34" charset="0"/>
              </a:rPr>
              <a:t>  </a:t>
            </a:r>
          </a:p>
          <a:p>
            <a:pPr algn="just"/>
            <a:endParaRPr lang="en-US" sz="2400" dirty="0">
              <a:solidFill>
                <a:srgbClr val="FF0000"/>
              </a:solidFill>
              <a:latin typeface="Arial Black" pitchFamily="34" charset="0"/>
            </a:endParaRPr>
          </a:p>
          <a:p>
            <a:pPr algn="just"/>
            <a:endParaRPr lang="en-US" sz="2400" dirty="0">
              <a:solidFill>
                <a:srgbClr val="FF0000"/>
              </a:solidFill>
              <a:latin typeface="Arial Black" pitchFamily="34" charset="0"/>
            </a:endParaRPr>
          </a:p>
          <a:p>
            <a:pPr algn="ctr"/>
            <a:endParaRPr lang="en-US" sz="2400" dirty="0">
              <a:solidFill>
                <a:srgbClr val="FF0000"/>
              </a:solidFill>
              <a:latin typeface="Arial Black" pitchFamily="34"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1B2CF-D17D-450D-659F-7093F9D00FC4}"/>
              </a:ext>
            </a:extLst>
          </p:cNvPr>
          <p:cNvSpPr>
            <a:spLocks noGrp="1"/>
          </p:cNvSpPr>
          <p:nvPr>
            <p:ph type="title"/>
          </p:nvPr>
        </p:nvSpPr>
        <p:spPr/>
        <p:txBody>
          <a:bodyPr/>
          <a:lstStyle/>
          <a:p>
            <a:pPr algn="l"/>
            <a:r>
              <a:rPr lang="en-IN" sz="4800" dirty="0"/>
              <a:t>Screenshots</a:t>
            </a:r>
          </a:p>
        </p:txBody>
      </p:sp>
      <p:pic>
        <p:nvPicPr>
          <p:cNvPr id="5" name="Content Placeholder 4">
            <a:extLst>
              <a:ext uri="{FF2B5EF4-FFF2-40B4-BE49-F238E27FC236}">
                <a16:creationId xmlns:a16="http://schemas.microsoft.com/office/drawing/2014/main" id="{9EE96DBC-766A-48C2-D4BC-CDBFCD0648BB}"/>
              </a:ext>
            </a:extLst>
          </p:cNvPr>
          <p:cNvPicPr>
            <a:picLocks noGrp="1" noChangeAspect="1"/>
          </p:cNvPicPr>
          <p:nvPr>
            <p:ph idx="1"/>
          </p:nvPr>
        </p:nvPicPr>
        <p:blipFill>
          <a:blip r:embed="rId2"/>
          <a:stretch>
            <a:fillRect/>
          </a:stretch>
        </p:blipFill>
        <p:spPr>
          <a:xfrm>
            <a:off x="457200" y="1635046"/>
            <a:ext cx="8229600" cy="3999071"/>
          </a:xfrm>
        </p:spPr>
      </p:pic>
    </p:spTree>
    <p:extLst>
      <p:ext uri="{BB962C8B-B14F-4D97-AF65-F5344CB8AC3E}">
        <p14:creationId xmlns:p14="http://schemas.microsoft.com/office/powerpoint/2010/main" val="643664691"/>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868144" cy="923330"/>
          </a:xfrm>
          <a:prstGeom prst="rect">
            <a:avLst/>
          </a:prstGeom>
          <a:noFill/>
        </p:spPr>
        <p:txBody>
          <a:bodyPr wrap="square" rtlCol="0">
            <a:spAutoFit/>
          </a:bodyPr>
          <a:lstStyle/>
          <a:p>
            <a:r>
              <a:rPr lang="en-US" sz="5400" b="1" dirty="0">
                <a:latin typeface="Times New Roman" pitchFamily="18" charset="0"/>
                <a:cs typeface="Times New Roman" pitchFamily="18" charset="0"/>
              </a:rPr>
              <a:t>Conclusion</a:t>
            </a:r>
          </a:p>
        </p:txBody>
      </p:sp>
      <p:sp>
        <p:nvSpPr>
          <p:cNvPr id="3" name="Rectangle 2"/>
          <p:cNvSpPr/>
          <p:nvPr/>
        </p:nvSpPr>
        <p:spPr>
          <a:xfrm>
            <a:off x="0" y="836712"/>
            <a:ext cx="9144000" cy="5913157"/>
          </a:xfrm>
          <a:prstGeom prst="rect">
            <a:avLst/>
          </a:prstGeom>
        </p:spPr>
        <p:txBody>
          <a:bodyPr wrap="square">
            <a:spAutoFit/>
          </a:bodyPr>
          <a:lstStyle/>
          <a:p>
            <a:pPr>
              <a:lnSpc>
                <a:spcPct val="150000"/>
              </a:lnSpc>
            </a:pPr>
            <a:r>
              <a:rPr lang="en-US" sz="3200" dirty="0">
                <a:latin typeface="Times New Roman" pitchFamily="18" charset="0"/>
                <a:cs typeface="Times New Roman" pitchFamily="18" charset="0"/>
              </a:rPr>
              <a:t>Our Music Player project showcases teamwork, creativity, and technical skills. Using ReactJS, HTML, CSS, and JavaScript, we've built a dynamic, user-friendly app with core music streaming functionalities. It's improved our frontend development and collaborative engineering practices. Moving ahead, we plan to refine and expand the app while exploring new web development technologies.</a:t>
            </a: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868144" cy="769441"/>
          </a:xfrm>
          <a:prstGeom prst="rect">
            <a:avLst/>
          </a:prstGeom>
          <a:noFill/>
        </p:spPr>
        <p:txBody>
          <a:bodyPr wrap="square" rtlCol="0">
            <a:spAutoFit/>
          </a:bodyPr>
          <a:lstStyle/>
          <a:p>
            <a:r>
              <a:rPr lang="en-US" sz="4400" b="1" dirty="0">
                <a:latin typeface="Times New Roman" pitchFamily="18" charset="0"/>
                <a:cs typeface="Times New Roman" pitchFamily="18" charset="0"/>
              </a:rPr>
              <a:t>References/Links used</a:t>
            </a:r>
          </a:p>
        </p:txBody>
      </p:sp>
      <p:sp>
        <p:nvSpPr>
          <p:cNvPr id="3" name="Rectangle 2"/>
          <p:cNvSpPr/>
          <p:nvPr/>
        </p:nvSpPr>
        <p:spPr>
          <a:xfrm>
            <a:off x="0" y="1196752"/>
            <a:ext cx="9144000" cy="4031873"/>
          </a:xfrm>
          <a:prstGeom prst="rect">
            <a:avLst/>
          </a:prstGeom>
        </p:spPr>
        <p:txBody>
          <a:bodyPr wrap="square">
            <a:spAutoFit/>
          </a:bodyPr>
          <a:lstStyle/>
          <a:p>
            <a:pPr algn="ctr"/>
            <a:r>
              <a:rPr lang="en-US" sz="2800" dirty="0">
                <a:latin typeface="Times New Roman" pitchFamily="18" charset="0"/>
                <a:cs typeface="Times New Roman" pitchFamily="18" charset="0"/>
              </a:rPr>
              <a:t>W3schools:- https://www.w3schools.com/</a:t>
            </a:r>
          </a:p>
          <a:p>
            <a:pPr algn="ctr"/>
            <a:endParaRPr lang="en-US" sz="2800" dirty="0">
              <a:latin typeface="Times New Roman" pitchFamily="18" charset="0"/>
              <a:cs typeface="Times New Roman" pitchFamily="18" charset="0"/>
            </a:endParaRPr>
          </a:p>
          <a:p>
            <a:pPr algn="ctr"/>
            <a:r>
              <a:rPr lang="en-US" sz="2800" dirty="0">
                <a:latin typeface="Times New Roman" pitchFamily="18" charset="0"/>
                <a:cs typeface="Times New Roman" pitchFamily="18" charset="0"/>
              </a:rPr>
              <a:t>YouTube:- </a:t>
            </a:r>
            <a:r>
              <a:rPr lang="en-US" sz="2800" dirty="0">
                <a:latin typeface="Times New Roman" pitchFamily="18" charset="0"/>
                <a:cs typeface="Times New Roman" pitchFamily="18" charset="0"/>
                <a:hlinkClick r:id="rId2"/>
              </a:rPr>
              <a:t>https://www.youtube.com/</a:t>
            </a:r>
            <a:endParaRPr lang="en-US" sz="2800" dirty="0">
              <a:latin typeface="Times New Roman" pitchFamily="18" charset="0"/>
              <a:cs typeface="Times New Roman" pitchFamily="18" charset="0"/>
            </a:endParaRPr>
          </a:p>
          <a:p>
            <a:pPr algn="ctr"/>
            <a:endParaRPr lang="en-US" sz="2800" dirty="0">
              <a:latin typeface="Times New Roman" pitchFamily="18" charset="0"/>
              <a:cs typeface="Times New Roman" pitchFamily="18" charset="0"/>
            </a:endParaRPr>
          </a:p>
          <a:p>
            <a:pPr algn="ctr"/>
            <a:r>
              <a:rPr lang="en-US" sz="2800" dirty="0">
                <a:latin typeface="Times New Roman" pitchFamily="18" charset="0"/>
                <a:cs typeface="Times New Roman" pitchFamily="18" charset="0"/>
              </a:rPr>
              <a:t>GitHub:- </a:t>
            </a:r>
            <a:r>
              <a:rPr lang="en-US" sz="2800" dirty="0">
                <a:latin typeface="Times New Roman" pitchFamily="18" charset="0"/>
                <a:cs typeface="Times New Roman" pitchFamily="18" charset="0"/>
                <a:hlinkClick r:id="rId3"/>
              </a:rPr>
              <a:t>https://github.com/</a:t>
            </a:r>
            <a:endParaRPr lang="en-US" sz="2800" dirty="0">
              <a:latin typeface="Times New Roman" pitchFamily="18" charset="0"/>
              <a:cs typeface="Times New Roman" pitchFamily="18" charset="0"/>
            </a:endParaRPr>
          </a:p>
          <a:p>
            <a:pPr algn="ctr"/>
            <a:endParaRPr lang="en-US" sz="2800" b="0" i="0" u="none" strike="noStrike" dirty="0">
              <a:solidFill>
                <a:srgbClr val="0000FF"/>
              </a:solidFill>
              <a:effectLst/>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endParaRPr>
          </a:p>
          <a:p>
            <a:pPr algn="ctr"/>
            <a:r>
              <a:rPr lang="en-US" sz="2800" dirty="0">
                <a:solidFill>
                  <a:srgbClr val="0000FF"/>
                </a:solidFill>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Spo</a:t>
            </a:r>
            <a:r>
              <a:rPr lang="en-US" sz="2800" b="0" i="0" u="none" strike="noStrike" dirty="0">
                <a:solidFill>
                  <a:srgbClr val="0000FF"/>
                </a:solidFill>
                <a:effectLst/>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tify </a:t>
            </a:r>
            <a:r>
              <a:rPr lang="en-US" sz="2800" dirty="0">
                <a:solidFill>
                  <a:srgbClr val="0000FF"/>
                </a:solidFill>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A</a:t>
            </a:r>
            <a:r>
              <a:rPr lang="en-US" sz="2800" b="0" i="0" u="none" strike="noStrike" dirty="0">
                <a:solidFill>
                  <a:srgbClr val="0000FF"/>
                </a:solidFill>
                <a:effectLst/>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pi</a:t>
            </a:r>
            <a:r>
              <a:rPr lang="en-US" sz="2800" b="0" i="0" u="none" strike="noStrike" dirty="0">
                <a:effectLst/>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 :-   </a:t>
            </a:r>
            <a:r>
              <a:rPr lang="en-US" sz="2800" b="0" i="0" u="none" strike="noStrike" dirty="0">
                <a:solidFill>
                  <a:srgbClr val="0000FF"/>
                </a:solidFill>
                <a:effectLst/>
                <a:latin typeface="Roboto" panose="020F0502020204030204" pitchFamily="2" charset="0"/>
                <a:hlinkClick r:id="rId4">
                  <a:extLst>
                    <a:ext uri="{A12FA001-AC4F-418D-AE19-62706E023703}">
                      <ahyp:hlinkClr xmlns:ahyp="http://schemas.microsoft.com/office/drawing/2018/hyperlinkcolor" val="tx"/>
                    </a:ext>
                  </a:extLst>
                </a:hlinkClick>
              </a:rPr>
              <a:t>https://developer.spotify.com/</a:t>
            </a:r>
            <a:r>
              <a:rPr lang="en-US" sz="2800" b="0" i="0" u="none" strike="noStrike" dirty="0" err="1">
                <a:solidFill>
                  <a:srgbClr val="0000FF"/>
                </a:solidFill>
                <a:effectLst/>
                <a:latin typeface="Roboto" panose="020F0502020204030204" pitchFamily="2" charset="0"/>
                <a:hlinkClick r:id="rId4">
                  <a:extLst>
                    <a:ext uri="{A12FA001-AC4F-418D-AE19-62706E023703}">
                      <ahyp:hlinkClr xmlns:ahyp="http://schemas.microsoft.com/office/drawing/2018/hyperlinkcolor" val="tx"/>
                    </a:ext>
                  </a:extLst>
                </a:hlinkClick>
              </a:rPr>
              <a:t>documen</a:t>
            </a:r>
            <a:r>
              <a:rPr lang="en-US" sz="2800" b="0" i="0" u="none" strike="noStrike" dirty="0">
                <a:solidFill>
                  <a:srgbClr val="0000FF"/>
                </a:solidFill>
                <a:effectLst/>
                <a:latin typeface="Roboto" panose="020F0502020204030204" pitchFamily="2" charset="0"/>
                <a:hlinkClick r:id="rId4">
                  <a:extLst>
                    <a:ext uri="{A12FA001-AC4F-418D-AE19-62706E023703}">
                      <ahyp:hlinkClr xmlns:ahyp="http://schemas.microsoft.com/office/drawing/2018/hyperlinkcolor" val="tx"/>
                    </a:ext>
                  </a:extLst>
                </a:hlinkClick>
              </a:rPr>
              <a:t>...</a:t>
            </a:r>
            <a:endParaRPr lang="en-US" sz="2800" dirty="0">
              <a:latin typeface="Times New Roman" pitchFamily="18" charset="0"/>
              <a:cs typeface="Times New Roman" pitchFamily="18" charset="0"/>
            </a:endParaRPr>
          </a:p>
          <a:p>
            <a:pPr algn="ctr"/>
            <a:endParaRPr lang="en-US" sz="2800" dirty="0">
              <a:latin typeface="Times New Roman" pitchFamily="18" charset="0"/>
              <a:cs typeface="Times New Roman" pitchFamily="18" charset="0"/>
            </a:endParaRPr>
          </a:p>
          <a:p>
            <a:pPr marL="514350" indent="-514350">
              <a:buFont typeface="Wingdings" panose="05000000000000000000" pitchFamily="2" charset="2"/>
              <a:buChar char="v"/>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12" y="0"/>
            <a:ext cx="6552728" cy="923330"/>
          </a:xfrm>
          <a:prstGeom prst="rect">
            <a:avLst/>
          </a:prstGeom>
          <a:noFill/>
        </p:spPr>
        <p:txBody>
          <a:bodyPr wrap="square" rtlCol="0">
            <a:spAutoFit/>
          </a:bodyPr>
          <a:lstStyle/>
          <a:p>
            <a:r>
              <a:rPr lang="en-US" sz="5400" b="1" dirty="0">
                <a:latin typeface="Times New Roman" pitchFamily="18" charset="0"/>
                <a:cs typeface="Times New Roman" pitchFamily="18" charset="0"/>
              </a:rPr>
              <a:t>  Table of Contents</a:t>
            </a:r>
          </a:p>
        </p:txBody>
      </p:sp>
      <p:sp>
        <p:nvSpPr>
          <p:cNvPr id="3" name="TextBox 2"/>
          <p:cNvSpPr txBox="1"/>
          <p:nvPr/>
        </p:nvSpPr>
        <p:spPr>
          <a:xfrm>
            <a:off x="-36512" y="1052736"/>
            <a:ext cx="9144000" cy="6124754"/>
          </a:xfrm>
          <a:prstGeom prst="rect">
            <a:avLst/>
          </a:prstGeom>
          <a:noFill/>
        </p:spPr>
        <p:txBody>
          <a:bodyPr wrap="square" rtlCol="0">
            <a:spAutoFit/>
          </a:bodyPr>
          <a:lstStyle/>
          <a:p>
            <a:pPr algn="ctr"/>
            <a:r>
              <a:rPr lang="en-US" sz="4800" b="1" dirty="0">
                <a:latin typeface="Times New Roman" pitchFamily="18" charset="0"/>
                <a:cs typeface="Times New Roman" pitchFamily="18" charset="0"/>
              </a:rPr>
              <a:t>Introduction</a:t>
            </a:r>
          </a:p>
          <a:p>
            <a:pPr algn="ctr"/>
            <a:r>
              <a:rPr lang="en-US" sz="4800" b="1" dirty="0">
                <a:latin typeface="Times New Roman" pitchFamily="18" charset="0"/>
                <a:cs typeface="Times New Roman" pitchFamily="18" charset="0"/>
              </a:rPr>
              <a:t>Problem Statement</a:t>
            </a:r>
          </a:p>
          <a:p>
            <a:pPr algn="ctr"/>
            <a:r>
              <a:rPr lang="en-US" sz="4800" b="1" dirty="0">
                <a:latin typeface="Times New Roman" pitchFamily="18" charset="0"/>
                <a:cs typeface="Times New Roman" pitchFamily="18" charset="0"/>
              </a:rPr>
              <a:t>Technical Details</a:t>
            </a:r>
          </a:p>
          <a:p>
            <a:pPr algn="ctr"/>
            <a:r>
              <a:rPr lang="en-US" sz="4800" b="1" dirty="0">
                <a:latin typeface="Times New Roman" pitchFamily="18" charset="0"/>
                <a:cs typeface="Times New Roman" pitchFamily="18" charset="0"/>
              </a:rPr>
              <a:t>Key Features </a:t>
            </a:r>
          </a:p>
          <a:p>
            <a:pPr algn="ctr"/>
            <a:r>
              <a:rPr lang="en-US" sz="4800" b="1" dirty="0">
                <a:latin typeface="Times New Roman" pitchFamily="18" charset="0"/>
                <a:cs typeface="Times New Roman" pitchFamily="18" charset="0"/>
              </a:rPr>
              <a:t>Screenshots</a:t>
            </a:r>
          </a:p>
          <a:p>
            <a:pPr algn="ctr"/>
            <a:r>
              <a:rPr lang="en-US" sz="4800" b="1" dirty="0">
                <a:latin typeface="Times New Roman" pitchFamily="18" charset="0"/>
                <a:cs typeface="Times New Roman" pitchFamily="18" charset="0"/>
              </a:rPr>
              <a:t>Conclusion</a:t>
            </a:r>
          </a:p>
          <a:p>
            <a:pPr algn="ctr"/>
            <a:r>
              <a:rPr lang="en-US" sz="4800" b="1"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868144" cy="923330"/>
          </a:xfrm>
          <a:prstGeom prst="rect">
            <a:avLst/>
          </a:prstGeom>
          <a:noFill/>
        </p:spPr>
        <p:txBody>
          <a:bodyPr wrap="square" rtlCol="0">
            <a:spAutoFit/>
          </a:bodyPr>
          <a:lstStyle/>
          <a:p>
            <a:r>
              <a:rPr lang="en-US" sz="5400" b="1"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6D6BE95E-4B33-19E2-DD4B-814F9F3A325B}"/>
              </a:ext>
            </a:extLst>
          </p:cNvPr>
          <p:cNvSpPr txBox="1"/>
          <p:nvPr/>
        </p:nvSpPr>
        <p:spPr>
          <a:xfrm>
            <a:off x="0" y="836712"/>
            <a:ext cx="9144000" cy="5925340"/>
          </a:xfrm>
          <a:prstGeom prst="rect">
            <a:avLst/>
          </a:prstGeom>
          <a:noFill/>
        </p:spPr>
        <p:txBody>
          <a:bodyPr wrap="square" rtlCol="0">
            <a:spAutoFit/>
          </a:bodyPr>
          <a:lstStyle/>
          <a:p>
            <a:pPr>
              <a:lnSpc>
                <a:spcPct val="150000"/>
              </a:lnSpc>
            </a:pPr>
            <a:r>
              <a:rPr lang="en-US" sz="3200" b="0" i="0" dirty="0">
                <a:effectLst/>
                <a:latin typeface="Söhne"/>
              </a:rPr>
              <a:t>Welcome to our presentation on </a:t>
            </a:r>
            <a:r>
              <a:rPr lang="en-US" sz="3200" dirty="0">
                <a:latin typeface="Söhne"/>
              </a:rPr>
              <a:t>MUSIC PLAYER</a:t>
            </a:r>
            <a:r>
              <a:rPr lang="en-US" sz="3200" b="0" i="0" dirty="0">
                <a:effectLst/>
                <a:latin typeface="Söhne"/>
              </a:rPr>
              <a:t> – a revolutionary music streaming platform that goes beyond the ordinary. In the next few slides, we'll delve into the unique features, design principles, and technology stack that make </a:t>
            </a:r>
            <a:r>
              <a:rPr lang="en-US" sz="3200" dirty="0">
                <a:latin typeface="Söhne"/>
              </a:rPr>
              <a:t>MUSIC PLAYER</a:t>
            </a:r>
            <a:r>
              <a:rPr lang="en-US" sz="3200" b="0" i="0" dirty="0">
                <a:effectLst/>
                <a:latin typeface="Söhne"/>
              </a:rPr>
              <a:t> stand out in the world of music apps. Join us on this journey as we showcase how </a:t>
            </a:r>
            <a:r>
              <a:rPr lang="en-US" sz="3200" dirty="0">
                <a:latin typeface="Söhne"/>
              </a:rPr>
              <a:t>MUSIC PLAYER</a:t>
            </a:r>
            <a:r>
              <a:rPr lang="en-US" sz="3200" b="0" i="0" dirty="0">
                <a:effectLst/>
                <a:latin typeface="Söhne"/>
              </a:rPr>
              <a:t> is reshaping the way we listen to and discover music.</a:t>
            </a:r>
            <a:endParaRPr lang="en-IN" sz="3200" dirty="0"/>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868144" cy="923330"/>
          </a:xfrm>
          <a:prstGeom prst="rect">
            <a:avLst/>
          </a:prstGeom>
          <a:noFill/>
        </p:spPr>
        <p:txBody>
          <a:bodyPr wrap="square" rtlCol="0">
            <a:spAutoFit/>
          </a:bodyPr>
          <a:lstStyle/>
          <a:p>
            <a:r>
              <a:rPr lang="en-US" sz="5400" b="1" dirty="0">
                <a:latin typeface="Times New Roman" pitchFamily="18" charset="0"/>
                <a:cs typeface="Times New Roman" pitchFamily="18" charset="0"/>
              </a:rPr>
              <a:t>Problem Statement</a:t>
            </a:r>
          </a:p>
        </p:txBody>
      </p:sp>
      <p:sp>
        <p:nvSpPr>
          <p:cNvPr id="3" name="Rectangle 2"/>
          <p:cNvSpPr/>
          <p:nvPr/>
        </p:nvSpPr>
        <p:spPr>
          <a:xfrm>
            <a:off x="0" y="836712"/>
            <a:ext cx="9144000" cy="5533631"/>
          </a:xfrm>
          <a:prstGeom prst="rect">
            <a:avLst/>
          </a:prstGeom>
        </p:spPr>
        <p:txBody>
          <a:bodyPr wrap="square">
            <a:spAutoFit/>
          </a:bodyPr>
          <a:lstStyle/>
          <a:p>
            <a:pPr>
              <a:lnSpc>
                <a:spcPct val="150000"/>
              </a:lnSpc>
            </a:pPr>
            <a:r>
              <a:rPr lang="en-US" sz="4000" b="0" i="0" dirty="0">
                <a:effectLst/>
                <a:latin typeface="Söhne"/>
              </a:rPr>
              <a:t>Existing music apps can be confusing, making it hard to create playlists you love and smoothly switch between devices. We need a music platform that keeps things simple, so everyone can enjoy their favorite tunes hassle-free.</a:t>
            </a:r>
            <a:endParaRPr lang="en-US" sz="40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868144" cy="923330"/>
          </a:xfrm>
          <a:prstGeom prst="rect">
            <a:avLst/>
          </a:prstGeom>
          <a:noFill/>
        </p:spPr>
        <p:txBody>
          <a:bodyPr wrap="square" rtlCol="0">
            <a:spAutoFit/>
          </a:bodyPr>
          <a:lstStyle/>
          <a:p>
            <a:r>
              <a:rPr lang="en-US" sz="5400" b="1" dirty="0">
                <a:latin typeface="Times New Roman" pitchFamily="18" charset="0"/>
                <a:cs typeface="Times New Roman" pitchFamily="18" charset="0"/>
              </a:rPr>
              <a:t>Technical Details</a:t>
            </a:r>
          </a:p>
        </p:txBody>
      </p:sp>
      <p:sp>
        <p:nvSpPr>
          <p:cNvPr id="3" name="Rectangle 2"/>
          <p:cNvSpPr/>
          <p:nvPr/>
        </p:nvSpPr>
        <p:spPr>
          <a:xfrm>
            <a:off x="0" y="692696"/>
            <a:ext cx="9144000" cy="6396944"/>
          </a:xfrm>
          <a:prstGeom prst="rect">
            <a:avLst/>
          </a:prstGeom>
        </p:spPr>
        <p:txBody>
          <a:bodyPr wrap="square">
            <a:spAutoFit/>
          </a:bodyPr>
          <a:lstStyle/>
          <a:p>
            <a:pPr>
              <a:lnSpc>
                <a:spcPct val="150000"/>
              </a:lnSpc>
            </a:pPr>
            <a:r>
              <a:rPr lang="en-US" sz="2800" dirty="0"/>
              <a:t>Our Music Player is built using a combination of ReactJS, HTML, CSS, and JavaScript</a:t>
            </a:r>
          </a:p>
          <a:p>
            <a:pPr>
              <a:lnSpc>
                <a:spcPct val="150000"/>
              </a:lnSpc>
            </a:pPr>
            <a:r>
              <a:rPr lang="en-US" sz="2800" b="1" u="sng" dirty="0"/>
              <a:t>ReactJS</a:t>
            </a:r>
            <a:r>
              <a:rPr lang="en-US" sz="2800" dirty="0"/>
              <a:t>: Powers our frontend with dynamic, interactive user interfaces via its component-based structure.</a:t>
            </a:r>
          </a:p>
          <a:p>
            <a:pPr>
              <a:lnSpc>
                <a:spcPct val="150000"/>
              </a:lnSpc>
            </a:pPr>
            <a:r>
              <a:rPr lang="en-US" sz="2800" b="1" u="sng" dirty="0"/>
              <a:t>HTML and CSS</a:t>
            </a:r>
            <a:r>
              <a:rPr lang="en-US" sz="2800" dirty="0"/>
              <a:t>: Structure and style our web pages, ensuring visually appealing and responsive designs across devices.</a:t>
            </a:r>
          </a:p>
          <a:p>
            <a:pPr>
              <a:lnSpc>
                <a:spcPct val="150000"/>
              </a:lnSpc>
            </a:pPr>
            <a:r>
              <a:rPr lang="en-US" sz="2800" b="1" u="sng" dirty="0"/>
              <a:t>JavaScript</a:t>
            </a:r>
            <a:r>
              <a:rPr lang="en-US" sz="2800" dirty="0"/>
              <a:t>: Enables interactivity and functionality, facilitating seamless user interactions and data manipulation within the application</a:t>
            </a:r>
            <a:br>
              <a:rPr lang="en-US" sz="2400" dirty="0"/>
            </a:b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868144" cy="830997"/>
          </a:xfrm>
          <a:prstGeom prst="rect">
            <a:avLst/>
          </a:prstGeom>
          <a:noFill/>
        </p:spPr>
        <p:txBody>
          <a:bodyPr wrap="square" rtlCol="0">
            <a:spAutoFit/>
          </a:bodyPr>
          <a:lstStyle/>
          <a:p>
            <a:r>
              <a:rPr lang="en-US" sz="4800" b="1" dirty="0">
                <a:latin typeface="Times New Roman" pitchFamily="18" charset="0"/>
                <a:cs typeface="Times New Roman" pitchFamily="18" charset="0"/>
              </a:rPr>
              <a:t>Key Features</a:t>
            </a:r>
          </a:p>
        </p:txBody>
      </p:sp>
      <p:sp>
        <p:nvSpPr>
          <p:cNvPr id="3" name="Rectangle 2"/>
          <p:cNvSpPr/>
          <p:nvPr/>
        </p:nvSpPr>
        <p:spPr>
          <a:xfrm>
            <a:off x="0" y="1052736"/>
            <a:ext cx="9144000" cy="5509200"/>
          </a:xfrm>
          <a:prstGeom prst="rect">
            <a:avLst/>
          </a:prstGeom>
        </p:spPr>
        <p:txBody>
          <a:bodyPr wrap="square">
            <a:spAutoFit/>
          </a:bodyPr>
          <a:lstStyle/>
          <a:p>
            <a:pPr marL="514350" indent="-514350">
              <a:buAutoNum type="arabicPeriod"/>
            </a:pPr>
            <a:r>
              <a:rPr lang="en-US" sz="3200" b="1" i="0" dirty="0">
                <a:effectLst/>
                <a:latin typeface="Söhne"/>
              </a:rPr>
              <a:t>Search and Discovery</a:t>
            </a:r>
            <a:r>
              <a:rPr lang="en-US" sz="3200" b="0" i="0" dirty="0">
                <a:effectLst/>
                <a:latin typeface="Söhne"/>
              </a:rPr>
              <a:t>: Users can search for their favorite songs, albums, artists, or playlists easily. </a:t>
            </a:r>
            <a:endParaRPr lang="en-US" sz="3200" dirty="0">
              <a:latin typeface="Söhne"/>
            </a:endParaRPr>
          </a:p>
          <a:p>
            <a:pPr marL="514350" indent="-514350">
              <a:buAutoNum type="arabicPeriod"/>
            </a:pPr>
            <a:r>
              <a:rPr lang="en-US" sz="3200" b="1" i="0" dirty="0">
                <a:effectLst/>
                <a:latin typeface="Söhne"/>
              </a:rPr>
              <a:t>Streaming Music</a:t>
            </a:r>
            <a:r>
              <a:rPr lang="en-US" sz="3200" b="0" i="0" dirty="0">
                <a:effectLst/>
                <a:latin typeface="Söhne"/>
              </a:rPr>
              <a:t>: Users can stream music tracks and playlists. The app should support smooth playback .</a:t>
            </a:r>
          </a:p>
          <a:p>
            <a:pPr marL="514350" indent="-514350">
              <a:buAutoNum type="arabicPeriod"/>
            </a:pPr>
            <a:r>
              <a:rPr lang="en-US" sz="3200" b="1" i="0" dirty="0">
                <a:effectLst/>
                <a:latin typeface="Söhne"/>
              </a:rPr>
              <a:t>Create Playlists</a:t>
            </a:r>
            <a:r>
              <a:rPr lang="en-US" sz="3200" b="0" i="0" dirty="0">
                <a:effectLst/>
                <a:latin typeface="Söhne"/>
              </a:rPr>
              <a:t>: Users can create their own playlists by adding songs from the vast music library. </a:t>
            </a:r>
          </a:p>
          <a:p>
            <a:pPr marL="514350" indent="-514350">
              <a:buAutoNum type="arabicPeriod"/>
            </a:pPr>
            <a:r>
              <a:rPr lang="en-US" sz="3200" b="1" i="0" dirty="0">
                <a:effectLst/>
                <a:latin typeface="Söhne"/>
              </a:rPr>
              <a:t>High-Quality Audio</a:t>
            </a:r>
            <a:r>
              <a:rPr lang="en-US" sz="3200" b="0" i="0" dirty="0">
                <a:effectLst/>
                <a:latin typeface="Söhne"/>
              </a:rPr>
              <a:t>: The app supports high-quality audio streaming for users who prefer premium sound quality.</a:t>
            </a: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0B65-F10D-1A9D-700D-84445E319EB1}"/>
              </a:ext>
            </a:extLst>
          </p:cNvPr>
          <p:cNvSpPr>
            <a:spLocks noGrp="1"/>
          </p:cNvSpPr>
          <p:nvPr>
            <p:ph type="title"/>
          </p:nvPr>
        </p:nvSpPr>
        <p:spPr/>
        <p:txBody>
          <a:bodyPr/>
          <a:lstStyle/>
          <a:p>
            <a:pPr algn="l"/>
            <a:r>
              <a:rPr lang="en-IN" sz="6000" dirty="0"/>
              <a:t> Screenshots</a:t>
            </a:r>
          </a:p>
        </p:txBody>
      </p:sp>
      <p:pic>
        <p:nvPicPr>
          <p:cNvPr id="8" name="Content Placeholder 7">
            <a:extLst>
              <a:ext uri="{FF2B5EF4-FFF2-40B4-BE49-F238E27FC236}">
                <a16:creationId xmlns:a16="http://schemas.microsoft.com/office/drawing/2014/main" id="{5851FA3E-1551-7E56-5228-FEC3FA711AB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9086" y="1556792"/>
            <a:ext cx="8907410" cy="4068821"/>
          </a:xfrm>
          <a:prstGeom prst="rect">
            <a:avLst/>
          </a:prstGeom>
        </p:spPr>
      </p:pic>
    </p:spTree>
    <p:extLst>
      <p:ext uri="{BB962C8B-B14F-4D97-AF65-F5344CB8AC3E}">
        <p14:creationId xmlns:p14="http://schemas.microsoft.com/office/powerpoint/2010/main" val="1242793341"/>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7B0C-77DA-6241-0CE5-35D34C69C5E7}"/>
              </a:ext>
            </a:extLst>
          </p:cNvPr>
          <p:cNvSpPr>
            <a:spLocks noGrp="1"/>
          </p:cNvSpPr>
          <p:nvPr>
            <p:ph type="title"/>
          </p:nvPr>
        </p:nvSpPr>
        <p:spPr/>
        <p:txBody>
          <a:bodyPr/>
          <a:lstStyle/>
          <a:p>
            <a:pPr algn="l"/>
            <a:r>
              <a:rPr lang="en-IN" sz="5400" dirty="0"/>
              <a:t>Screenshots</a:t>
            </a:r>
          </a:p>
        </p:txBody>
      </p:sp>
      <p:pic>
        <p:nvPicPr>
          <p:cNvPr id="4" name="Content Placeholder 3">
            <a:extLst>
              <a:ext uri="{FF2B5EF4-FFF2-40B4-BE49-F238E27FC236}">
                <a16:creationId xmlns:a16="http://schemas.microsoft.com/office/drawing/2014/main" id="{374C4C1D-A577-CB0A-1049-5CE6492FE2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109"/>
          <a:stretch/>
        </p:blipFill>
        <p:spPr>
          <a:xfrm>
            <a:off x="-24332" y="1268760"/>
            <a:ext cx="9168332" cy="4896544"/>
          </a:xfrm>
          <a:prstGeom prst="rect">
            <a:avLst/>
          </a:prstGeom>
        </p:spPr>
      </p:pic>
    </p:spTree>
    <p:extLst>
      <p:ext uri="{BB962C8B-B14F-4D97-AF65-F5344CB8AC3E}">
        <p14:creationId xmlns:p14="http://schemas.microsoft.com/office/powerpoint/2010/main" val="1188088455"/>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7571-5D72-8DBA-C006-006D30E19A7C}"/>
              </a:ext>
            </a:extLst>
          </p:cNvPr>
          <p:cNvSpPr>
            <a:spLocks noGrp="1"/>
          </p:cNvSpPr>
          <p:nvPr>
            <p:ph type="title"/>
          </p:nvPr>
        </p:nvSpPr>
        <p:spPr/>
        <p:txBody>
          <a:bodyPr/>
          <a:lstStyle/>
          <a:p>
            <a:pPr algn="l"/>
            <a:r>
              <a:rPr lang="en-IN" sz="5400" dirty="0"/>
              <a:t>Screenshots</a:t>
            </a:r>
          </a:p>
        </p:txBody>
      </p:sp>
      <p:pic>
        <p:nvPicPr>
          <p:cNvPr id="12" name="Content Placeholder 11">
            <a:extLst>
              <a:ext uri="{FF2B5EF4-FFF2-40B4-BE49-F238E27FC236}">
                <a16:creationId xmlns:a16="http://schemas.microsoft.com/office/drawing/2014/main" id="{652E5CBB-13DB-4866-A096-D40432EE8999}"/>
              </a:ext>
            </a:extLst>
          </p:cNvPr>
          <p:cNvPicPr>
            <a:picLocks noGrp="1" noChangeAspect="1"/>
          </p:cNvPicPr>
          <p:nvPr>
            <p:ph idx="1"/>
          </p:nvPr>
        </p:nvPicPr>
        <p:blipFill>
          <a:blip r:embed="rId2"/>
          <a:stretch>
            <a:fillRect/>
          </a:stretch>
        </p:blipFill>
        <p:spPr>
          <a:xfrm>
            <a:off x="457200" y="1637189"/>
            <a:ext cx="8229600" cy="3994784"/>
          </a:xfrm>
        </p:spPr>
      </p:pic>
    </p:spTree>
    <p:extLst>
      <p:ext uri="{BB962C8B-B14F-4D97-AF65-F5344CB8AC3E}">
        <p14:creationId xmlns:p14="http://schemas.microsoft.com/office/powerpoint/2010/main" val="3746776815"/>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767</TotalTime>
  <Words>435</Words>
  <Application>Microsoft Office PowerPoint</Application>
  <PresentationFormat>On-screen Show (4:3)</PresentationFormat>
  <Paragraphs>51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Bahnschrift</vt:lpstr>
      <vt:lpstr>Calibri</vt:lpstr>
      <vt:lpstr>Roboto</vt:lpstr>
      <vt:lpstr>Söhne</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 Screenshots</vt:lpstr>
      <vt:lpstr>Screenshots</vt:lpstr>
      <vt:lpstr>Screenshots</vt:lpstr>
      <vt:lpstr>Screenshots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lakshay suri</cp:lastModifiedBy>
  <cp:revision>43</cp:revision>
  <dcterms:created xsi:type="dcterms:W3CDTF">2022-12-12T14:14:34Z</dcterms:created>
  <dcterms:modified xsi:type="dcterms:W3CDTF">2024-05-03T05:04:11Z</dcterms:modified>
</cp:coreProperties>
</file>