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5" r:id="rId3"/>
    <p:sldId id="257" r:id="rId4"/>
    <p:sldId id="259" r:id="rId5"/>
    <p:sldId id="266" r:id="rId6"/>
    <p:sldId id="264" r:id="rId7"/>
    <p:sldId id="267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73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AA5DCD-1225-4E3B-8980-4C090EB2D3B6}" v="6052" dt="2024-10-09T12:27:21.9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shit Dagar" userId="c39017b3-9c1c-405c-aadb-b2be6c212085" providerId="ADAL" clId="{02AA5DCD-1225-4E3B-8980-4C090EB2D3B6}"/>
    <pc:docChg chg="undo redo custSel addSld delSld modSld sldOrd modMainMaster">
      <pc:chgData name="Lakshit Dagar" userId="c39017b3-9c1c-405c-aadb-b2be6c212085" providerId="ADAL" clId="{02AA5DCD-1225-4E3B-8980-4C090EB2D3B6}" dt="2024-10-09T12:27:21.945" v="7338" actId="20577"/>
      <pc:docMkLst>
        <pc:docMk/>
      </pc:docMkLst>
      <pc:sldChg chg="modSp mod">
        <pc:chgData name="Lakshit Dagar" userId="c39017b3-9c1c-405c-aadb-b2be6c212085" providerId="ADAL" clId="{02AA5DCD-1225-4E3B-8980-4C090EB2D3B6}" dt="2024-10-09T12:15:09.859" v="7263" actId="20577"/>
        <pc:sldMkLst>
          <pc:docMk/>
          <pc:sldMk cId="2280714800" sldId="256"/>
        </pc:sldMkLst>
        <pc:spChg chg="mod">
          <ac:chgData name="Lakshit Dagar" userId="c39017b3-9c1c-405c-aadb-b2be6c212085" providerId="ADAL" clId="{02AA5DCD-1225-4E3B-8980-4C090EB2D3B6}" dt="2024-10-09T02:09:23.953" v="19" actId="20577"/>
          <ac:spMkLst>
            <pc:docMk/>
            <pc:sldMk cId="2280714800" sldId="256"/>
            <ac:spMk id="2" creationId="{29F9E17F-C6BD-7727-A330-5929638EF18E}"/>
          </ac:spMkLst>
        </pc:spChg>
        <pc:spChg chg="mod">
          <ac:chgData name="Lakshit Dagar" userId="c39017b3-9c1c-405c-aadb-b2be6c212085" providerId="ADAL" clId="{02AA5DCD-1225-4E3B-8980-4C090EB2D3B6}" dt="2024-10-09T12:15:09.859" v="7263" actId="20577"/>
          <ac:spMkLst>
            <pc:docMk/>
            <pc:sldMk cId="2280714800" sldId="256"/>
            <ac:spMk id="3" creationId="{A640FEB8-5B75-EBDC-4B9D-96FDF586DCC3}"/>
          </ac:spMkLst>
        </pc:spChg>
      </pc:sldChg>
      <pc:sldChg chg="modSp mod modAnim">
        <pc:chgData name="Lakshit Dagar" userId="c39017b3-9c1c-405c-aadb-b2be6c212085" providerId="ADAL" clId="{02AA5DCD-1225-4E3B-8980-4C090EB2D3B6}" dt="2024-10-09T12:27:21.945" v="7338" actId="20577"/>
        <pc:sldMkLst>
          <pc:docMk/>
          <pc:sldMk cId="2947866175" sldId="257"/>
        </pc:sldMkLst>
        <pc:spChg chg="mod">
          <ac:chgData name="Lakshit Dagar" userId="c39017b3-9c1c-405c-aadb-b2be6c212085" providerId="ADAL" clId="{02AA5DCD-1225-4E3B-8980-4C090EB2D3B6}" dt="2024-10-09T04:25:09.274" v="3476" actId="404"/>
          <ac:spMkLst>
            <pc:docMk/>
            <pc:sldMk cId="2947866175" sldId="257"/>
            <ac:spMk id="2" creationId="{C8E23704-27F3-F0B8-402D-F63AEB708D20}"/>
          </ac:spMkLst>
        </pc:spChg>
        <pc:spChg chg="mod">
          <ac:chgData name="Lakshit Dagar" userId="c39017b3-9c1c-405c-aadb-b2be6c212085" providerId="ADAL" clId="{02AA5DCD-1225-4E3B-8980-4C090EB2D3B6}" dt="2024-10-09T12:27:21.945" v="7338" actId="20577"/>
          <ac:spMkLst>
            <pc:docMk/>
            <pc:sldMk cId="2947866175" sldId="257"/>
            <ac:spMk id="3" creationId="{38E436AD-E369-7B01-70D6-7B38C37545D5}"/>
          </ac:spMkLst>
        </pc:spChg>
      </pc:sldChg>
      <pc:sldChg chg="addSp delSp modSp del mod ord delAnim modAnim">
        <pc:chgData name="Lakshit Dagar" userId="c39017b3-9c1c-405c-aadb-b2be6c212085" providerId="ADAL" clId="{02AA5DCD-1225-4E3B-8980-4C090EB2D3B6}" dt="2024-10-09T04:25:29.878" v="3477" actId="2696"/>
        <pc:sldMkLst>
          <pc:docMk/>
          <pc:sldMk cId="3252161754" sldId="258"/>
        </pc:sldMkLst>
        <pc:spChg chg="mod">
          <ac:chgData name="Lakshit Dagar" userId="c39017b3-9c1c-405c-aadb-b2be6c212085" providerId="ADAL" clId="{02AA5DCD-1225-4E3B-8980-4C090EB2D3B6}" dt="2024-10-09T04:24:29.199" v="3470" actId="20577"/>
          <ac:spMkLst>
            <pc:docMk/>
            <pc:sldMk cId="3252161754" sldId="258"/>
            <ac:spMk id="2" creationId="{C8E23704-27F3-F0B8-402D-F63AEB708D20}"/>
          </ac:spMkLst>
        </pc:spChg>
        <pc:spChg chg="mod">
          <ac:chgData name="Lakshit Dagar" userId="c39017b3-9c1c-405c-aadb-b2be6c212085" providerId="ADAL" clId="{02AA5DCD-1225-4E3B-8980-4C090EB2D3B6}" dt="2024-10-09T04:18:22.306" v="3437" actId="20577"/>
          <ac:spMkLst>
            <pc:docMk/>
            <pc:sldMk cId="3252161754" sldId="258"/>
            <ac:spMk id="3" creationId="{38E436AD-E369-7B01-70D6-7B38C37545D5}"/>
          </ac:spMkLst>
        </pc:spChg>
        <pc:spChg chg="del mod">
          <ac:chgData name="Lakshit Dagar" userId="c39017b3-9c1c-405c-aadb-b2be6c212085" providerId="ADAL" clId="{02AA5DCD-1225-4E3B-8980-4C090EB2D3B6}" dt="2024-10-09T02:16:46.965" v="201" actId="478"/>
          <ac:spMkLst>
            <pc:docMk/>
            <pc:sldMk cId="3252161754" sldId="258"/>
            <ac:spMk id="4" creationId="{098924EB-7750-1012-2F0C-4C1BD9FAAFD4}"/>
          </ac:spMkLst>
        </pc:spChg>
        <pc:spChg chg="add mod">
          <ac:chgData name="Lakshit Dagar" userId="c39017b3-9c1c-405c-aadb-b2be6c212085" providerId="ADAL" clId="{02AA5DCD-1225-4E3B-8980-4C090EB2D3B6}" dt="2024-10-09T03:04:22.166" v="1062" actId="164"/>
          <ac:spMkLst>
            <pc:docMk/>
            <pc:sldMk cId="3252161754" sldId="258"/>
            <ac:spMk id="6" creationId="{BFAE9F4A-867D-60CE-E296-2DE151E3E4DA}"/>
          </ac:spMkLst>
        </pc:spChg>
        <pc:grpChg chg="add mod">
          <ac:chgData name="Lakshit Dagar" userId="c39017b3-9c1c-405c-aadb-b2be6c212085" providerId="ADAL" clId="{02AA5DCD-1225-4E3B-8980-4C090EB2D3B6}" dt="2024-10-09T03:05:26.522" v="1163" actId="1036"/>
          <ac:grpSpMkLst>
            <pc:docMk/>
            <pc:sldMk cId="3252161754" sldId="258"/>
            <ac:grpSpMk id="7" creationId="{D8899DB5-8EFE-7355-15C4-DEC163BC5B17}"/>
          </ac:grpSpMkLst>
        </pc:grpChg>
        <pc:graphicFrameChg chg="add mod modGraphic">
          <ac:chgData name="Lakshit Dagar" userId="c39017b3-9c1c-405c-aadb-b2be6c212085" providerId="ADAL" clId="{02AA5DCD-1225-4E3B-8980-4C090EB2D3B6}" dt="2024-10-09T03:04:22.166" v="1062" actId="164"/>
          <ac:graphicFrameMkLst>
            <pc:docMk/>
            <pc:sldMk cId="3252161754" sldId="258"/>
            <ac:graphicFrameMk id="5" creationId="{23088417-64E9-94A3-00F9-EED056217592}"/>
          </ac:graphicFrameMkLst>
        </pc:graphicFrameChg>
      </pc:sldChg>
      <pc:sldChg chg="modSp mod modAnim">
        <pc:chgData name="Lakshit Dagar" userId="c39017b3-9c1c-405c-aadb-b2be6c212085" providerId="ADAL" clId="{02AA5DCD-1225-4E3B-8980-4C090EB2D3B6}" dt="2024-10-09T11:08:50.166" v="5749" actId="27636"/>
        <pc:sldMkLst>
          <pc:docMk/>
          <pc:sldMk cId="1680808372" sldId="259"/>
        </pc:sldMkLst>
        <pc:spChg chg="mod">
          <ac:chgData name="Lakshit Dagar" userId="c39017b3-9c1c-405c-aadb-b2be6c212085" providerId="ADAL" clId="{02AA5DCD-1225-4E3B-8980-4C090EB2D3B6}" dt="2024-10-09T04:26:19.034" v="3478" actId="404"/>
          <ac:spMkLst>
            <pc:docMk/>
            <pc:sldMk cId="1680808372" sldId="259"/>
            <ac:spMk id="2" creationId="{C8E23704-27F3-F0B8-402D-F63AEB708D20}"/>
          </ac:spMkLst>
        </pc:spChg>
        <pc:spChg chg="mod">
          <ac:chgData name="Lakshit Dagar" userId="c39017b3-9c1c-405c-aadb-b2be6c212085" providerId="ADAL" clId="{02AA5DCD-1225-4E3B-8980-4C090EB2D3B6}" dt="2024-10-09T11:08:50.166" v="5749" actId="27636"/>
          <ac:spMkLst>
            <pc:docMk/>
            <pc:sldMk cId="1680808372" sldId="259"/>
            <ac:spMk id="3" creationId="{38E436AD-E369-7B01-70D6-7B38C37545D5}"/>
          </ac:spMkLst>
        </pc:spChg>
      </pc:sldChg>
      <pc:sldChg chg="del">
        <pc:chgData name="Lakshit Dagar" userId="c39017b3-9c1c-405c-aadb-b2be6c212085" providerId="ADAL" clId="{02AA5DCD-1225-4E3B-8980-4C090EB2D3B6}" dt="2024-10-09T02:10:47.403" v="20" actId="2696"/>
        <pc:sldMkLst>
          <pc:docMk/>
          <pc:sldMk cId="2236308156" sldId="260"/>
        </pc:sldMkLst>
      </pc:sldChg>
      <pc:sldChg chg="addSp modSp add mod modAnim">
        <pc:chgData name="Lakshit Dagar" userId="c39017b3-9c1c-405c-aadb-b2be6c212085" providerId="ADAL" clId="{02AA5DCD-1225-4E3B-8980-4C090EB2D3B6}" dt="2024-10-09T12:20:38.295" v="7310"/>
        <pc:sldMkLst>
          <pc:docMk/>
          <pc:sldMk cId="2378083471" sldId="264"/>
        </pc:sldMkLst>
        <pc:spChg chg="mod">
          <ac:chgData name="Lakshit Dagar" userId="c39017b3-9c1c-405c-aadb-b2be6c212085" providerId="ADAL" clId="{02AA5DCD-1225-4E3B-8980-4C090EB2D3B6}" dt="2024-10-09T10:48:31.625" v="5539" actId="20577"/>
          <ac:spMkLst>
            <pc:docMk/>
            <pc:sldMk cId="2378083471" sldId="264"/>
            <ac:spMk id="2" creationId="{C8E23704-27F3-F0B8-402D-F63AEB708D20}"/>
          </ac:spMkLst>
        </pc:spChg>
        <pc:spChg chg="mod">
          <ac:chgData name="Lakshit Dagar" userId="c39017b3-9c1c-405c-aadb-b2be6c212085" providerId="ADAL" clId="{02AA5DCD-1225-4E3B-8980-4C090EB2D3B6}" dt="2024-10-09T12:06:27.083" v="7134" actId="33524"/>
          <ac:spMkLst>
            <pc:docMk/>
            <pc:sldMk cId="2378083471" sldId="264"/>
            <ac:spMk id="3" creationId="{38E436AD-E369-7B01-70D6-7B38C37545D5}"/>
          </ac:spMkLst>
        </pc:spChg>
        <pc:graphicFrameChg chg="add mod modGraphic">
          <ac:chgData name="Lakshit Dagar" userId="c39017b3-9c1c-405c-aadb-b2be6c212085" providerId="ADAL" clId="{02AA5DCD-1225-4E3B-8980-4C090EB2D3B6}" dt="2024-10-09T11:24:20.591" v="6206" actId="1038"/>
          <ac:graphicFrameMkLst>
            <pc:docMk/>
            <pc:sldMk cId="2378083471" sldId="264"/>
            <ac:graphicFrameMk id="4" creationId="{5284A405-DB26-A8D5-FA54-10C5E412C292}"/>
          </ac:graphicFrameMkLst>
        </pc:graphicFrameChg>
        <pc:graphicFrameChg chg="add mod modGraphic">
          <ac:chgData name="Lakshit Dagar" userId="c39017b3-9c1c-405c-aadb-b2be6c212085" providerId="ADAL" clId="{02AA5DCD-1225-4E3B-8980-4C090EB2D3B6}" dt="2024-10-09T11:24:20.591" v="6206" actId="1038"/>
          <ac:graphicFrameMkLst>
            <pc:docMk/>
            <pc:sldMk cId="2378083471" sldId="264"/>
            <ac:graphicFrameMk id="5" creationId="{696468C4-9A08-5A57-ED6C-AD48E21AF139}"/>
          </ac:graphicFrameMkLst>
        </pc:graphicFrameChg>
      </pc:sldChg>
      <pc:sldChg chg="addSp delSp modSp add mod modAnim">
        <pc:chgData name="Lakshit Dagar" userId="c39017b3-9c1c-405c-aadb-b2be6c212085" providerId="ADAL" clId="{02AA5DCD-1225-4E3B-8980-4C090EB2D3B6}" dt="2024-10-09T12:18:31.827" v="7280"/>
        <pc:sldMkLst>
          <pc:docMk/>
          <pc:sldMk cId="2883083533" sldId="265"/>
        </pc:sldMkLst>
        <pc:spChg chg="mod">
          <ac:chgData name="Lakshit Dagar" userId="c39017b3-9c1c-405c-aadb-b2be6c212085" providerId="ADAL" clId="{02AA5DCD-1225-4E3B-8980-4C090EB2D3B6}" dt="2024-10-09T04:24:48.116" v="3475" actId="404"/>
          <ac:spMkLst>
            <pc:docMk/>
            <pc:sldMk cId="2883083533" sldId="265"/>
            <ac:spMk id="2" creationId="{C8E23704-27F3-F0B8-402D-F63AEB708D20}"/>
          </ac:spMkLst>
        </pc:spChg>
        <pc:spChg chg="mod topLvl">
          <ac:chgData name="Lakshit Dagar" userId="c39017b3-9c1c-405c-aadb-b2be6c212085" providerId="ADAL" clId="{02AA5DCD-1225-4E3B-8980-4C090EB2D3B6}" dt="2024-10-09T10:44:16.199" v="5536" actId="164"/>
          <ac:spMkLst>
            <pc:docMk/>
            <pc:sldMk cId="2883083533" sldId="265"/>
            <ac:spMk id="6" creationId="{BFAE9F4A-867D-60CE-E296-2DE151E3E4DA}"/>
          </ac:spMkLst>
        </pc:spChg>
        <pc:grpChg chg="add mod">
          <ac:chgData name="Lakshit Dagar" userId="c39017b3-9c1c-405c-aadb-b2be6c212085" providerId="ADAL" clId="{02AA5DCD-1225-4E3B-8980-4C090EB2D3B6}" dt="2024-10-09T10:44:16.199" v="5536" actId="164"/>
          <ac:grpSpMkLst>
            <pc:docMk/>
            <pc:sldMk cId="2883083533" sldId="265"/>
            <ac:grpSpMk id="4" creationId="{22BCEC86-D41B-0702-697D-0395466A4B65}"/>
          </ac:grpSpMkLst>
        </pc:grpChg>
        <pc:grpChg chg="del">
          <ac:chgData name="Lakshit Dagar" userId="c39017b3-9c1c-405c-aadb-b2be6c212085" providerId="ADAL" clId="{02AA5DCD-1225-4E3B-8980-4C090EB2D3B6}" dt="2024-10-09T10:43:12.203" v="5533" actId="165"/>
          <ac:grpSpMkLst>
            <pc:docMk/>
            <pc:sldMk cId="2883083533" sldId="265"/>
            <ac:grpSpMk id="7" creationId="{D8899DB5-8EFE-7355-15C4-DEC163BC5B17}"/>
          </ac:grpSpMkLst>
        </pc:grpChg>
        <pc:graphicFrameChg chg="mod topLvl">
          <ac:chgData name="Lakshit Dagar" userId="c39017b3-9c1c-405c-aadb-b2be6c212085" providerId="ADAL" clId="{02AA5DCD-1225-4E3B-8980-4C090EB2D3B6}" dt="2024-10-09T10:44:16.199" v="5536" actId="164"/>
          <ac:graphicFrameMkLst>
            <pc:docMk/>
            <pc:sldMk cId="2883083533" sldId="265"/>
            <ac:graphicFrameMk id="5" creationId="{23088417-64E9-94A3-00F9-EED056217592}"/>
          </ac:graphicFrameMkLst>
        </pc:graphicFrameChg>
      </pc:sldChg>
      <pc:sldChg chg="modSp add mod ord modAnim">
        <pc:chgData name="Lakshit Dagar" userId="c39017b3-9c1c-405c-aadb-b2be6c212085" providerId="ADAL" clId="{02AA5DCD-1225-4E3B-8980-4C090EB2D3B6}" dt="2024-10-09T12:19:01.418" v="7292"/>
        <pc:sldMkLst>
          <pc:docMk/>
          <pc:sldMk cId="2140346730" sldId="266"/>
        </pc:sldMkLst>
        <pc:spChg chg="mod">
          <ac:chgData name="Lakshit Dagar" userId="c39017b3-9c1c-405c-aadb-b2be6c212085" providerId="ADAL" clId="{02AA5DCD-1225-4E3B-8980-4C090EB2D3B6}" dt="2024-10-09T05:55:34.476" v="4749" actId="21"/>
          <ac:spMkLst>
            <pc:docMk/>
            <pc:sldMk cId="2140346730" sldId="266"/>
            <ac:spMk id="2" creationId="{C8E23704-27F3-F0B8-402D-F63AEB708D20}"/>
          </ac:spMkLst>
        </pc:spChg>
        <pc:spChg chg="mod">
          <ac:chgData name="Lakshit Dagar" userId="c39017b3-9c1c-405c-aadb-b2be6c212085" providerId="ADAL" clId="{02AA5DCD-1225-4E3B-8980-4C090EB2D3B6}" dt="2024-10-09T12:07:59.665" v="7139" actId="20577"/>
          <ac:spMkLst>
            <pc:docMk/>
            <pc:sldMk cId="2140346730" sldId="266"/>
            <ac:spMk id="3" creationId="{38E436AD-E369-7B01-70D6-7B38C37545D5}"/>
          </ac:spMkLst>
        </pc:spChg>
      </pc:sldChg>
      <pc:sldChg chg="modSp add mod ord modAnim">
        <pc:chgData name="Lakshit Dagar" userId="c39017b3-9c1c-405c-aadb-b2be6c212085" providerId="ADAL" clId="{02AA5DCD-1225-4E3B-8980-4C090EB2D3B6}" dt="2024-10-09T12:23:16.218" v="7336" actId="20577"/>
        <pc:sldMkLst>
          <pc:docMk/>
          <pc:sldMk cId="3107968752" sldId="267"/>
        </pc:sldMkLst>
        <pc:spChg chg="mod">
          <ac:chgData name="Lakshit Dagar" userId="c39017b3-9c1c-405c-aadb-b2be6c212085" providerId="ADAL" clId="{02AA5DCD-1225-4E3B-8980-4C090EB2D3B6}" dt="2024-10-09T11:51:09.626" v="6667" actId="20577"/>
          <ac:spMkLst>
            <pc:docMk/>
            <pc:sldMk cId="3107968752" sldId="267"/>
            <ac:spMk id="2" creationId="{C8E23704-27F3-F0B8-402D-F63AEB708D20}"/>
          </ac:spMkLst>
        </pc:spChg>
        <pc:spChg chg="mod">
          <ac:chgData name="Lakshit Dagar" userId="c39017b3-9c1c-405c-aadb-b2be6c212085" providerId="ADAL" clId="{02AA5DCD-1225-4E3B-8980-4C090EB2D3B6}" dt="2024-10-09T12:23:16.218" v="7336" actId="20577"/>
          <ac:spMkLst>
            <pc:docMk/>
            <pc:sldMk cId="3107968752" sldId="267"/>
            <ac:spMk id="3" creationId="{38E436AD-E369-7B01-70D6-7B38C37545D5}"/>
          </ac:spMkLst>
        </pc:spChg>
      </pc:sldChg>
      <pc:sldMasterChg chg="delSp mod">
        <pc:chgData name="Lakshit Dagar" userId="c39017b3-9c1c-405c-aadb-b2be6c212085" providerId="ADAL" clId="{02AA5DCD-1225-4E3B-8980-4C090EB2D3B6}" dt="2024-10-09T04:47:10.957" v="3904"/>
        <pc:sldMasterMkLst>
          <pc:docMk/>
          <pc:sldMasterMk cId="3007361425" sldId="2147483660"/>
        </pc:sldMasterMkLst>
        <pc:spChg chg="del">
          <ac:chgData name="Lakshit Dagar" userId="c39017b3-9c1c-405c-aadb-b2be6c212085" providerId="ADAL" clId="{02AA5DCD-1225-4E3B-8980-4C090EB2D3B6}" dt="2024-10-09T04:47:10.957" v="3904"/>
          <ac:spMkLst>
            <pc:docMk/>
            <pc:sldMasterMk cId="3007361425" sldId="2147483660"/>
            <ac:spMk id="8" creationId="{67DF3E39-7F8F-D5BB-9B27-1A2F36BE9819}"/>
          </ac:spMkLst>
        </pc:sp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DD9D28-C711-44C2-AB6E-B2D230E64B1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C85CB3-899C-402D-9AFA-7983675CF1A2}">
      <dgm:prSet phldrT="[Text]"/>
      <dgm:spPr/>
      <dgm:t>
        <a:bodyPr/>
        <a:lstStyle/>
        <a:p>
          <a:r>
            <a:rPr lang="en-GB" dirty="0">
              <a:solidFill>
                <a:schemeClr val="accent2">
                  <a:lumMod val="75000"/>
                </a:schemeClr>
              </a:solidFill>
            </a:rPr>
            <a:t>Dataset</a:t>
          </a:r>
          <a:endParaRPr lang="en-US" dirty="0">
            <a:solidFill>
              <a:schemeClr val="accent2">
                <a:lumMod val="75000"/>
              </a:schemeClr>
            </a:solidFill>
          </a:endParaRPr>
        </a:p>
      </dgm:t>
    </dgm:pt>
    <dgm:pt modelId="{A2BF2542-EFE2-41A4-8424-A538307792A8}" type="parTrans" cxnId="{F757CE7B-0FB8-4530-87E2-C4F31BF7E4E8}">
      <dgm:prSet/>
      <dgm:spPr/>
      <dgm:t>
        <a:bodyPr/>
        <a:lstStyle/>
        <a:p>
          <a:endParaRPr lang="en-US"/>
        </a:p>
      </dgm:t>
    </dgm:pt>
    <dgm:pt modelId="{F65A6321-177D-45C3-A3E4-1F9D1EAD2F3D}" type="sibTrans" cxnId="{F757CE7B-0FB8-4530-87E2-C4F31BF7E4E8}">
      <dgm:prSet/>
      <dgm:spPr/>
      <dgm:t>
        <a:bodyPr/>
        <a:lstStyle/>
        <a:p>
          <a:endParaRPr lang="en-US"/>
        </a:p>
      </dgm:t>
    </dgm:pt>
    <dgm:pt modelId="{167FD99F-8020-4844-BF25-FD837A9AAA04}">
      <dgm:prSet phldrT="[Text]"/>
      <dgm:spPr/>
      <dgm:t>
        <a:bodyPr/>
        <a:lstStyle/>
        <a:p>
          <a:r>
            <a:rPr lang="en-GB" dirty="0">
              <a:solidFill>
                <a:schemeClr val="accent2">
                  <a:lumMod val="75000"/>
                </a:schemeClr>
              </a:solidFill>
            </a:rPr>
            <a:t>Train Set</a:t>
          </a:r>
          <a:endParaRPr lang="en-US" dirty="0">
            <a:solidFill>
              <a:schemeClr val="accent2">
                <a:lumMod val="75000"/>
              </a:schemeClr>
            </a:solidFill>
          </a:endParaRPr>
        </a:p>
      </dgm:t>
    </dgm:pt>
    <dgm:pt modelId="{662DF7DB-37ED-4033-BD36-955BE7A2D2D5}" type="parTrans" cxnId="{4022E417-322D-4C3B-8DF9-D97376B41DDA}">
      <dgm:prSet/>
      <dgm:spPr/>
      <dgm:t>
        <a:bodyPr/>
        <a:lstStyle/>
        <a:p>
          <a:endParaRPr lang="en-US"/>
        </a:p>
      </dgm:t>
    </dgm:pt>
    <dgm:pt modelId="{56218D29-0A57-4DC4-8130-6C6FA887656C}" type="sibTrans" cxnId="{4022E417-322D-4C3B-8DF9-D97376B41DDA}">
      <dgm:prSet/>
      <dgm:spPr/>
      <dgm:t>
        <a:bodyPr/>
        <a:lstStyle/>
        <a:p>
          <a:endParaRPr lang="en-US"/>
        </a:p>
      </dgm:t>
    </dgm:pt>
    <dgm:pt modelId="{E2A835D0-B56C-4B79-8C74-00BAB67982D6}">
      <dgm:prSet phldrT="[Text]"/>
      <dgm:spPr/>
      <dgm:t>
        <a:bodyPr/>
        <a:lstStyle/>
        <a:p>
          <a:r>
            <a:rPr lang="en-GB" dirty="0">
              <a:solidFill>
                <a:schemeClr val="accent2">
                  <a:lumMod val="75000"/>
                </a:schemeClr>
              </a:solidFill>
            </a:rPr>
            <a:t>Training Set</a:t>
          </a:r>
          <a:endParaRPr lang="en-US" dirty="0">
            <a:solidFill>
              <a:schemeClr val="accent2">
                <a:lumMod val="75000"/>
              </a:schemeClr>
            </a:solidFill>
          </a:endParaRPr>
        </a:p>
      </dgm:t>
    </dgm:pt>
    <dgm:pt modelId="{3A7819B3-0D95-4205-9DB9-94004311B406}" type="parTrans" cxnId="{DC98167D-FE59-4D95-8BF8-800BCF8B39F1}">
      <dgm:prSet/>
      <dgm:spPr/>
      <dgm:t>
        <a:bodyPr/>
        <a:lstStyle/>
        <a:p>
          <a:endParaRPr lang="en-US"/>
        </a:p>
      </dgm:t>
    </dgm:pt>
    <dgm:pt modelId="{E3FC28FE-7709-4795-868A-513BA6A46897}" type="sibTrans" cxnId="{DC98167D-FE59-4D95-8BF8-800BCF8B39F1}">
      <dgm:prSet/>
      <dgm:spPr/>
      <dgm:t>
        <a:bodyPr/>
        <a:lstStyle/>
        <a:p>
          <a:endParaRPr lang="en-US"/>
        </a:p>
      </dgm:t>
    </dgm:pt>
    <dgm:pt modelId="{4937961A-6BBF-4B93-A2EA-E52F3B7BFB9E}">
      <dgm:prSet phldrT="[Text]"/>
      <dgm:spPr/>
      <dgm:t>
        <a:bodyPr/>
        <a:lstStyle/>
        <a:p>
          <a:r>
            <a:rPr lang="en-GB" dirty="0">
              <a:solidFill>
                <a:schemeClr val="accent2">
                  <a:lumMod val="75000"/>
                </a:schemeClr>
              </a:solidFill>
            </a:rPr>
            <a:t>Validation Set</a:t>
          </a:r>
          <a:endParaRPr lang="en-US" dirty="0">
            <a:solidFill>
              <a:schemeClr val="accent2">
                <a:lumMod val="75000"/>
              </a:schemeClr>
            </a:solidFill>
          </a:endParaRPr>
        </a:p>
      </dgm:t>
    </dgm:pt>
    <dgm:pt modelId="{69EB0DA0-521A-422A-ADF9-B8864FAB7198}" type="parTrans" cxnId="{DF76BB5D-E9DC-448B-8C93-1FD548D08715}">
      <dgm:prSet/>
      <dgm:spPr/>
      <dgm:t>
        <a:bodyPr/>
        <a:lstStyle/>
        <a:p>
          <a:endParaRPr lang="en-US"/>
        </a:p>
      </dgm:t>
    </dgm:pt>
    <dgm:pt modelId="{02515A42-FC80-4D0F-9983-25E292B91AB8}" type="sibTrans" cxnId="{DF76BB5D-E9DC-448B-8C93-1FD548D08715}">
      <dgm:prSet/>
      <dgm:spPr/>
      <dgm:t>
        <a:bodyPr/>
        <a:lstStyle/>
        <a:p>
          <a:endParaRPr lang="en-US"/>
        </a:p>
      </dgm:t>
    </dgm:pt>
    <dgm:pt modelId="{6FDD2270-FAAA-4F61-BE0D-95E958FD6C9E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GB" sz="1600" dirty="0">
              <a:solidFill>
                <a:schemeClr val="accent2">
                  <a:lumMod val="75000"/>
                </a:schemeClr>
              </a:solidFill>
            </a:rPr>
            <a:t>Testing Set</a:t>
          </a:r>
        </a:p>
        <a:p>
          <a:pPr>
            <a:spcAft>
              <a:spcPct val="35000"/>
            </a:spcAft>
          </a:pPr>
          <a:r>
            <a:rPr lang="en-GB" sz="1100" dirty="0">
              <a:solidFill>
                <a:schemeClr val="accent2">
                  <a:lumMod val="75000"/>
                </a:schemeClr>
              </a:solidFill>
            </a:rPr>
            <a:t>(Hold out)</a:t>
          </a:r>
          <a:endParaRPr lang="en-US" sz="1400" dirty="0">
            <a:solidFill>
              <a:schemeClr val="accent2">
                <a:lumMod val="75000"/>
              </a:schemeClr>
            </a:solidFill>
          </a:endParaRPr>
        </a:p>
      </dgm:t>
    </dgm:pt>
    <dgm:pt modelId="{DAD26FC1-A2F6-4878-8A4A-B0B623EFE8A0}" type="parTrans" cxnId="{CA5D375E-CB43-4CDE-8FA0-E0533FDB334D}">
      <dgm:prSet/>
      <dgm:spPr/>
      <dgm:t>
        <a:bodyPr/>
        <a:lstStyle/>
        <a:p>
          <a:endParaRPr lang="en-US"/>
        </a:p>
      </dgm:t>
    </dgm:pt>
    <dgm:pt modelId="{FAE0E95E-262C-4DF4-9821-8B4E5B4DFDE6}" type="sibTrans" cxnId="{CA5D375E-CB43-4CDE-8FA0-E0533FDB334D}">
      <dgm:prSet/>
      <dgm:spPr/>
      <dgm:t>
        <a:bodyPr/>
        <a:lstStyle/>
        <a:p>
          <a:endParaRPr lang="en-US"/>
        </a:p>
      </dgm:t>
    </dgm:pt>
    <dgm:pt modelId="{72F19D16-F0B7-41CB-8786-EED2545AD8E1}" type="pres">
      <dgm:prSet presAssocID="{91DD9D28-C711-44C2-AB6E-B2D230E64B1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BDE1B90-6D3D-4B0D-AD80-2147FA201E9B}" type="pres">
      <dgm:prSet presAssocID="{46C85CB3-899C-402D-9AFA-7983675CF1A2}" presName="hierRoot1" presStyleCnt="0"/>
      <dgm:spPr/>
    </dgm:pt>
    <dgm:pt modelId="{4C32F2AB-075F-4541-BA94-9A44E62C3789}" type="pres">
      <dgm:prSet presAssocID="{46C85CB3-899C-402D-9AFA-7983675CF1A2}" presName="composite" presStyleCnt="0"/>
      <dgm:spPr/>
    </dgm:pt>
    <dgm:pt modelId="{EE26A54C-3329-4F50-A517-3107CC8E8907}" type="pres">
      <dgm:prSet presAssocID="{46C85CB3-899C-402D-9AFA-7983675CF1A2}" presName="background" presStyleLbl="node0" presStyleIdx="0" presStyleCnt="1"/>
      <dgm:spPr/>
    </dgm:pt>
    <dgm:pt modelId="{D9FE6CF1-5D4E-4A5F-A4E1-F8E31F05763B}" type="pres">
      <dgm:prSet presAssocID="{46C85CB3-899C-402D-9AFA-7983675CF1A2}" presName="text" presStyleLbl="fgAcc0" presStyleIdx="0" presStyleCnt="1">
        <dgm:presLayoutVars>
          <dgm:chPref val="3"/>
        </dgm:presLayoutVars>
      </dgm:prSet>
      <dgm:spPr/>
    </dgm:pt>
    <dgm:pt modelId="{FF24A9DF-01BC-4533-8F4D-493218CC96EE}" type="pres">
      <dgm:prSet presAssocID="{46C85CB3-899C-402D-9AFA-7983675CF1A2}" presName="hierChild2" presStyleCnt="0"/>
      <dgm:spPr/>
    </dgm:pt>
    <dgm:pt modelId="{1DC743D4-8CDC-40AE-8CA8-269B2065D63E}" type="pres">
      <dgm:prSet presAssocID="{662DF7DB-37ED-4033-BD36-955BE7A2D2D5}" presName="Name10" presStyleLbl="parChTrans1D2" presStyleIdx="0" presStyleCnt="2"/>
      <dgm:spPr/>
    </dgm:pt>
    <dgm:pt modelId="{A456AD23-355D-4F8B-95FE-828149C23440}" type="pres">
      <dgm:prSet presAssocID="{167FD99F-8020-4844-BF25-FD837A9AAA04}" presName="hierRoot2" presStyleCnt="0"/>
      <dgm:spPr/>
    </dgm:pt>
    <dgm:pt modelId="{251EDDD7-1564-4320-B544-AAFF50FBA7AC}" type="pres">
      <dgm:prSet presAssocID="{167FD99F-8020-4844-BF25-FD837A9AAA04}" presName="composite2" presStyleCnt="0"/>
      <dgm:spPr/>
    </dgm:pt>
    <dgm:pt modelId="{80BFB679-7FE8-45F5-9049-637F54867C88}" type="pres">
      <dgm:prSet presAssocID="{167FD99F-8020-4844-BF25-FD837A9AAA04}" presName="background2" presStyleLbl="node2" presStyleIdx="0" presStyleCnt="2"/>
      <dgm:spPr/>
    </dgm:pt>
    <dgm:pt modelId="{92B066E3-4B37-4914-855B-FEE24B99C535}" type="pres">
      <dgm:prSet presAssocID="{167FD99F-8020-4844-BF25-FD837A9AAA04}" presName="text2" presStyleLbl="fgAcc2" presStyleIdx="0" presStyleCnt="2">
        <dgm:presLayoutVars>
          <dgm:chPref val="3"/>
        </dgm:presLayoutVars>
      </dgm:prSet>
      <dgm:spPr/>
    </dgm:pt>
    <dgm:pt modelId="{3F82FE5D-0622-4202-8136-8D3DF41F9F9C}" type="pres">
      <dgm:prSet presAssocID="{167FD99F-8020-4844-BF25-FD837A9AAA04}" presName="hierChild3" presStyleCnt="0"/>
      <dgm:spPr/>
    </dgm:pt>
    <dgm:pt modelId="{5237EF4C-963B-468F-BF4D-17770F79DAAF}" type="pres">
      <dgm:prSet presAssocID="{3A7819B3-0D95-4205-9DB9-94004311B406}" presName="Name17" presStyleLbl="parChTrans1D3" presStyleIdx="0" presStyleCnt="2"/>
      <dgm:spPr/>
    </dgm:pt>
    <dgm:pt modelId="{9BB7E2C0-43FB-49C0-B665-9A8359190567}" type="pres">
      <dgm:prSet presAssocID="{E2A835D0-B56C-4B79-8C74-00BAB67982D6}" presName="hierRoot3" presStyleCnt="0"/>
      <dgm:spPr/>
    </dgm:pt>
    <dgm:pt modelId="{E02F38B7-D0A6-4992-9E13-831FACD64A20}" type="pres">
      <dgm:prSet presAssocID="{E2A835D0-B56C-4B79-8C74-00BAB67982D6}" presName="composite3" presStyleCnt="0"/>
      <dgm:spPr/>
    </dgm:pt>
    <dgm:pt modelId="{699BE7A2-0C2A-48CA-8253-C4E0B04C959C}" type="pres">
      <dgm:prSet presAssocID="{E2A835D0-B56C-4B79-8C74-00BAB67982D6}" presName="background3" presStyleLbl="node3" presStyleIdx="0" presStyleCnt="2"/>
      <dgm:spPr/>
    </dgm:pt>
    <dgm:pt modelId="{DC6053AF-D7CE-460E-BC19-28042E2555A9}" type="pres">
      <dgm:prSet presAssocID="{E2A835D0-B56C-4B79-8C74-00BAB67982D6}" presName="text3" presStyleLbl="fgAcc3" presStyleIdx="0" presStyleCnt="2">
        <dgm:presLayoutVars>
          <dgm:chPref val="3"/>
        </dgm:presLayoutVars>
      </dgm:prSet>
      <dgm:spPr/>
    </dgm:pt>
    <dgm:pt modelId="{C6B5FC80-3386-40A9-80FC-B7250C8B867B}" type="pres">
      <dgm:prSet presAssocID="{E2A835D0-B56C-4B79-8C74-00BAB67982D6}" presName="hierChild4" presStyleCnt="0"/>
      <dgm:spPr/>
    </dgm:pt>
    <dgm:pt modelId="{2027F74A-B7F2-434E-B7D4-5C873D7CD14A}" type="pres">
      <dgm:prSet presAssocID="{69EB0DA0-521A-422A-ADF9-B8864FAB7198}" presName="Name17" presStyleLbl="parChTrans1D3" presStyleIdx="1" presStyleCnt="2"/>
      <dgm:spPr/>
    </dgm:pt>
    <dgm:pt modelId="{87EA791A-7764-4B8C-B588-69BC0CEDE37D}" type="pres">
      <dgm:prSet presAssocID="{4937961A-6BBF-4B93-A2EA-E52F3B7BFB9E}" presName="hierRoot3" presStyleCnt="0"/>
      <dgm:spPr/>
    </dgm:pt>
    <dgm:pt modelId="{E8B9AA1D-AD8B-44E1-A126-010525EDED93}" type="pres">
      <dgm:prSet presAssocID="{4937961A-6BBF-4B93-A2EA-E52F3B7BFB9E}" presName="composite3" presStyleCnt="0"/>
      <dgm:spPr/>
    </dgm:pt>
    <dgm:pt modelId="{42301241-E16F-407A-8576-9E30D7019DD1}" type="pres">
      <dgm:prSet presAssocID="{4937961A-6BBF-4B93-A2EA-E52F3B7BFB9E}" presName="background3" presStyleLbl="node3" presStyleIdx="1" presStyleCnt="2"/>
      <dgm:spPr/>
    </dgm:pt>
    <dgm:pt modelId="{9C3B2487-8541-4925-9BA9-9735A66C1F33}" type="pres">
      <dgm:prSet presAssocID="{4937961A-6BBF-4B93-A2EA-E52F3B7BFB9E}" presName="text3" presStyleLbl="fgAcc3" presStyleIdx="1" presStyleCnt="2">
        <dgm:presLayoutVars>
          <dgm:chPref val="3"/>
        </dgm:presLayoutVars>
      </dgm:prSet>
      <dgm:spPr/>
    </dgm:pt>
    <dgm:pt modelId="{53DAC4F6-C280-4730-BC74-894F9012503D}" type="pres">
      <dgm:prSet presAssocID="{4937961A-6BBF-4B93-A2EA-E52F3B7BFB9E}" presName="hierChild4" presStyleCnt="0"/>
      <dgm:spPr/>
    </dgm:pt>
    <dgm:pt modelId="{3FA930BD-DAAB-401D-9658-13067ABEB1FD}" type="pres">
      <dgm:prSet presAssocID="{DAD26FC1-A2F6-4878-8A4A-B0B623EFE8A0}" presName="Name10" presStyleLbl="parChTrans1D2" presStyleIdx="1" presStyleCnt="2"/>
      <dgm:spPr/>
    </dgm:pt>
    <dgm:pt modelId="{04EFB7E5-F08D-4A2D-8E3D-59215F5C9929}" type="pres">
      <dgm:prSet presAssocID="{6FDD2270-FAAA-4F61-BE0D-95E958FD6C9E}" presName="hierRoot2" presStyleCnt="0"/>
      <dgm:spPr/>
    </dgm:pt>
    <dgm:pt modelId="{1588E0FF-B8FA-4554-9D20-32A948AB287C}" type="pres">
      <dgm:prSet presAssocID="{6FDD2270-FAAA-4F61-BE0D-95E958FD6C9E}" presName="composite2" presStyleCnt="0"/>
      <dgm:spPr/>
    </dgm:pt>
    <dgm:pt modelId="{0E3C0709-EEF5-4EF7-989B-595CDC1AF71B}" type="pres">
      <dgm:prSet presAssocID="{6FDD2270-FAAA-4F61-BE0D-95E958FD6C9E}" presName="background2" presStyleLbl="node2" presStyleIdx="1" presStyleCnt="2"/>
      <dgm:spPr/>
    </dgm:pt>
    <dgm:pt modelId="{37E1A40C-45F4-45F5-9B71-B678CBECB38D}" type="pres">
      <dgm:prSet presAssocID="{6FDD2270-FAAA-4F61-BE0D-95E958FD6C9E}" presName="text2" presStyleLbl="fgAcc2" presStyleIdx="1" presStyleCnt="2">
        <dgm:presLayoutVars>
          <dgm:chPref val="3"/>
        </dgm:presLayoutVars>
      </dgm:prSet>
      <dgm:spPr/>
    </dgm:pt>
    <dgm:pt modelId="{F5CE2E0B-9A91-456E-8068-61F8A6D4625E}" type="pres">
      <dgm:prSet presAssocID="{6FDD2270-FAAA-4F61-BE0D-95E958FD6C9E}" presName="hierChild3" presStyleCnt="0"/>
      <dgm:spPr/>
    </dgm:pt>
  </dgm:ptLst>
  <dgm:cxnLst>
    <dgm:cxn modelId="{4022E417-322D-4C3B-8DF9-D97376B41DDA}" srcId="{46C85CB3-899C-402D-9AFA-7983675CF1A2}" destId="{167FD99F-8020-4844-BF25-FD837A9AAA04}" srcOrd="0" destOrd="0" parTransId="{662DF7DB-37ED-4033-BD36-955BE7A2D2D5}" sibTransId="{56218D29-0A57-4DC4-8130-6C6FA887656C}"/>
    <dgm:cxn modelId="{D193BB24-C87D-476C-8823-C75BED7A52DA}" type="presOf" srcId="{46C85CB3-899C-402D-9AFA-7983675CF1A2}" destId="{D9FE6CF1-5D4E-4A5F-A4E1-F8E31F05763B}" srcOrd="0" destOrd="0" presId="urn:microsoft.com/office/officeart/2005/8/layout/hierarchy1"/>
    <dgm:cxn modelId="{DF76BB5D-E9DC-448B-8C93-1FD548D08715}" srcId="{167FD99F-8020-4844-BF25-FD837A9AAA04}" destId="{4937961A-6BBF-4B93-A2EA-E52F3B7BFB9E}" srcOrd="1" destOrd="0" parTransId="{69EB0DA0-521A-422A-ADF9-B8864FAB7198}" sibTransId="{02515A42-FC80-4D0F-9983-25E292B91AB8}"/>
    <dgm:cxn modelId="{CA5D375E-CB43-4CDE-8FA0-E0533FDB334D}" srcId="{46C85CB3-899C-402D-9AFA-7983675CF1A2}" destId="{6FDD2270-FAAA-4F61-BE0D-95E958FD6C9E}" srcOrd="1" destOrd="0" parTransId="{DAD26FC1-A2F6-4878-8A4A-B0B623EFE8A0}" sibTransId="{FAE0E95E-262C-4DF4-9821-8B4E5B4DFDE6}"/>
    <dgm:cxn modelId="{E00BA648-6A33-483C-84CA-72EAB8E093DF}" type="presOf" srcId="{6FDD2270-FAAA-4F61-BE0D-95E958FD6C9E}" destId="{37E1A40C-45F4-45F5-9B71-B678CBECB38D}" srcOrd="0" destOrd="0" presId="urn:microsoft.com/office/officeart/2005/8/layout/hierarchy1"/>
    <dgm:cxn modelId="{EAF9024F-DF56-40D9-B822-6302E1583A83}" type="presOf" srcId="{662DF7DB-37ED-4033-BD36-955BE7A2D2D5}" destId="{1DC743D4-8CDC-40AE-8CA8-269B2065D63E}" srcOrd="0" destOrd="0" presId="urn:microsoft.com/office/officeart/2005/8/layout/hierarchy1"/>
    <dgm:cxn modelId="{F757CE7B-0FB8-4530-87E2-C4F31BF7E4E8}" srcId="{91DD9D28-C711-44C2-AB6E-B2D230E64B1B}" destId="{46C85CB3-899C-402D-9AFA-7983675CF1A2}" srcOrd="0" destOrd="0" parTransId="{A2BF2542-EFE2-41A4-8424-A538307792A8}" sibTransId="{F65A6321-177D-45C3-A3E4-1F9D1EAD2F3D}"/>
    <dgm:cxn modelId="{DC98167D-FE59-4D95-8BF8-800BCF8B39F1}" srcId="{167FD99F-8020-4844-BF25-FD837A9AAA04}" destId="{E2A835D0-B56C-4B79-8C74-00BAB67982D6}" srcOrd="0" destOrd="0" parTransId="{3A7819B3-0D95-4205-9DB9-94004311B406}" sibTransId="{E3FC28FE-7709-4795-868A-513BA6A46897}"/>
    <dgm:cxn modelId="{63E50282-8C59-4F15-AC6E-35583C8CA1DD}" type="presOf" srcId="{69EB0DA0-521A-422A-ADF9-B8864FAB7198}" destId="{2027F74A-B7F2-434E-B7D4-5C873D7CD14A}" srcOrd="0" destOrd="0" presId="urn:microsoft.com/office/officeart/2005/8/layout/hierarchy1"/>
    <dgm:cxn modelId="{5FBBA191-8899-4495-8D99-1298C2FC43CE}" type="presOf" srcId="{91DD9D28-C711-44C2-AB6E-B2D230E64B1B}" destId="{72F19D16-F0B7-41CB-8786-EED2545AD8E1}" srcOrd="0" destOrd="0" presId="urn:microsoft.com/office/officeart/2005/8/layout/hierarchy1"/>
    <dgm:cxn modelId="{CB779693-988A-4558-97D7-BFE118D988BA}" type="presOf" srcId="{4937961A-6BBF-4B93-A2EA-E52F3B7BFB9E}" destId="{9C3B2487-8541-4925-9BA9-9735A66C1F33}" srcOrd="0" destOrd="0" presId="urn:microsoft.com/office/officeart/2005/8/layout/hierarchy1"/>
    <dgm:cxn modelId="{210595A5-F67B-498B-8E77-D9AE07974610}" type="presOf" srcId="{167FD99F-8020-4844-BF25-FD837A9AAA04}" destId="{92B066E3-4B37-4914-855B-FEE24B99C535}" srcOrd="0" destOrd="0" presId="urn:microsoft.com/office/officeart/2005/8/layout/hierarchy1"/>
    <dgm:cxn modelId="{D1886AAC-685E-48ED-9C31-57B464157956}" type="presOf" srcId="{E2A835D0-B56C-4B79-8C74-00BAB67982D6}" destId="{DC6053AF-D7CE-460E-BC19-28042E2555A9}" srcOrd="0" destOrd="0" presId="urn:microsoft.com/office/officeart/2005/8/layout/hierarchy1"/>
    <dgm:cxn modelId="{91A9CCAE-93BC-4468-BB67-CF3C82E4A14A}" type="presOf" srcId="{3A7819B3-0D95-4205-9DB9-94004311B406}" destId="{5237EF4C-963B-468F-BF4D-17770F79DAAF}" srcOrd="0" destOrd="0" presId="urn:microsoft.com/office/officeart/2005/8/layout/hierarchy1"/>
    <dgm:cxn modelId="{3DAC9FEB-8803-4C8B-8AAE-13649DEB02A1}" type="presOf" srcId="{DAD26FC1-A2F6-4878-8A4A-B0B623EFE8A0}" destId="{3FA930BD-DAAB-401D-9658-13067ABEB1FD}" srcOrd="0" destOrd="0" presId="urn:microsoft.com/office/officeart/2005/8/layout/hierarchy1"/>
    <dgm:cxn modelId="{709A1456-C50F-437D-AD66-4332DC810B00}" type="presParOf" srcId="{72F19D16-F0B7-41CB-8786-EED2545AD8E1}" destId="{CBDE1B90-6D3D-4B0D-AD80-2147FA201E9B}" srcOrd="0" destOrd="0" presId="urn:microsoft.com/office/officeart/2005/8/layout/hierarchy1"/>
    <dgm:cxn modelId="{991871A0-A47C-4FC9-97E8-E0FF9DB3318B}" type="presParOf" srcId="{CBDE1B90-6D3D-4B0D-AD80-2147FA201E9B}" destId="{4C32F2AB-075F-4541-BA94-9A44E62C3789}" srcOrd="0" destOrd="0" presId="urn:microsoft.com/office/officeart/2005/8/layout/hierarchy1"/>
    <dgm:cxn modelId="{42CA0D57-B61E-4290-9A92-D0F092A9D861}" type="presParOf" srcId="{4C32F2AB-075F-4541-BA94-9A44E62C3789}" destId="{EE26A54C-3329-4F50-A517-3107CC8E8907}" srcOrd="0" destOrd="0" presId="urn:microsoft.com/office/officeart/2005/8/layout/hierarchy1"/>
    <dgm:cxn modelId="{F4D33AD2-1DB0-4CAE-AF6E-468A047E8D69}" type="presParOf" srcId="{4C32F2AB-075F-4541-BA94-9A44E62C3789}" destId="{D9FE6CF1-5D4E-4A5F-A4E1-F8E31F05763B}" srcOrd="1" destOrd="0" presId="urn:microsoft.com/office/officeart/2005/8/layout/hierarchy1"/>
    <dgm:cxn modelId="{CC36FF8F-8032-4221-A2C5-51C23381BED1}" type="presParOf" srcId="{CBDE1B90-6D3D-4B0D-AD80-2147FA201E9B}" destId="{FF24A9DF-01BC-4533-8F4D-493218CC96EE}" srcOrd="1" destOrd="0" presId="urn:microsoft.com/office/officeart/2005/8/layout/hierarchy1"/>
    <dgm:cxn modelId="{F1F38148-FBD8-4AE4-8611-3C299AFD398A}" type="presParOf" srcId="{FF24A9DF-01BC-4533-8F4D-493218CC96EE}" destId="{1DC743D4-8CDC-40AE-8CA8-269B2065D63E}" srcOrd="0" destOrd="0" presId="urn:microsoft.com/office/officeart/2005/8/layout/hierarchy1"/>
    <dgm:cxn modelId="{F66FC684-B45B-4143-A6E5-7688ED3DFC38}" type="presParOf" srcId="{FF24A9DF-01BC-4533-8F4D-493218CC96EE}" destId="{A456AD23-355D-4F8B-95FE-828149C23440}" srcOrd="1" destOrd="0" presId="urn:microsoft.com/office/officeart/2005/8/layout/hierarchy1"/>
    <dgm:cxn modelId="{AFB5E7CA-E622-4DA7-9617-7F2C95AE4DE4}" type="presParOf" srcId="{A456AD23-355D-4F8B-95FE-828149C23440}" destId="{251EDDD7-1564-4320-B544-AAFF50FBA7AC}" srcOrd="0" destOrd="0" presId="urn:microsoft.com/office/officeart/2005/8/layout/hierarchy1"/>
    <dgm:cxn modelId="{96549728-D1A4-4498-8E45-5BF0B9EE26C8}" type="presParOf" srcId="{251EDDD7-1564-4320-B544-AAFF50FBA7AC}" destId="{80BFB679-7FE8-45F5-9049-637F54867C88}" srcOrd="0" destOrd="0" presId="urn:microsoft.com/office/officeart/2005/8/layout/hierarchy1"/>
    <dgm:cxn modelId="{E280F15A-77BC-4C60-9A89-E07E2766FC30}" type="presParOf" srcId="{251EDDD7-1564-4320-B544-AAFF50FBA7AC}" destId="{92B066E3-4B37-4914-855B-FEE24B99C535}" srcOrd="1" destOrd="0" presId="urn:microsoft.com/office/officeart/2005/8/layout/hierarchy1"/>
    <dgm:cxn modelId="{8129FC28-CC75-463A-B35E-EC5E7B503222}" type="presParOf" srcId="{A456AD23-355D-4F8B-95FE-828149C23440}" destId="{3F82FE5D-0622-4202-8136-8D3DF41F9F9C}" srcOrd="1" destOrd="0" presId="urn:microsoft.com/office/officeart/2005/8/layout/hierarchy1"/>
    <dgm:cxn modelId="{D6FE76DB-4150-490A-A7B9-6FE2123EBF9C}" type="presParOf" srcId="{3F82FE5D-0622-4202-8136-8D3DF41F9F9C}" destId="{5237EF4C-963B-468F-BF4D-17770F79DAAF}" srcOrd="0" destOrd="0" presId="urn:microsoft.com/office/officeart/2005/8/layout/hierarchy1"/>
    <dgm:cxn modelId="{42F719F3-4177-45C1-8812-8CBD5E2763E8}" type="presParOf" srcId="{3F82FE5D-0622-4202-8136-8D3DF41F9F9C}" destId="{9BB7E2C0-43FB-49C0-B665-9A8359190567}" srcOrd="1" destOrd="0" presId="urn:microsoft.com/office/officeart/2005/8/layout/hierarchy1"/>
    <dgm:cxn modelId="{88ADF208-B3CB-4F59-9F91-1571DC6D14BE}" type="presParOf" srcId="{9BB7E2C0-43FB-49C0-B665-9A8359190567}" destId="{E02F38B7-D0A6-4992-9E13-831FACD64A20}" srcOrd="0" destOrd="0" presId="urn:microsoft.com/office/officeart/2005/8/layout/hierarchy1"/>
    <dgm:cxn modelId="{F109D390-1BC6-499B-822D-6B110B23D813}" type="presParOf" srcId="{E02F38B7-D0A6-4992-9E13-831FACD64A20}" destId="{699BE7A2-0C2A-48CA-8253-C4E0B04C959C}" srcOrd="0" destOrd="0" presId="urn:microsoft.com/office/officeart/2005/8/layout/hierarchy1"/>
    <dgm:cxn modelId="{045D354E-B3B9-47E7-B2B8-88522505BD22}" type="presParOf" srcId="{E02F38B7-D0A6-4992-9E13-831FACD64A20}" destId="{DC6053AF-D7CE-460E-BC19-28042E2555A9}" srcOrd="1" destOrd="0" presId="urn:microsoft.com/office/officeart/2005/8/layout/hierarchy1"/>
    <dgm:cxn modelId="{FBFDC3A1-8FA4-48DD-AB66-64B42B72EFE1}" type="presParOf" srcId="{9BB7E2C0-43FB-49C0-B665-9A8359190567}" destId="{C6B5FC80-3386-40A9-80FC-B7250C8B867B}" srcOrd="1" destOrd="0" presId="urn:microsoft.com/office/officeart/2005/8/layout/hierarchy1"/>
    <dgm:cxn modelId="{E2877CDE-AB64-48B3-8D3E-B48018BD31EA}" type="presParOf" srcId="{3F82FE5D-0622-4202-8136-8D3DF41F9F9C}" destId="{2027F74A-B7F2-434E-B7D4-5C873D7CD14A}" srcOrd="2" destOrd="0" presId="urn:microsoft.com/office/officeart/2005/8/layout/hierarchy1"/>
    <dgm:cxn modelId="{00A889B9-9C80-40A9-84B7-6CC11E06D27C}" type="presParOf" srcId="{3F82FE5D-0622-4202-8136-8D3DF41F9F9C}" destId="{87EA791A-7764-4B8C-B588-69BC0CEDE37D}" srcOrd="3" destOrd="0" presId="urn:microsoft.com/office/officeart/2005/8/layout/hierarchy1"/>
    <dgm:cxn modelId="{5C22CCF2-E7A9-4046-9B54-7DFDB6B1DFDE}" type="presParOf" srcId="{87EA791A-7764-4B8C-B588-69BC0CEDE37D}" destId="{E8B9AA1D-AD8B-44E1-A126-010525EDED93}" srcOrd="0" destOrd="0" presId="urn:microsoft.com/office/officeart/2005/8/layout/hierarchy1"/>
    <dgm:cxn modelId="{4C7A9F4F-BE21-4B27-AAB1-2D03C085FD88}" type="presParOf" srcId="{E8B9AA1D-AD8B-44E1-A126-010525EDED93}" destId="{42301241-E16F-407A-8576-9E30D7019DD1}" srcOrd="0" destOrd="0" presId="urn:microsoft.com/office/officeart/2005/8/layout/hierarchy1"/>
    <dgm:cxn modelId="{26566DE5-D524-44BE-8B0D-16F9D55484DF}" type="presParOf" srcId="{E8B9AA1D-AD8B-44E1-A126-010525EDED93}" destId="{9C3B2487-8541-4925-9BA9-9735A66C1F33}" srcOrd="1" destOrd="0" presId="urn:microsoft.com/office/officeart/2005/8/layout/hierarchy1"/>
    <dgm:cxn modelId="{8F0EF8C0-826F-429B-ACB8-6987D411EC34}" type="presParOf" srcId="{87EA791A-7764-4B8C-B588-69BC0CEDE37D}" destId="{53DAC4F6-C280-4730-BC74-894F9012503D}" srcOrd="1" destOrd="0" presId="urn:microsoft.com/office/officeart/2005/8/layout/hierarchy1"/>
    <dgm:cxn modelId="{C0CD650D-F92E-4902-A649-7BCCDB55F8A2}" type="presParOf" srcId="{FF24A9DF-01BC-4533-8F4D-493218CC96EE}" destId="{3FA930BD-DAAB-401D-9658-13067ABEB1FD}" srcOrd="2" destOrd="0" presId="urn:microsoft.com/office/officeart/2005/8/layout/hierarchy1"/>
    <dgm:cxn modelId="{FCE7B84A-105A-4BB8-B2B7-C7E1E262DE81}" type="presParOf" srcId="{FF24A9DF-01BC-4533-8F4D-493218CC96EE}" destId="{04EFB7E5-F08D-4A2D-8E3D-59215F5C9929}" srcOrd="3" destOrd="0" presId="urn:microsoft.com/office/officeart/2005/8/layout/hierarchy1"/>
    <dgm:cxn modelId="{66AD036D-2F14-4AA8-B985-A30FF55B49A1}" type="presParOf" srcId="{04EFB7E5-F08D-4A2D-8E3D-59215F5C9929}" destId="{1588E0FF-B8FA-4554-9D20-32A948AB287C}" srcOrd="0" destOrd="0" presId="urn:microsoft.com/office/officeart/2005/8/layout/hierarchy1"/>
    <dgm:cxn modelId="{04F347C5-F49A-49FD-9813-A4466EB3ED4F}" type="presParOf" srcId="{1588E0FF-B8FA-4554-9D20-32A948AB287C}" destId="{0E3C0709-EEF5-4EF7-989B-595CDC1AF71B}" srcOrd="0" destOrd="0" presId="urn:microsoft.com/office/officeart/2005/8/layout/hierarchy1"/>
    <dgm:cxn modelId="{CE56C39F-6195-448F-9521-DB1DB76EF14E}" type="presParOf" srcId="{1588E0FF-B8FA-4554-9D20-32A948AB287C}" destId="{37E1A40C-45F4-45F5-9B71-B678CBECB38D}" srcOrd="1" destOrd="0" presId="urn:microsoft.com/office/officeart/2005/8/layout/hierarchy1"/>
    <dgm:cxn modelId="{E16C4FD5-7162-4396-B627-0CD8EE5736B5}" type="presParOf" srcId="{04EFB7E5-F08D-4A2D-8E3D-59215F5C9929}" destId="{F5CE2E0B-9A91-456E-8068-61F8A6D4625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930BD-DAAB-401D-9658-13067ABEB1FD}">
      <dsp:nvSpPr>
        <dsp:cNvPr id="0" name=""/>
        <dsp:cNvSpPr/>
      </dsp:nvSpPr>
      <dsp:spPr>
        <a:xfrm>
          <a:off x="2279020" y="691701"/>
          <a:ext cx="664142" cy="316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393"/>
              </a:lnTo>
              <a:lnTo>
                <a:pt x="664142" y="215393"/>
              </a:lnTo>
              <a:lnTo>
                <a:pt x="664142" y="31607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7F74A-B7F2-434E-B7D4-5C873D7CD14A}">
      <dsp:nvSpPr>
        <dsp:cNvPr id="0" name=""/>
        <dsp:cNvSpPr/>
      </dsp:nvSpPr>
      <dsp:spPr>
        <a:xfrm>
          <a:off x="1614878" y="1697878"/>
          <a:ext cx="664142" cy="3160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393"/>
              </a:lnTo>
              <a:lnTo>
                <a:pt x="664142" y="215393"/>
              </a:lnTo>
              <a:lnTo>
                <a:pt x="664142" y="31607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7EF4C-963B-468F-BF4D-17770F79DAAF}">
      <dsp:nvSpPr>
        <dsp:cNvPr id="0" name=""/>
        <dsp:cNvSpPr/>
      </dsp:nvSpPr>
      <dsp:spPr>
        <a:xfrm>
          <a:off x="950735" y="1697878"/>
          <a:ext cx="664142" cy="316071"/>
        </a:xfrm>
        <a:custGeom>
          <a:avLst/>
          <a:gdLst/>
          <a:ahLst/>
          <a:cxnLst/>
          <a:rect l="0" t="0" r="0" b="0"/>
          <a:pathLst>
            <a:path>
              <a:moveTo>
                <a:pt x="664142" y="0"/>
              </a:moveTo>
              <a:lnTo>
                <a:pt x="664142" y="215393"/>
              </a:lnTo>
              <a:lnTo>
                <a:pt x="0" y="215393"/>
              </a:lnTo>
              <a:lnTo>
                <a:pt x="0" y="31607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C743D4-8CDC-40AE-8CA8-269B2065D63E}">
      <dsp:nvSpPr>
        <dsp:cNvPr id="0" name=""/>
        <dsp:cNvSpPr/>
      </dsp:nvSpPr>
      <dsp:spPr>
        <a:xfrm>
          <a:off x="1614878" y="691701"/>
          <a:ext cx="664142" cy="316071"/>
        </a:xfrm>
        <a:custGeom>
          <a:avLst/>
          <a:gdLst/>
          <a:ahLst/>
          <a:cxnLst/>
          <a:rect l="0" t="0" r="0" b="0"/>
          <a:pathLst>
            <a:path>
              <a:moveTo>
                <a:pt x="664142" y="0"/>
              </a:moveTo>
              <a:lnTo>
                <a:pt x="664142" y="215393"/>
              </a:lnTo>
              <a:lnTo>
                <a:pt x="0" y="215393"/>
              </a:lnTo>
              <a:lnTo>
                <a:pt x="0" y="31607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26A54C-3329-4F50-A517-3107CC8E8907}">
      <dsp:nvSpPr>
        <dsp:cNvPr id="0" name=""/>
        <dsp:cNvSpPr/>
      </dsp:nvSpPr>
      <dsp:spPr>
        <a:xfrm>
          <a:off x="1735631" y="1597"/>
          <a:ext cx="1086778" cy="690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FE6CF1-5D4E-4A5F-A4E1-F8E31F05763B}">
      <dsp:nvSpPr>
        <dsp:cNvPr id="0" name=""/>
        <dsp:cNvSpPr/>
      </dsp:nvSpPr>
      <dsp:spPr>
        <a:xfrm>
          <a:off x="1856384" y="116312"/>
          <a:ext cx="1086778" cy="690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accent2">
                  <a:lumMod val="75000"/>
                </a:schemeClr>
              </a:solidFill>
            </a:rPr>
            <a:t>Dataset</a:t>
          </a:r>
          <a:endParaRPr lang="en-US" sz="16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1876596" y="136524"/>
        <a:ext cx="1046354" cy="649680"/>
      </dsp:txXfrm>
    </dsp:sp>
    <dsp:sp modelId="{80BFB679-7FE8-45F5-9049-637F54867C88}">
      <dsp:nvSpPr>
        <dsp:cNvPr id="0" name=""/>
        <dsp:cNvSpPr/>
      </dsp:nvSpPr>
      <dsp:spPr>
        <a:xfrm>
          <a:off x="1071488" y="1007773"/>
          <a:ext cx="1086778" cy="690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066E3-4B37-4914-855B-FEE24B99C535}">
      <dsp:nvSpPr>
        <dsp:cNvPr id="0" name=""/>
        <dsp:cNvSpPr/>
      </dsp:nvSpPr>
      <dsp:spPr>
        <a:xfrm>
          <a:off x="1192241" y="1122488"/>
          <a:ext cx="1086778" cy="690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accent2">
                  <a:lumMod val="75000"/>
                </a:schemeClr>
              </a:solidFill>
            </a:rPr>
            <a:t>Train Set</a:t>
          </a:r>
          <a:endParaRPr lang="en-US" sz="16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1212453" y="1142700"/>
        <a:ext cx="1046354" cy="649680"/>
      </dsp:txXfrm>
    </dsp:sp>
    <dsp:sp modelId="{699BE7A2-0C2A-48CA-8253-C4E0B04C959C}">
      <dsp:nvSpPr>
        <dsp:cNvPr id="0" name=""/>
        <dsp:cNvSpPr/>
      </dsp:nvSpPr>
      <dsp:spPr>
        <a:xfrm>
          <a:off x="407346" y="2013949"/>
          <a:ext cx="1086778" cy="690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053AF-D7CE-460E-BC19-28042E2555A9}">
      <dsp:nvSpPr>
        <dsp:cNvPr id="0" name=""/>
        <dsp:cNvSpPr/>
      </dsp:nvSpPr>
      <dsp:spPr>
        <a:xfrm>
          <a:off x="528099" y="2128665"/>
          <a:ext cx="1086778" cy="690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accent2">
                  <a:lumMod val="75000"/>
                </a:schemeClr>
              </a:solidFill>
            </a:rPr>
            <a:t>Training Set</a:t>
          </a:r>
          <a:endParaRPr lang="en-US" sz="16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548311" y="2148877"/>
        <a:ext cx="1046354" cy="649680"/>
      </dsp:txXfrm>
    </dsp:sp>
    <dsp:sp modelId="{42301241-E16F-407A-8576-9E30D7019DD1}">
      <dsp:nvSpPr>
        <dsp:cNvPr id="0" name=""/>
        <dsp:cNvSpPr/>
      </dsp:nvSpPr>
      <dsp:spPr>
        <a:xfrm>
          <a:off x="1735631" y="2013949"/>
          <a:ext cx="1086778" cy="690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B2487-8541-4925-9BA9-9735A66C1F33}">
      <dsp:nvSpPr>
        <dsp:cNvPr id="0" name=""/>
        <dsp:cNvSpPr/>
      </dsp:nvSpPr>
      <dsp:spPr>
        <a:xfrm>
          <a:off x="1856384" y="2128665"/>
          <a:ext cx="1086778" cy="690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accent2">
                  <a:lumMod val="75000"/>
                </a:schemeClr>
              </a:solidFill>
            </a:rPr>
            <a:t>Validation Set</a:t>
          </a:r>
          <a:endParaRPr lang="en-US" sz="16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1876596" y="2148877"/>
        <a:ext cx="1046354" cy="649680"/>
      </dsp:txXfrm>
    </dsp:sp>
    <dsp:sp modelId="{0E3C0709-EEF5-4EF7-989B-595CDC1AF71B}">
      <dsp:nvSpPr>
        <dsp:cNvPr id="0" name=""/>
        <dsp:cNvSpPr/>
      </dsp:nvSpPr>
      <dsp:spPr>
        <a:xfrm>
          <a:off x="2399773" y="1007773"/>
          <a:ext cx="1086778" cy="690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1A40C-45F4-45F5-9B71-B678CBECB38D}">
      <dsp:nvSpPr>
        <dsp:cNvPr id="0" name=""/>
        <dsp:cNvSpPr/>
      </dsp:nvSpPr>
      <dsp:spPr>
        <a:xfrm>
          <a:off x="2520527" y="1122488"/>
          <a:ext cx="1086778" cy="690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1600" kern="1200" dirty="0">
              <a:solidFill>
                <a:schemeClr val="accent2">
                  <a:lumMod val="75000"/>
                </a:schemeClr>
              </a:solidFill>
            </a:rPr>
            <a:t>Testing Set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solidFill>
                <a:schemeClr val="accent2">
                  <a:lumMod val="75000"/>
                </a:schemeClr>
              </a:solidFill>
            </a:rPr>
            <a:t>(Hold out)</a:t>
          </a:r>
          <a:endParaRPr lang="en-US" sz="14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2540739" y="1142700"/>
        <a:ext cx="1046354" cy="649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69E1D-9F79-48DD-9B26-F52F98B9CF5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4D828-AC80-435B-996D-C1BD9DC3F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3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E8D7-675E-4DAF-B4BB-D2550F15AD1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F2C-8003-4EAD-90FB-CA282E585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5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E8D7-675E-4DAF-B4BB-D2550F15AD1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F2C-8003-4EAD-90FB-CA282E585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7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E8D7-675E-4DAF-B4BB-D2550F15AD1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F2C-8003-4EAD-90FB-CA282E58556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8096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E8D7-675E-4DAF-B4BB-D2550F15AD1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F2C-8003-4EAD-90FB-CA282E585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90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E8D7-675E-4DAF-B4BB-D2550F15AD1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F2C-8003-4EAD-90FB-CA282E58556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8511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E8D7-675E-4DAF-B4BB-D2550F15AD1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F2C-8003-4EAD-90FB-CA282E585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33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E8D7-675E-4DAF-B4BB-D2550F15AD1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F2C-8003-4EAD-90FB-CA282E585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19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E8D7-675E-4DAF-B4BB-D2550F15AD1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F2C-8003-4EAD-90FB-CA282E585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6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E8D7-675E-4DAF-B4BB-D2550F15AD1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F2C-8003-4EAD-90FB-CA282E585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3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E8D7-675E-4DAF-B4BB-D2550F15AD1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F2C-8003-4EAD-90FB-CA282E585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38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E8D7-675E-4DAF-B4BB-D2550F15AD1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F2C-8003-4EAD-90FB-CA282E585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6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E8D7-675E-4DAF-B4BB-D2550F15AD1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F2C-8003-4EAD-90FB-CA282E585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3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E8D7-675E-4DAF-B4BB-D2550F15AD1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F2C-8003-4EAD-90FB-CA282E585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0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E8D7-675E-4DAF-B4BB-D2550F15AD1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F2C-8003-4EAD-90FB-CA282E585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5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E8D7-675E-4DAF-B4BB-D2550F15AD1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F2C-8003-4EAD-90FB-CA282E585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4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EE8D7-675E-4DAF-B4BB-D2550F15AD1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9F2C-8003-4EAD-90FB-CA282E585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EE8D7-675E-4DAF-B4BB-D2550F15AD1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5D9F2C-8003-4EAD-90FB-CA282E585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6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E17F-C6BD-7727-A330-5929638EF1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000" dirty="0" err="1"/>
              <a:t>RePurchasing</a:t>
            </a:r>
            <a:r>
              <a:rPr lang="en-GB" sz="5000" dirty="0"/>
              <a:t> Model</a:t>
            </a: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0FEB8-5B75-EBDC-4B9D-96FDF586DC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-Lakshit Dagar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71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3704-27F3-F0B8-402D-F63AEB70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Project Overview</a:t>
            </a:r>
            <a:br>
              <a:rPr lang="en-GB" sz="2000" dirty="0"/>
            </a:br>
            <a:r>
              <a:rPr lang="en-GB" sz="1800" b="1" dirty="0">
                <a:solidFill>
                  <a:srgbClr val="AF7355"/>
                </a:solidFill>
              </a:rPr>
              <a:t>Objective: </a:t>
            </a:r>
            <a:r>
              <a:rPr lang="en-GB" sz="1800" dirty="0">
                <a:solidFill>
                  <a:srgbClr val="AF7355"/>
                </a:solidFill>
              </a:rPr>
              <a:t>To build a model that predicts customers likely to purchase within the next 3 months.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436AD-E369-7B01-70D6-7B38C3754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     </a:t>
            </a:r>
            <a:r>
              <a:rPr lang="en-GB" b="1" dirty="0">
                <a:solidFill>
                  <a:srgbClr val="AF7355"/>
                </a:solidFill>
                <a:latin typeface="+mj-lt"/>
                <a:ea typeface="+mj-ea"/>
                <a:cs typeface="+mj-cs"/>
              </a:rPr>
              <a:t>Project Structure</a:t>
            </a:r>
          </a:p>
          <a:p>
            <a:r>
              <a:rPr lang="en-GB" dirty="0"/>
              <a:t>Exploratory Data Analysis</a:t>
            </a:r>
          </a:p>
          <a:p>
            <a:pPr lvl="1"/>
            <a:r>
              <a:rPr lang="en-GB" dirty="0"/>
              <a:t>Removing Duplicates</a:t>
            </a:r>
          </a:p>
          <a:p>
            <a:pPr lvl="1"/>
            <a:r>
              <a:rPr lang="en-GB" dirty="0"/>
              <a:t>Imputing NA values</a:t>
            </a:r>
          </a:p>
          <a:p>
            <a:r>
              <a:rPr lang="en-GB" dirty="0"/>
              <a:t>Modelling Experiments (</a:t>
            </a:r>
            <a:r>
              <a:rPr lang="en-GB" dirty="0" err="1"/>
              <a:t>RandomForest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Testing set (hold out)</a:t>
            </a:r>
          </a:p>
          <a:p>
            <a:pPr lvl="1"/>
            <a:r>
              <a:rPr lang="en-GB" dirty="0"/>
              <a:t>Training-Validation set</a:t>
            </a:r>
          </a:p>
          <a:p>
            <a:pPr lvl="2"/>
            <a:r>
              <a:rPr lang="en-GB" dirty="0"/>
              <a:t>Experiments</a:t>
            </a:r>
          </a:p>
          <a:p>
            <a:pPr lvl="3"/>
            <a:r>
              <a:rPr lang="en-GB" dirty="0"/>
              <a:t>Feature Engineering</a:t>
            </a:r>
          </a:p>
          <a:p>
            <a:pPr lvl="3"/>
            <a:r>
              <a:rPr lang="en-GB" dirty="0"/>
              <a:t>Machine Learning Model</a:t>
            </a:r>
          </a:p>
          <a:p>
            <a:r>
              <a:rPr lang="en-GB" dirty="0"/>
              <a:t>Evaluation/Results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BCEC86-D41B-0702-697D-0395466A4B65}"/>
              </a:ext>
            </a:extLst>
          </p:cNvPr>
          <p:cNvGrpSpPr/>
          <p:nvPr/>
        </p:nvGrpSpPr>
        <p:grpSpPr>
          <a:xfrm>
            <a:off x="4902921" y="2096656"/>
            <a:ext cx="4014652" cy="3128144"/>
            <a:chOff x="4902921" y="2096656"/>
            <a:chExt cx="4014652" cy="3128144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23088417-64E9-94A3-00F9-EED05621759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24981077"/>
                </p:ext>
              </p:extLst>
            </p:nvPr>
          </p:nvGraphicFramePr>
          <p:xfrm>
            <a:off x="4902921" y="2404433"/>
            <a:ext cx="4014652" cy="28203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AE9F4A-867D-60CE-E296-2DE151E3E4DA}"/>
                </a:ext>
              </a:extLst>
            </p:cNvPr>
            <p:cNvSpPr txBox="1"/>
            <p:nvPr/>
          </p:nvSpPr>
          <p:spPr>
            <a:xfrm>
              <a:off x="6496577" y="2096656"/>
              <a:ext cx="1426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accent2">
                      <a:lumMod val="75000"/>
                    </a:schemeClr>
                  </a:solidFill>
                </a:rPr>
                <a:t>Data </a:t>
              </a:r>
              <a:r>
                <a:rPr lang="en-GB" sz="1400" dirty="0" err="1">
                  <a:solidFill>
                    <a:schemeClr val="accent2">
                      <a:lumMod val="75000"/>
                    </a:schemeClr>
                  </a:solidFill>
                </a:rPr>
                <a:t>FlowChart</a:t>
              </a:r>
              <a:endParaRPr lang="en-US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308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3704-27F3-F0B8-402D-F63AEB70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Dataset Overview</a:t>
            </a:r>
            <a:br>
              <a:rPr lang="en-GB" dirty="0"/>
            </a:br>
            <a:r>
              <a:rPr lang="en-GB" sz="2000" dirty="0">
                <a:solidFill>
                  <a:srgbClr val="AF7355"/>
                </a:solidFill>
              </a:rPr>
              <a:t>Exploratory Data Analysis</a:t>
            </a:r>
            <a:endParaRPr lang="en-US" dirty="0">
              <a:solidFill>
                <a:srgbClr val="AF735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436AD-E369-7B01-70D6-7B38C3754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Target variable “</a:t>
            </a:r>
            <a:r>
              <a:rPr lang="en-GB" b="1" dirty="0"/>
              <a:t>repurchased</a:t>
            </a:r>
            <a:r>
              <a:rPr lang="en-GB" dirty="0"/>
              <a:t>”- 15% positive class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(imbalanced)</a:t>
            </a:r>
          </a:p>
          <a:p>
            <a:r>
              <a:rPr lang="en-GB" dirty="0"/>
              <a:t>Data duplication- </a:t>
            </a:r>
            <a:r>
              <a:rPr lang="en-GB"/>
              <a:t>Safely removed</a:t>
            </a:r>
          </a:p>
          <a:p>
            <a:r>
              <a:rPr lang="en-GB"/>
              <a:t>Treating </a:t>
            </a:r>
            <a:r>
              <a:rPr lang="en-GB" dirty="0"/>
              <a:t>NA values</a:t>
            </a:r>
          </a:p>
          <a:p>
            <a:pPr lvl="1"/>
            <a:r>
              <a:rPr lang="en-GB" dirty="0"/>
              <a:t>Imputed ‘orders_1yr’ as most frequent order for given line items</a:t>
            </a:r>
          </a:p>
          <a:p>
            <a:pPr lvl="1"/>
            <a:r>
              <a:rPr lang="en-GB" dirty="0"/>
              <a:t>Imputed ‘days_since_last_purchase_1yr’ as median days since last purchase segmented by RFM segments</a:t>
            </a:r>
          </a:p>
          <a:p>
            <a:r>
              <a:rPr lang="en-GB" dirty="0"/>
              <a:t>‘</a:t>
            </a:r>
            <a:r>
              <a:rPr lang="en-GB" dirty="0" err="1"/>
              <a:t>Current_RFM_Segment</a:t>
            </a:r>
            <a:r>
              <a:rPr lang="en-GB" dirty="0"/>
              <a:t>’ was given different treatments in experiments.</a:t>
            </a:r>
          </a:p>
          <a:p>
            <a:r>
              <a:rPr lang="en-GB" dirty="0"/>
              <a:t>Sampling techniques were applied as data was imbalanced.</a:t>
            </a:r>
          </a:p>
          <a:p>
            <a:r>
              <a:rPr lang="en-GB" dirty="0"/>
              <a:t>Median ‘Amount_paid_per_order_1yr’ used to estimate the potential revenue per user per repurchase (</a:t>
            </a:r>
            <a:r>
              <a:rPr lang="en-US" dirty="0"/>
              <a:t>£111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786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3704-27F3-F0B8-402D-F63AEB70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Evaluation Metric</a:t>
            </a:r>
            <a:br>
              <a:rPr lang="en-GB" dirty="0"/>
            </a:br>
            <a:r>
              <a:rPr lang="en-GB" sz="2000" dirty="0">
                <a:solidFill>
                  <a:srgbClr val="AF7355"/>
                </a:solidFill>
              </a:rPr>
              <a:t>Classification metrics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436AD-E369-7B01-70D6-7B38C3754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25448"/>
            <a:ext cx="8596668" cy="4597272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Classification metrics used in training models:</a:t>
            </a:r>
          </a:p>
          <a:p>
            <a:pPr lvl="1"/>
            <a:r>
              <a:rPr lang="en-GB" dirty="0" err="1"/>
              <a:t>ROC_AUC_Score</a:t>
            </a:r>
            <a:r>
              <a:rPr lang="en-GB" dirty="0"/>
              <a:t>- Balances False positives and False Negatives</a:t>
            </a:r>
          </a:p>
          <a:p>
            <a:pPr lvl="1"/>
            <a:r>
              <a:rPr lang="en-GB" dirty="0" err="1"/>
              <a:t>Average_precision</a:t>
            </a:r>
            <a:r>
              <a:rPr lang="en-GB" dirty="0"/>
              <a:t>- Good metric for imbalanced data</a:t>
            </a:r>
          </a:p>
          <a:p>
            <a:pPr lvl="1"/>
            <a:r>
              <a:rPr lang="en-GB" dirty="0"/>
              <a:t>Recall (TPR)- Minimises False Negatives</a:t>
            </a:r>
          </a:p>
          <a:p>
            <a:r>
              <a:rPr lang="en-GB" dirty="0"/>
              <a:t>Business metric we want to maximise (Net gain (</a:t>
            </a:r>
            <a:r>
              <a:rPr lang="en-US" dirty="0"/>
              <a:t>£)</a:t>
            </a:r>
            <a:r>
              <a:rPr lang="en-GB" dirty="0"/>
              <a:t> per user)= (TP x R – FP x C)/N</a:t>
            </a:r>
          </a:p>
          <a:p>
            <a:pPr lvl="1"/>
            <a:r>
              <a:rPr lang="en-GB" dirty="0"/>
              <a:t>R: Median amount spent per order per user – email cost (</a:t>
            </a:r>
            <a:r>
              <a:rPr lang="en-US" dirty="0"/>
              <a:t>£113 – £2 = £111)</a:t>
            </a:r>
            <a:endParaRPr lang="en-GB" dirty="0"/>
          </a:p>
          <a:p>
            <a:pPr lvl="1"/>
            <a:r>
              <a:rPr lang="en-GB" dirty="0"/>
              <a:t>C: Cost of False positive (Here email cost (</a:t>
            </a:r>
            <a:r>
              <a:rPr lang="en-US" dirty="0"/>
              <a:t>£2))</a:t>
            </a:r>
          </a:p>
          <a:p>
            <a:pPr lvl="1"/>
            <a:r>
              <a:rPr lang="en-GB" dirty="0"/>
              <a:t>N: Number of emailed users (TP + FP) (Max(Gain)= R (FP= 0) and Min(Gain)= -C)</a:t>
            </a:r>
          </a:p>
          <a:p>
            <a:r>
              <a:rPr lang="en-GB" b="1" dirty="0"/>
              <a:t>Note: </a:t>
            </a:r>
            <a:r>
              <a:rPr lang="en-GB" dirty="0"/>
              <a:t>Here R and C have huge difference and hence this metric will favour models with high FP instead of FN. This can lead to spam. We need a better estimate of Cost of FP which will help build revenue and growth over long term.</a:t>
            </a:r>
          </a:p>
          <a:p>
            <a:r>
              <a:rPr lang="en-GB" dirty="0"/>
              <a:t>Net gain can be max(Gain) even with TP= 1 as it has no provision of FN in it which is a huge missed opportunity. So we need a guardrail metric here:</a:t>
            </a:r>
          </a:p>
          <a:p>
            <a:r>
              <a:rPr lang="en-GB" dirty="0"/>
              <a:t>True positive rate (TPR)= TP/(TP+FN)	0 (TP= 0)&lt;TPR&lt;1 (FN= 0) (we want max(TPR))</a:t>
            </a:r>
          </a:p>
          <a:p>
            <a:r>
              <a:rPr lang="en-GB" dirty="0"/>
              <a:t>Misclassification rate = FP x 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0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3704-27F3-F0B8-402D-F63AEB70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Experiment Design</a:t>
            </a:r>
            <a:br>
              <a:rPr lang="en-GB" dirty="0"/>
            </a:br>
            <a:r>
              <a:rPr lang="en-GB" sz="2000" dirty="0">
                <a:solidFill>
                  <a:srgbClr val="AF7355"/>
                </a:solidFill>
              </a:rPr>
              <a:t>Flow of Experiments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436AD-E369-7B01-70D6-7B38C3754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Why </a:t>
            </a:r>
            <a:r>
              <a:rPr lang="en-GB" dirty="0" err="1"/>
              <a:t>RandomForest</a:t>
            </a:r>
            <a:r>
              <a:rPr lang="en-GB" dirty="0"/>
              <a:t> Classifier?</a:t>
            </a:r>
          </a:p>
          <a:p>
            <a:pPr lvl="1"/>
            <a:r>
              <a:rPr lang="en-GB" dirty="0"/>
              <a:t>High Predictive power</a:t>
            </a:r>
          </a:p>
          <a:p>
            <a:pPr lvl="1"/>
            <a:r>
              <a:rPr lang="en-GB" dirty="0"/>
              <a:t>Ensemble model- Balanced variance and bias</a:t>
            </a:r>
          </a:p>
          <a:p>
            <a:pPr lvl="1"/>
            <a:r>
              <a:rPr lang="en-GB" dirty="0"/>
              <a:t>Easy to work with</a:t>
            </a:r>
          </a:p>
          <a:p>
            <a:r>
              <a:rPr lang="en-GB" dirty="0"/>
              <a:t>Kept 10% of data as Test set. Split remaining data as Train and Validation set (11%).</a:t>
            </a:r>
          </a:p>
          <a:p>
            <a:pPr lvl="1"/>
            <a:r>
              <a:rPr lang="en-GB" dirty="0"/>
              <a:t>Train and Val set were kept same across experiments to minimise randomness. Unless stated otherwise.</a:t>
            </a:r>
          </a:p>
          <a:p>
            <a:r>
              <a:rPr lang="en-GB" dirty="0" err="1"/>
              <a:t>RandomSearchCV</a:t>
            </a:r>
            <a:r>
              <a:rPr lang="en-GB" dirty="0"/>
              <a:t> with </a:t>
            </a:r>
            <a:r>
              <a:rPr lang="en-GB" dirty="0" err="1"/>
              <a:t>StratifiedKFold</a:t>
            </a:r>
            <a:r>
              <a:rPr lang="en-GB" dirty="0"/>
              <a:t> used for Hyperparameter tuning. </a:t>
            </a:r>
          </a:p>
          <a:p>
            <a:pPr lvl="1"/>
            <a:r>
              <a:rPr lang="en-GB" dirty="0"/>
              <a:t>Parameter grid was same across experiments with sensible values. Unless stated otherwise.</a:t>
            </a:r>
          </a:p>
          <a:p>
            <a:r>
              <a:rPr lang="en-GB" dirty="0"/>
              <a:t>Each Experiment (or sub-experiment) had 2 components:</a:t>
            </a:r>
          </a:p>
          <a:p>
            <a:pPr lvl="1"/>
            <a:r>
              <a:rPr lang="en-GB" dirty="0"/>
              <a:t>Feature Engineering</a:t>
            </a:r>
          </a:p>
          <a:p>
            <a:pPr lvl="1"/>
            <a:r>
              <a:rPr lang="en-GB" dirty="0"/>
              <a:t>Modelling/Evaluation</a:t>
            </a:r>
          </a:p>
          <a:p>
            <a:r>
              <a:rPr lang="en-GB" dirty="0"/>
              <a:t>Final testing of best models was done on test set and various metrics were recorded.</a:t>
            </a:r>
          </a:p>
        </p:txBody>
      </p:sp>
    </p:spTree>
    <p:extLst>
      <p:ext uri="{BB962C8B-B14F-4D97-AF65-F5344CB8AC3E}">
        <p14:creationId xmlns:p14="http://schemas.microsoft.com/office/powerpoint/2010/main" val="214034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3704-27F3-F0B8-402D-F63AEB70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Results &amp; Insights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436AD-E369-7B01-70D6-7B38C3754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Many models were very close, but the best model is </a:t>
            </a:r>
            <a:r>
              <a:rPr lang="en-GB" dirty="0" err="1"/>
              <a:t>RandomForest</a:t>
            </a:r>
            <a:r>
              <a:rPr lang="en-GB" dirty="0"/>
              <a:t> trained with Ordinal RFM Features with ROC_AUC Scorer</a:t>
            </a:r>
          </a:p>
          <a:p>
            <a:r>
              <a:rPr lang="en-GB" dirty="0"/>
              <a:t>Top features: Most of these features were top in most models.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Model shows clear separation for negatives, but positives are uniformly distributed. Even resampling methods did not help.</a:t>
            </a:r>
          </a:p>
          <a:p>
            <a:pPr lvl="1"/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84A405-DB26-A8D5-FA54-10C5E412C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252267"/>
              </p:ext>
            </p:extLst>
          </p:nvPr>
        </p:nvGraphicFramePr>
        <p:xfrm>
          <a:off x="5216435" y="3212337"/>
          <a:ext cx="2760618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309">
                  <a:extLst>
                    <a:ext uri="{9D8B030D-6E8A-4147-A177-3AD203B41FA5}">
                      <a16:colId xmlns:a16="http://schemas.microsoft.com/office/drawing/2014/main" val="1747049573"/>
                    </a:ext>
                  </a:extLst>
                </a:gridCol>
                <a:gridCol w="1380309">
                  <a:extLst>
                    <a:ext uri="{9D8B030D-6E8A-4147-A177-3AD203B41FA5}">
                      <a16:colId xmlns:a16="http://schemas.microsoft.com/office/drawing/2014/main" val="1649258832"/>
                    </a:ext>
                  </a:extLst>
                </a:gridCol>
              </a:tblGrid>
              <a:tr h="304578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Features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Importance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471270"/>
                  </a:ext>
                </a:extLst>
              </a:tr>
              <a:tr h="249200">
                <a:tc>
                  <a:txBody>
                    <a:bodyPr/>
                    <a:lstStyle/>
                    <a:p>
                      <a:r>
                        <a:rPr lang="en-GB" sz="1200" dirty="0"/>
                        <a:t>orders_1yr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0.20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05329"/>
                  </a:ext>
                </a:extLst>
              </a:tr>
              <a:tr h="249200">
                <a:tc>
                  <a:txBody>
                    <a:bodyPr/>
                    <a:lstStyle/>
                    <a:p>
                      <a:r>
                        <a:rPr lang="en-GB" sz="1200" dirty="0"/>
                        <a:t>line_items_1yr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0.16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089373"/>
                  </a:ext>
                </a:extLst>
              </a:tr>
              <a:tr h="249200">
                <a:tc>
                  <a:txBody>
                    <a:bodyPr/>
                    <a:lstStyle/>
                    <a:p>
                      <a:r>
                        <a:rPr lang="en-GB" sz="1200" dirty="0" err="1"/>
                        <a:t>RFM_type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0.13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113917"/>
                  </a:ext>
                </a:extLst>
              </a:tr>
              <a:tr h="415334">
                <a:tc>
                  <a:txBody>
                    <a:bodyPr/>
                    <a:lstStyle/>
                    <a:p>
                      <a:r>
                        <a:rPr lang="en-GB" sz="1200" dirty="0"/>
                        <a:t>Days_since_last_purchase_1yr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0.11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23109"/>
                  </a:ext>
                </a:extLst>
              </a:tr>
              <a:tr h="249200">
                <a:tc>
                  <a:txBody>
                    <a:bodyPr/>
                    <a:lstStyle/>
                    <a:p>
                      <a:r>
                        <a:rPr lang="en-GB" sz="1200" dirty="0" err="1"/>
                        <a:t>Cust_Existing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0.11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4110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6468C4-9A08-5A57-ED6C-AD48E21AF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355472"/>
              </p:ext>
            </p:extLst>
          </p:nvPr>
        </p:nvGraphicFramePr>
        <p:xfrm>
          <a:off x="1445624" y="3212337"/>
          <a:ext cx="3268788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394">
                  <a:extLst>
                    <a:ext uri="{9D8B030D-6E8A-4147-A177-3AD203B41FA5}">
                      <a16:colId xmlns:a16="http://schemas.microsoft.com/office/drawing/2014/main" val="512363722"/>
                    </a:ext>
                  </a:extLst>
                </a:gridCol>
                <a:gridCol w="1634394">
                  <a:extLst>
                    <a:ext uri="{9D8B030D-6E8A-4147-A177-3AD203B41FA5}">
                      <a16:colId xmlns:a16="http://schemas.microsoft.com/office/drawing/2014/main" val="215673971"/>
                    </a:ext>
                  </a:extLst>
                </a:gridCol>
              </a:tblGrid>
              <a:tr h="278731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Metric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Value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538433"/>
                  </a:ext>
                </a:extLst>
              </a:tr>
              <a:tr h="228053">
                <a:tc>
                  <a:txBody>
                    <a:bodyPr/>
                    <a:lstStyle/>
                    <a:p>
                      <a:r>
                        <a:rPr lang="en-GB" sz="1200" dirty="0"/>
                        <a:t>Net gain per user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30.38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04576"/>
                  </a:ext>
                </a:extLst>
              </a:tr>
              <a:tr h="228053">
                <a:tc>
                  <a:txBody>
                    <a:bodyPr/>
                    <a:lstStyle/>
                    <a:p>
                      <a:r>
                        <a:rPr lang="en-GB" sz="1200" dirty="0"/>
                        <a:t>True Positive Rate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381326"/>
                  </a:ext>
                </a:extLst>
              </a:tr>
              <a:tr h="228053">
                <a:tc>
                  <a:txBody>
                    <a:bodyPr/>
                    <a:lstStyle/>
                    <a:p>
                      <a:r>
                        <a:rPr lang="en-GB" sz="1200" dirty="0"/>
                        <a:t>Misclassification Cost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5352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531498"/>
                  </a:ext>
                </a:extLst>
              </a:tr>
              <a:tr h="228053">
                <a:tc>
                  <a:txBody>
                    <a:bodyPr/>
                    <a:lstStyle/>
                    <a:p>
                      <a:r>
                        <a:rPr lang="en-GB" sz="1200" dirty="0"/>
                        <a:t>ROC AUC Score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0.76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970529"/>
                  </a:ext>
                </a:extLst>
              </a:tr>
              <a:tr h="228053">
                <a:tc>
                  <a:txBody>
                    <a:bodyPr/>
                    <a:lstStyle/>
                    <a:p>
                      <a:r>
                        <a:rPr lang="en-GB" sz="1200" dirty="0"/>
                        <a:t>F1 Score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0.41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582001"/>
                  </a:ext>
                </a:extLst>
              </a:tr>
              <a:tr h="228053">
                <a:tc>
                  <a:txBody>
                    <a:bodyPr/>
                    <a:lstStyle/>
                    <a:p>
                      <a:r>
                        <a:rPr lang="en-GB" sz="1200" dirty="0"/>
                        <a:t>Precision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0.29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289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08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3704-27F3-F0B8-402D-F63AEB70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Future Works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436AD-E369-7B01-70D6-7B38C3754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Need better estimate of FP costs including unsubscribe cost based on Customer Lifetime Value.</a:t>
            </a:r>
          </a:p>
          <a:p>
            <a:pPr lvl="1"/>
            <a:r>
              <a:rPr lang="en-GB" dirty="0"/>
              <a:t>Create a scorer based on the costs of FP and FN.</a:t>
            </a:r>
          </a:p>
          <a:p>
            <a:r>
              <a:rPr lang="en-GB" dirty="0"/>
              <a:t>Can try more models like </a:t>
            </a:r>
            <a:r>
              <a:rPr lang="en-GB" dirty="0" err="1"/>
              <a:t>XGBoost</a:t>
            </a:r>
            <a:r>
              <a:rPr lang="en-GB" dirty="0"/>
              <a:t> or logistic regression.</a:t>
            </a:r>
          </a:p>
          <a:p>
            <a:r>
              <a:rPr lang="en-GB" dirty="0"/>
              <a:t>There is scope for more feature engineering like:</a:t>
            </a:r>
          </a:p>
          <a:p>
            <a:pPr lvl="1"/>
            <a:r>
              <a:rPr lang="en-GB" dirty="0"/>
              <a:t>Brand_Nike_prop_revenue_1yr X amount_paid_per_order_1yr</a:t>
            </a:r>
          </a:p>
          <a:p>
            <a:pPr lvl="1"/>
            <a:r>
              <a:rPr lang="en-GB" dirty="0"/>
              <a:t>Brand_Nike_prop_revenue_1yr X order_1yr</a:t>
            </a:r>
          </a:p>
          <a:p>
            <a:pPr lvl="1"/>
            <a:r>
              <a:rPr lang="en-GB" dirty="0" err="1"/>
              <a:t>Harmonic_mean</a:t>
            </a:r>
            <a:r>
              <a:rPr lang="en-GB" dirty="0"/>
              <a:t>(Brand_Nike_prop_revenue_1yr, Brand_Adidas_prop_revenue_1yr )</a:t>
            </a:r>
          </a:p>
          <a:p>
            <a:r>
              <a:rPr lang="en-GB" dirty="0"/>
              <a:t>Gather more positive class cases as resampling is not working</a:t>
            </a:r>
          </a:p>
        </p:txBody>
      </p:sp>
    </p:spTree>
    <p:extLst>
      <p:ext uri="{BB962C8B-B14F-4D97-AF65-F5344CB8AC3E}">
        <p14:creationId xmlns:p14="http://schemas.microsoft.com/office/powerpoint/2010/main" val="310796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69EF-844D-2BD3-26F2-B9DBE8CB3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you!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4272F-A9E6-0AB9-4834-7253562B0B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15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780</Words>
  <Application>Microsoft Office PowerPoint</Application>
  <PresentationFormat>Widescreen</PresentationFormat>
  <Paragraphs>101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RePurchasing Model</vt:lpstr>
      <vt:lpstr>Project Overview Objective: To build a model that predicts customers likely to purchase within the next 3 months.</vt:lpstr>
      <vt:lpstr>Dataset Overview Exploratory Data Analysis</vt:lpstr>
      <vt:lpstr>Evaluation Metric Classification metrics</vt:lpstr>
      <vt:lpstr>Experiment Design Flow of Experiments</vt:lpstr>
      <vt:lpstr>Results &amp; Insights</vt:lpstr>
      <vt:lpstr>Future Works </vt:lpstr>
      <vt:lpstr>Thank you!</vt:lpstr>
    </vt:vector>
  </TitlesOfParts>
  <Company>Deutsche 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CDM Analytics</dc:title>
  <dc:creator>Lakshit Dagar</dc:creator>
  <cp:lastModifiedBy>Lakshit Dagar</cp:lastModifiedBy>
  <cp:revision>2</cp:revision>
  <dcterms:created xsi:type="dcterms:W3CDTF">2024-07-02T12:19:11Z</dcterms:created>
  <dcterms:modified xsi:type="dcterms:W3CDTF">2024-10-09T12:27:25Z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7f8449-e5d3-4eba-8da7-ffd6ca5bf3e9_Enabled">
    <vt:lpwstr>true</vt:lpwstr>
  </property>
  <property fmtid="{D5CDD505-2E9C-101B-9397-08002B2CF9AE}" pid="3" name="MSIP_Label_1b7f8449-e5d3-4eba-8da7-ffd6ca5bf3e9_SetDate">
    <vt:lpwstr>2024-10-09T04:47:10Z</vt:lpwstr>
  </property>
  <property fmtid="{D5CDD505-2E9C-101B-9397-08002B2CF9AE}" pid="4" name="MSIP_Label_1b7f8449-e5d3-4eba-8da7-ffd6ca5bf3e9_Method">
    <vt:lpwstr>Privileged</vt:lpwstr>
  </property>
  <property fmtid="{D5CDD505-2E9C-101B-9397-08002B2CF9AE}" pid="5" name="MSIP_Label_1b7f8449-e5d3-4eba-8da7-ffd6ca5bf3e9_Name">
    <vt:lpwstr>1b7f8449-e5d3-4eba-8da7-ffd6ca5bf3e9</vt:lpwstr>
  </property>
  <property fmtid="{D5CDD505-2E9C-101B-9397-08002B2CF9AE}" pid="6" name="MSIP_Label_1b7f8449-e5d3-4eba-8da7-ffd6ca5bf3e9_SiteId">
    <vt:lpwstr>1e9b61e8-e590-4abc-b1af-24125e330d2a</vt:lpwstr>
  </property>
  <property fmtid="{D5CDD505-2E9C-101B-9397-08002B2CF9AE}" pid="7" name="MSIP_Label_1b7f8449-e5d3-4eba-8da7-ffd6ca5bf3e9_ActionId">
    <vt:lpwstr>a8aba672-6b22-4959-8700-fa3e08e3872a</vt:lpwstr>
  </property>
  <property fmtid="{D5CDD505-2E9C-101B-9397-08002B2CF9AE}" pid="8" name="MSIP_Label_1b7f8449-e5d3-4eba-8da7-ffd6ca5bf3e9_ContentBits">
    <vt:lpwstr>0</vt:lpwstr>
  </property>
  <property fmtid="{D5CDD505-2E9C-101B-9397-08002B2CF9AE}" pid="9" name="db.comClassification">
    <vt:lpwstr>External Communication</vt:lpwstr>
  </property>
</Properties>
</file>