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23"/>
  </p:notesMasterIdLst>
  <p:sldIdLst>
    <p:sldId id="256" r:id="rId3"/>
    <p:sldId id="299" r:id="rId4"/>
    <p:sldId id="282" r:id="rId5"/>
    <p:sldId id="285" r:id="rId6"/>
    <p:sldId id="304" r:id="rId7"/>
    <p:sldId id="303" r:id="rId8"/>
    <p:sldId id="286" r:id="rId9"/>
    <p:sldId id="294" r:id="rId10"/>
    <p:sldId id="298" r:id="rId11"/>
    <p:sldId id="289" r:id="rId12"/>
    <p:sldId id="295" r:id="rId13"/>
    <p:sldId id="300" r:id="rId14"/>
    <p:sldId id="301" r:id="rId15"/>
    <p:sldId id="297" r:id="rId16"/>
    <p:sldId id="291" r:id="rId17"/>
    <p:sldId id="271" r:id="rId18"/>
    <p:sldId id="296" r:id="rId19"/>
    <p:sldId id="302" r:id="rId20"/>
    <p:sldId id="270" r:id="rId21"/>
    <p:sldId id="279" r:id="rId2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  <a:srgbClr val="1976D2"/>
    <a:srgbClr val="37474F"/>
    <a:srgbClr val="8EC53F"/>
    <a:srgbClr val="3078B8"/>
    <a:srgbClr val="E6509C"/>
    <a:srgbClr val="5DBC63"/>
    <a:srgbClr val="5BBFC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1"/>
    <p:restoredTop sz="94578"/>
  </p:normalViewPr>
  <p:slideViewPr>
    <p:cSldViewPr snapToGrid="0" snapToObjects="1">
      <p:cViewPr varScale="1">
        <p:scale>
          <a:sx n="74" d="100"/>
          <a:sy n="74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0BA0F-8D26-A44B-B74A-5E00A4E34646}" type="doc">
      <dgm:prSet loTypeId="urn:microsoft.com/office/officeart/2008/layout/HexagonCluster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BB643B-9461-FE40-A5DE-35AE3AA011B1}">
      <dgm:prSet/>
      <dgm:spPr/>
      <dgm:t>
        <a:bodyPr/>
        <a:lstStyle/>
        <a:p>
          <a:pPr rtl="0"/>
          <a:r>
            <a:rPr lang="en-US" smtClean="0"/>
            <a:t>What is mobile development</a:t>
          </a:r>
          <a:endParaRPr lang="en-US"/>
        </a:p>
      </dgm:t>
    </dgm:pt>
    <dgm:pt modelId="{DCCEB5A2-7822-104E-9E28-8171ADF5A7F9}" type="parTrans" cxnId="{AD3B3672-74F4-D042-B077-BD1BA0519C09}">
      <dgm:prSet/>
      <dgm:spPr/>
      <dgm:t>
        <a:bodyPr/>
        <a:lstStyle/>
        <a:p>
          <a:endParaRPr lang="en-US"/>
        </a:p>
      </dgm:t>
    </dgm:pt>
    <dgm:pt modelId="{56F605DA-1AFC-144A-B22F-04312A14D76C}" type="sibTrans" cxnId="{AD3B3672-74F4-D042-B077-BD1BA0519C0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US"/>
        </a:p>
      </dgm:t>
    </dgm:pt>
    <dgm:pt modelId="{D8435AA9-A791-BD4B-9964-4652E32817D7}">
      <dgm:prSet/>
      <dgm:spPr/>
      <dgm:t>
        <a:bodyPr/>
        <a:lstStyle/>
        <a:p>
          <a:pPr rtl="0"/>
          <a:r>
            <a:rPr lang="en-US" dirty="0" smtClean="0"/>
            <a:t>Technologies and platforms</a:t>
          </a:r>
          <a:endParaRPr lang="en-US" dirty="0"/>
        </a:p>
      </dgm:t>
    </dgm:pt>
    <dgm:pt modelId="{6C7F6DBB-FFD7-D74E-9C88-70CCAA0A8DFF}" type="parTrans" cxnId="{42DEF349-8D4E-F447-A56F-C422BB87129B}">
      <dgm:prSet/>
      <dgm:spPr/>
      <dgm:t>
        <a:bodyPr/>
        <a:lstStyle/>
        <a:p>
          <a:endParaRPr lang="en-US"/>
        </a:p>
      </dgm:t>
    </dgm:pt>
    <dgm:pt modelId="{5B3EAAB5-5882-CB45-A26A-99C6A06BCC78}" type="sibTrans" cxnId="{42DEF349-8D4E-F447-A56F-C422BB87129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2F0A268A-E1D4-FA4A-97FD-AFC01A87EA5A}">
      <dgm:prSet/>
      <dgm:spPr/>
      <dgm:t>
        <a:bodyPr/>
        <a:lstStyle/>
        <a:p>
          <a:pPr rtl="0"/>
          <a:r>
            <a:rPr lang="en-US" dirty="0" smtClean="0"/>
            <a:t>Web App and Native Apps</a:t>
          </a:r>
          <a:endParaRPr lang="en-US" dirty="0"/>
        </a:p>
      </dgm:t>
    </dgm:pt>
    <dgm:pt modelId="{AD2E84F0-E0CC-CE44-920C-2F2EDA3A4F24}" type="parTrans" cxnId="{E379744C-EB44-C448-A036-749CB3019223}">
      <dgm:prSet/>
      <dgm:spPr/>
      <dgm:t>
        <a:bodyPr/>
        <a:lstStyle/>
        <a:p>
          <a:endParaRPr lang="en-US"/>
        </a:p>
      </dgm:t>
    </dgm:pt>
    <dgm:pt modelId="{B6871342-F1C3-C249-9A0C-E189AE2F79D8}" type="sibTrans" cxnId="{E379744C-EB44-C448-A036-749CB301922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CFAC08FE-FF9D-9A40-9105-1E7DFD09FDC7}">
      <dgm:prSet/>
      <dgm:spPr/>
      <dgm:t>
        <a:bodyPr/>
        <a:lstStyle/>
        <a:p>
          <a:pPr rtl="0"/>
          <a:r>
            <a:rPr lang="en-US" dirty="0" smtClean="0"/>
            <a:t>What we doing today</a:t>
          </a:r>
          <a:endParaRPr lang="en-US" dirty="0"/>
        </a:p>
      </dgm:t>
    </dgm:pt>
    <dgm:pt modelId="{2EF8435A-9530-A749-9BD7-21A3064937BE}" type="parTrans" cxnId="{8DB14970-E4EF-AF48-8161-61182D8CC816}">
      <dgm:prSet/>
      <dgm:spPr/>
      <dgm:t>
        <a:bodyPr/>
        <a:lstStyle/>
        <a:p>
          <a:endParaRPr lang="en-US"/>
        </a:p>
      </dgm:t>
    </dgm:pt>
    <dgm:pt modelId="{623EABB5-9C70-814C-97B4-E98F5A43BC5B}" type="sibTrans" cxnId="{8DB14970-E4EF-AF48-8161-61182D8CC81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546FF356-4CBF-184C-BFC4-707507CAAAD8}">
      <dgm:prSet/>
      <dgm:spPr/>
      <dgm:t>
        <a:bodyPr/>
        <a:lstStyle/>
        <a:p>
          <a:r>
            <a:rPr lang="en-US" smtClean="0"/>
            <a:t>To-do App</a:t>
          </a:r>
          <a:endParaRPr lang="en-US" dirty="0"/>
        </a:p>
      </dgm:t>
    </dgm:pt>
    <dgm:pt modelId="{D8551FA8-8355-D441-852E-8AC1EA300348}" type="parTrans" cxnId="{F9853409-260C-F34E-A577-EA3883C890BE}">
      <dgm:prSet/>
      <dgm:spPr/>
      <dgm:t>
        <a:bodyPr/>
        <a:lstStyle/>
        <a:p>
          <a:endParaRPr lang="en-US"/>
        </a:p>
      </dgm:t>
    </dgm:pt>
    <dgm:pt modelId="{1D670F84-E7B0-A448-9C20-54F447A1C2F5}" type="sibTrans" cxnId="{F9853409-260C-F34E-A577-EA3883C890BE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27BAC8AB-A63E-8240-BAAC-E66F9E2A84A5}" type="pres">
      <dgm:prSet presAssocID="{1EA0BA0F-8D26-A44B-B74A-5E00A4E34646}" presName="Name0" presStyleCnt="0">
        <dgm:presLayoutVars>
          <dgm:chMax val="21"/>
          <dgm:chPref val="21"/>
        </dgm:presLayoutVars>
      </dgm:prSet>
      <dgm:spPr/>
    </dgm:pt>
    <dgm:pt modelId="{706338B7-6AE0-1A4C-8488-907283AD09D7}" type="pres">
      <dgm:prSet presAssocID="{0ABB643B-9461-FE40-A5DE-35AE3AA011B1}" presName="text1" presStyleCnt="0"/>
      <dgm:spPr/>
    </dgm:pt>
    <dgm:pt modelId="{43827119-94AA-9440-A1F0-526AF4CB984E}" type="pres">
      <dgm:prSet presAssocID="{0ABB643B-9461-FE40-A5DE-35AE3AA011B1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0CF273A-7C42-4B4B-8A36-837C6B500A94}" type="pres">
      <dgm:prSet presAssocID="{0ABB643B-9461-FE40-A5DE-35AE3AA011B1}" presName="textaccent1" presStyleCnt="0"/>
      <dgm:spPr/>
    </dgm:pt>
    <dgm:pt modelId="{EF8F6C7A-5162-CE42-85C6-E8B260AB8FD2}" type="pres">
      <dgm:prSet presAssocID="{0ABB643B-9461-FE40-A5DE-35AE3AA011B1}" presName="accentRepeatNode" presStyleLbl="solidAlignAcc1" presStyleIdx="0" presStyleCnt="10"/>
      <dgm:spPr/>
    </dgm:pt>
    <dgm:pt modelId="{98A4F9FB-5AAB-934B-9930-0A3BDDF79BCE}" type="pres">
      <dgm:prSet presAssocID="{56F605DA-1AFC-144A-B22F-04312A14D76C}" presName="image1" presStyleCnt="0"/>
      <dgm:spPr/>
    </dgm:pt>
    <dgm:pt modelId="{D6C9520D-8975-C446-A9A4-D659F75064D0}" type="pres">
      <dgm:prSet presAssocID="{56F605DA-1AFC-144A-B22F-04312A14D76C}" presName="imageRepeatNode" presStyleLbl="alignAcc1" presStyleIdx="0" presStyleCnt="5"/>
      <dgm:spPr/>
    </dgm:pt>
    <dgm:pt modelId="{D8B6C08A-1C16-8D40-B9CF-6B4AC2738E71}" type="pres">
      <dgm:prSet presAssocID="{56F605DA-1AFC-144A-B22F-04312A14D76C}" presName="imageaccent1" presStyleCnt="0"/>
      <dgm:spPr/>
    </dgm:pt>
    <dgm:pt modelId="{9E13CD6B-1C18-0245-B2DD-17D08E711657}" type="pres">
      <dgm:prSet presAssocID="{56F605DA-1AFC-144A-B22F-04312A14D76C}" presName="accentRepeatNode" presStyleLbl="solidAlignAcc1" presStyleIdx="1" presStyleCnt="10"/>
      <dgm:spPr/>
    </dgm:pt>
    <dgm:pt modelId="{46E4A229-5F82-B840-9158-6E2189DC4481}" type="pres">
      <dgm:prSet presAssocID="{D8435AA9-A791-BD4B-9964-4652E32817D7}" presName="text2" presStyleCnt="0"/>
      <dgm:spPr/>
    </dgm:pt>
    <dgm:pt modelId="{6B3B8AB6-ABA8-7447-B6FA-131EF35A28FC}" type="pres">
      <dgm:prSet presAssocID="{D8435AA9-A791-BD4B-9964-4652E32817D7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B463E84-13DF-FA4A-AC06-9CF9370C1CB9}" type="pres">
      <dgm:prSet presAssocID="{D8435AA9-A791-BD4B-9964-4652E32817D7}" presName="textaccent2" presStyleCnt="0"/>
      <dgm:spPr/>
    </dgm:pt>
    <dgm:pt modelId="{988F7176-E16D-EB48-B4D1-BC9B688F4240}" type="pres">
      <dgm:prSet presAssocID="{D8435AA9-A791-BD4B-9964-4652E32817D7}" presName="accentRepeatNode" presStyleLbl="solidAlignAcc1" presStyleIdx="2" presStyleCnt="10"/>
      <dgm:spPr/>
    </dgm:pt>
    <dgm:pt modelId="{24251557-72B7-2741-B365-0F2C415A9AF3}" type="pres">
      <dgm:prSet presAssocID="{5B3EAAB5-5882-CB45-A26A-99C6A06BCC78}" presName="image2" presStyleCnt="0"/>
      <dgm:spPr/>
    </dgm:pt>
    <dgm:pt modelId="{7D48831F-BCAF-AD43-867F-B3EAF647027C}" type="pres">
      <dgm:prSet presAssocID="{5B3EAAB5-5882-CB45-A26A-99C6A06BCC78}" presName="imageRepeatNode" presStyleLbl="alignAcc1" presStyleIdx="1" presStyleCnt="5"/>
      <dgm:spPr/>
    </dgm:pt>
    <dgm:pt modelId="{1B108D90-BCD7-5E48-868E-2E9F8BF24CD0}" type="pres">
      <dgm:prSet presAssocID="{5B3EAAB5-5882-CB45-A26A-99C6A06BCC78}" presName="imageaccent2" presStyleCnt="0"/>
      <dgm:spPr/>
    </dgm:pt>
    <dgm:pt modelId="{609ACB29-A515-F74A-9D3B-5062512B9C64}" type="pres">
      <dgm:prSet presAssocID="{5B3EAAB5-5882-CB45-A26A-99C6A06BCC78}" presName="accentRepeatNode" presStyleLbl="solidAlignAcc1" presStyleIdx="3" presStyleCnt="10"/>
      <dgm:spPr/>
    </dgm:pt>
    <dgm:pt modelId="{36889CD2-2074-E14E-875A-4665F066CD15}" type="pres">
      <dgm:prSet presAssocID="{546FF356-4CBF-184C-BFC4-707507CAAAD8}" presName="text3" presStyleCnt="0"/>
      <dgm:spPr/>
    </dgm:pt>
    <dgm:pt modelId="{5EC88A70-8F18-444C-B228-A0CDAE537A9D}" type="pres">
      <dgm:prSet presAssocID="{546FF356-4CBF-184C-BFC4-707507CAAAD8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A287F-E522-1E43-B05B-51FE3CE27075}" type="pres">
      <dgm:prSet presAssocID="{546FF356-4CBF-184C-BFC4-707507CAAAD8}" presName="textaccent3" presStyleCnt="0"/>
      <dgm:spPr/>
    </dgm:pt>
    <dgm:pt modelId="{6B4E46B7-DE24-2A4B-A562-456456FE59D8}" type="pres">
      <dgm:prSet presAssocID="{546FF356-4CBF-184C-BFC4-707507CAAAD8}" presName="accentRepeatNode" presStyleLbl="solidAlignAcc1" presStyleIdx="4" presStyleCnt="10"/>
      <dgm:spPr/>
    </dgm:pt>
    <dgm:pt modelId="{D7512C0D-A10C-614E-9234-1DA47F37C89B}" type="pres">
      <dgm:prSet presAssocID="{1D670F84-E7B0-A448-9C20-54F447A1C2F5}" presName="image3" presStyleCnt="0"/>
      <dgm:spPr/>
    </dgm:pt>
    <dgm:pt modelId="{7CB17342-3AD7-0845-8344-A18F03C2612A}" type="pres">
      <dgm:prSet presAssocID="{1D670F84-E7B0-A448-9C20-54F447A1C2F5}" presName="imageRepeatNode" presStyleLbl="alignAcc1" presStyleIdx="2" presStyleCnt="5"/>
      <dgm:spPr/>
    </dgm:pt>
    <dgm:pt modelId="{EDA7B4A2-398C-3B4D-88C8-59F2B47F208C}" type="pres">
      <dgm:prSet presAssocID="{1D670F84-E7B0-A448-9C20-54F447A1C2F5}" presName="imageaccent3" presStyleCnt="0"/>
      <dgm:spPr/>
    </dgm:pt>
    <dgm:pt modelId="{EE858008-0813-5140-BFF7-5672932A213E}" type="pres">
      <dgm:prSet presAssocID="{1D670F84-E7B0-A448-9C20-54F447A1C2F5}" presName="accentRepeatNode" presStyleLbl="solidAlignAcc1" presStyleIdx="5" presStyleCnt="10"/>
      <dgm:spPr/>
    </dgm:pt>
    <dgm:pt modelId="{294AF42E-E7CA-AD44-BE39-68D417C6478C}" type="pres">
      <dgm:prSet presAssocID="{2F0A268A-E1D4-FA4A-97FD-AFC01A87EA5A}" presName="text4" presStyleCnt="0"/>
      <dgm:spPr/>
    </dgm:pt>
    <dgm:pt modelId="{F05FB088-D77E-AC4B-A806-6AB8398E724C}" type="pres">
      <dgm:prSet presAssocID="{2F0A268A-E1D4-FA4A-97FD-AFC01A87EA5A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47B57EC-E9E2-A346-8253-F517751F9025}" type="pres">
      <dgm:prSet presAssocID="{2F0A268A-E1D4-FA4A-97FD-AFC01A87EA5A}" presName="textaccent4" presStyleCnt="0"/>
      <dgm:spPr/>
    </dgm:pt>
    <dgm:pt modelId="{D45BDA7D-D86D-D44B-AF83-C40ADD38497F}" type="pres">
      <dgm:prSet presAssocID="{2F0A268A-E1D4-FA4A-97FD-AFC01A87EA5A}" presName="accentRepeatNode" presStyleLbl="solidAlignAcc1" presStyleIdx="6" presStyleCnt="10"/>
      <dgm:spPr/>
    </dgm:pt>
    <dgm:pt modelId="{4E546BCB-9524-0C42-939B-2C2F79BE2BDC}" type="pres">
      <dgm:prSet presAssocID="{B6871342-F1C3-C249-9A0C-E189AE2F79D8}" presName="image4" presStyleCnt="0"/>
      <dgm:spPr/>
    </dgm:pt>
    <dgm:pt modelId="{C26259C0-DB10-764F-92B2-BDF588DA8116}" type="pres">
      <dgm:prSet presAssocID="{B6871342-F1C3-C249-9A0C-E189AE2F79D8}" presName="imageRepeatNode" presStyleLbl="alignAcc1" presStyleIdx="3" presStyleCnt="5"/>
      <dgm:spPr/>
    </dgm:pt>
    <dgm:pt modelId="{7A88FD28-8202-9B40-A0BD-ADCAB16705A3}" type="pres">
      <dgm:prSet presAssocID="{B6871342-F1C3-C249-9A0C-E189AE2F79D8}" presName="imageaccent4" presStyleCnt="0"/>
      <dgm:spPr/>
    </dgm:pt>
    <dgm:pt modelId="{6EF46115-DE3B-B846-9689-B8B81386EFE4}" type="pres">
      <dgm:prSet presAssocID="{B6871342-F1C3-C249-9A0C-E189AE2F79D8}" presName="accentRepeatNode" presStyleLbl="solidAlignAcc1" presStyleIdx="7" presStyleCnt="10"/>
      <dgm:spPr/>
    </dgm:pt>
    <dgm:pt modelId="{7FF81F64-53F2-B846-B205-9BEC3A1CD765}" type="pres">
      <dgm:prSet presAssocID="{CFAC08FE-FF9D-9A40-9105-1E7DFD09FDC7}" presName="text5" presStyleCnt="0"/>
      <dgm:spPr/>
    </dgm:pt>
    <dgm:pt modelId="{384B673D-204B-1743-81DD-3105126CFB7D}" type="pres">
      <dgm:prSet presAssocID="{CFAC08FE-FF9D-9A40-9105-1E7DFD09FDC7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ABB81F0-9EB9-134A-A786-D303577E09E3}" type="pres">
      <dgm:prSet presAssocID="{CFAC08FE-FF9D-9A40-9105-1E7DFD09FDC7}" presName="textaccent5" presStyleCnt="0"/>
      <dgm:spPr/>
    </dgm:pt>
    <dgm:pt modelId="{05813D52-1ED7-ED4D-AA93-8DA7F3A03286}" type="pres">
      <dgm:prSet presAssocID="{CFAC08FE-FF9D-9A40-9105-1E7DFD09FDC7}" presName="accentRepeatNode" presStyleLbl="solidAlignAcc1" presStyleIdx="8" presStyleCnt="10"/>
      <dgm:spPr/>
    </dgm:pt>
    <dgm:pt modelId="{9CD78363-5E8B-3D42-9C5A-5DECF86FFF34}" type="pres">
      <dgm:prSet presAssocID="{623EABB5-9C70-814C-97B4-E98F5A43BC5B}" presName="image5" presStyleCnt="0"/>
      <dgm:spPr/>
    </dgm:pt>
    <dgm:pt modelId="{321AC93B-859A-A84C-A443-1420C87BD13E}" type="pres">
      <dgm:prSet presAssocID="{623EABB5-9C70-814C-97B4-E98F5A43BC5B}" presName="imageRepeatNode" presStyleLbl="alignAcc1" presStyleIdx="4" presStyleCnt="5"/>
      <dgm:spPr/>
    </dgm:pt>
    <dgm:pt modelId="{4C26EE5D-E110-3E49-8DB7-1409A7408052}" type="pres">
      <dgm:prSet presAssocID="{623EABB5-9C70-814C-97B4-E98F5A43BC5B}" presName="imageaccent5" presStyleCnt="0"/>
      <dgm:spPr/>
    </dgm:pt>
    <dgm:pt modelId="{2E1B6B90-317D-C846-B6FB-3D0602CC6A18}" type="pres">
      <dgm:prSet presAssocID="{623EABB5-9C70-814C-97B4-E98F5A43BC5B}" presName="accentRepeatNode" presStyleLbl="solidAlignAcc1" presStyleIdx="9" presStyleCnt="10"/>
      <dgm:spPr/>
    </dgm:pt>
  </dgm:ptLst>
  <dgm:cxnLst>
    <dgm:cxn modelId="{F20632C1-D2C8-7A4D-BA24-7C37024652E2}" type="presOf" srcId="{0ABB643B-9461-FE40-A5DE-35AE3AA011B1}" destId="{43827119-94AA-9440-A1F0-526AF4CB984E}" srcOrd="0" destOrd="0" presId="urn:microsoft.com/office/officeart/2008/layout/HexagonCluster"/>
    <dgm:cxn modelId="{8DB14970-E4EF-AF48-8161-61182D8CC816}" srcId="{1EA0BA0F-8D26-A44B-B74A-5E00A4E34646}" destId="{CFAC08FE-FF9D-9A40-9105-1E7DFD09FDC7}" srcOrd="4" destOrd="0" parTransId="{2EF8435A-9530-A749-9BD7-21A3064937BE}" sibTransId="{623EABB5-9C70-814C-97B4-E98F5A43BC5B}"/>
    <dgm:cxn modelId="{E379744C-EB44-C448-A036-749CB3019223}" srcId="{1EA0BA0F-8D26-A44B-B74A-5E00A4E34646}" destId="{2F0A268A-E1D4-FA4A-97FD-AFC01A87EA5A}" srcOrd="3" destOrd="0" parTransId="{AD2E84F0-E0CC-CE44-920C-2F2EDA3A4F24}" sibTransId="{B6871342-F1C3-C249-9A0C-E189AE2F79D8}"/>
    <dgm:cxn modelId="{19983E65-50E7-524E-8C7B-54E7A0A70946}" type="presOf" srcId="{546FF356-4CBF-184C-BFC4-707507CAAAD8}" destId="{5EC88A70-8F18-444C-B228-A0CDAE537A9D}" srcOrd="0" destOrd="0" presId="urn:microsoft.com/office/officeart/2008/layout/HexagonCluster"/>
    <dgm:cxn modelId="{F43378FC-B663-E04C-998F-818C1DC5C24B}" type="presOf" srcId="{B6871342-F1C3-C249-9A0C-E189AE2F79D8}" destId="{C26259C0-DB10-764F-92B2-BDF588DA8116}" srcOrd="0" destOrd="0" presId="urn:microsoft.com/office/officeart/2008/layout/HexagonCluster"/>
    <dgm:cxn modelId="{152D19CE-CB18-E44F-9FA9-A2261412B770}" type="presOf" srcId="{1D670F84-E7B0-A448-9C20-54F447A1C2F5}" destId="{7CB17342-3AD7-0845-8344-A18F03C2612A}" srcOrd="0" destOrd="0" presId="urn:microsoft.com/office/officeart/2008/layout/HexagonCluster"/>
    <dgm:cxn modelId="{046DB204-6C71-A14E-8E1A-66CD1C761DFC}" type="presOf" srcId="{1EA0BA0F-8D26-A44B-B74A-5E00A4E34646}" destId="{27BAC8AB-A63E-8240-BAAC-E66F9E2A84A5}" srcOrd="0" destOrd="0" presId="urn:microsoft.com/office/officeart/2008/layout/HexagonCluster"/>
    <dgm:cxn modelId="{4E7DD2B0-5C87-ED45-A1D1-AB9C226933F4}" type="presOf" srcId="{623EABB5-9C70-814C-97B4-E98F5A43BC5B}" destId="{321AC93B-859A-A84C-A443-1420C87BD13E}" srcOrd="0" destOrd="0" presId="urn:microsoft.com/office/officeart/2008/layout/HexagonCluster"/>
    <dgm:cxn modelId="{70C9890B-76EA-2043-81BF-BB69BFCF5C1F}" type="presOf" srcId="{2F0A268A-E1D4-FA4A-97FD-AFC01A87EA5A}" destId="{F05FB088-D77E-AC4B-A806-6AB8398E724C}" srcOrd="0" destOrd="0" presId="urn:microsoft.com/office/officeart/2008/layout/HexagonCluster"/>
    <dgm:cxn modelId="{A63AC106-1A4B-B348-BFA0-BF34342E3F70}" type="presOf" srcId="{D8435AA9-A791-BD4B-9964-4652E32817D7}" destId="{6B3B8AB6-ABA8-7447-B6FA-131EF35A28FC}" srcOrd="0" destOrd="0" presId="urn:microsoft.com/office/officeart/2008/layout/HexagonCluster"/>
    <dgm:cxn modelId="{EDDC7D14-92C8-3745-B22B-A7821688749A}" type="presOf" srcId="{5B3EAAB5-5882-CB45-A26A-99C6A06BCC78}" destId="{7D48831F-BCAF-AD43-867F-B3EAF647027C}" srcOrd="0" destOrd="0" presId="urn:microsoft.com/office/officeart/2008/layout/HexagonCluster"/>
    <dgm:cxn modelId="{24DE6E40-4E22-454E-BB01-00C104E933FC}" type="presOf" srcId="{56F605DA-1AFC-144A-B22F-04312A14D76C}" destId="{D6C9520D-8975-C446-A9A4-D659F75064D0}" srcOrd="0" destOrd="0" presId="urn:microsoft.com/office/officeart/2008/layout/HexagonCluster"/>
    <dgm:cxn modelId="{42DEF349-8D4E-F447-A56F-C422BB87129B}" srcId="{1EA0BA0F-8D26-A44B-B74A-5E00A4E34646}" destId="{D8435AA9-A791-BD4B-9964-4652E32817D7}" srcOrd="1" destOrd="0" parTransId="{6C7F6DBB-FFD7-D74E-9C88-70CCAA0A8DFF}" sibTransId="{5B3EAAB5-5882-CB45-A26A-99C6A06BCC78}"/>
    <dgm:cxn modelId="{AD3B3672-74F4-D042-B077-BD1BA0519C09}" srcId="{1EA0BA0F-8D26-A44B-B74A-5E00A4E34646}" destId="{0ABB643B-9461-FE40-A5DE-35AE3AA011B1}" srcOrd="0" destOrd="0" parTransId="{DCCEB5A2-7822-104E-9E28-8171ADF5A7F9}" sibTransId="{56F605DA-1AFC-144A-B22F-04312A14D76C}"/>
    <dgm:cxn modelId="{F9853409-260C-F34E-A577-EA3883C890BE}" srcId="{1EA0BA0F-8D26-A44B-B74A-5E00A4E34646}" destId="{546FF356-4CBF-184C-BFC4-707507CAAAD8}" srcOrd="2" destOrd="0" parTransId="{D8551FA8-8355-D441-852E-8AC1EA300348}" sibTransId="{1D670F84-E7B0-A448-9C20-54F447A1C2F5}"/>
    <dgm:cxn modelId="{188BD23F-AEA7-D24D-9A9D-F378911D2074}" type="presOf" srcId="{CFAC08FE-FF9D-9A40-9105-1E7DFD09FDC7}" destId="{384B673D-204B-1743-81DD-3105126CFB7D}" srcOrd="0" destOrd="0" presId="urn:microsoft.com/office/officeart/2008/layout/HexagonCluster"/>
    <dgm:cxn modelId="{4350D786-E192-BD44-BE7E-EBBBFF0982A5}" type="presParOf" srcId="{27BAC8AB-A63E-8240-BAAC-E66F9E2A84A5}" destId="{706338B7-6AE0-1A4C-8488-907283AD09D7}" srcOrd="0" destOrd="0" presId="urn:microsoft.com/office/officeart/2008/layout/HexagonCluster"/>
    <dgm:cxn modelId="{3DA58650-7A3F-F045-B78E-93A815606C6B}" type="presParOf" srcId="{706338B7-6AE0-1A4C-8488-907283AD09D7}" destId="{43827119-94AA-9440-A1F0-526AF4CB984E}" srcOrd="0" destOrd="0" presId="urn:microsoft.com/office/officeart/2008/layout/HexagonCluster"/>
    <dgm:cxn modelId="{75B57A0E-54F7-6D4D-8514-2EE87056EFEF}" type="presParOf" srcId="{27BAC8AB-A63E-8240-BAAC-E66F9E2A84A5}" destId="{40CF273A-7C42-4B4B-8A36-837C6B500A94}" srcOrd="1" destOrd="0" presId="urn:microsoft.com/office/officeart/2008/layout/HexagonCluster"/>
    <dgm:cxn modelId="{8352CF06-4218-5746-B7DB-EA0CC14BC045}" type="presParOf" srcId="{40CF273A-7C42-4B4B-8A36-837C6B500A94}" destId="{EF8F6C7A-5162-CE42-85C6-E8B260AB8FD2}" srcOrd="0" destOrd="0" presId="urn:microsoft.com/office/officeart/2008/layout/HexagonCluster"/>
    <dgm:cxn modelId="{81132FEC-8167-0440-99BD-D47900E1B183}" type="presParOf" srcId="{27BAC8AB-A63E-8240-BAAC-E66F9E2A84A5}" destId="{98A4F9FB-5AAB-934B-9930-0A3BDDF79BCE}" srcOrd="2" destOrd="0" presId="urn:microsoft.com/office/officeart/2008/layout/HexagonCluster"/>
    <dgm:cxn modelId="{99D86819-D2FD-6440-B0B0-05AB830220EF}" type="presParOf" srcId="{98A4F9FB-5AAB-934B-9930-0A3BDDF79BCE}" destId="{D6C9520D-8975-C446-A9A4-D659F75064D0}" srcOrd="0" destOrd="0" presId="urn:microsoft.com/office/officeart/2008/layout/HexagonCluster"/>
    <dgm:cxn modelId="{E5C27E48-6780-3E49-9921-198AA3E33DB2}" type="presParOf" srcId="{27BAC8AB-A63E-8240-BAAC-E66F9E2A84A5}" destId="{D8B6C08A-1C16-8D40-B9CF-6B4AC2738E71}" srcOrd="3" destOrd="0" presId="urn:microsoft.com/office/officeart/2008/layout/HexagonCluster"/>
    <dgm:cxn modelId="{36741208-5D1E-EE47-A3A9-551488896F8D}" type="presParOf" srcId="{D8B6C08A-1C16-8D40-B9CF-6B4AC2738E71}" destId="{9E13CD6B-1C18-0245-B2DD-17D08E711657}" srcOrd="0" destOrd="0" presId="urn:microsoft.com/office/officeart/2008/layout/HexagonCluster"/>
    <dgm:cxn modelId="{71AF6CA7-655F-334C-8469-A0C2479F9B72}" type="presParOf" srcId="{27BAC8AB-A63E-8240-BAAC-E66F9E2A84A5}" destId="{46E4A229-5F82-B840-9158-6E2189DC4481}" srcOrd="4" destOrd="0" presId="urn:microsoft.com/office/officeart/2008/layout/HexagonCluster"/>
    <dgm:cxn modelId="{EAA003C6-E33B-4E41-B86B-866275ABC92E}" type="presParOf" srcId="{46E4A229-5F82-B840-9158-6E2189DC4481}" destId="{6B3B8AB6-ABA8-7447-B6FA-131EF35A28FC}" srcOrd="0" destOrd="0" presId="urn:microsoft.com/office/officeart/2008/layout/HexagonCluster"/>
    <dgm:cxn modelId="{5EC53FC4-20E3-CE45-BA47-309F1446A8C5}" type="presParOf" srcId="{27BAC8AB-A63E-8240-BAAC-E66F9E2A84A5}" destId="{2B463E84-13DF-FA4A-AC06-9CF9370C1CB9}" srcOrd="5" destOrd="0" presId="urn:microsoft.com/office/officeart/2008/layout/HexagonCluster"/>
    <dgm:cxn modelId="{DF271AF5-C4E7-6643-A1EC-71E09F9A67C7}" type="presParOf" srcId="{2B463E84-13DF-FA4A-AC06-9CF9370C1CB9}" destId="{988F7176-E16D-EB48-B4D1-BC9B688F4240}" srcOrd="0" destOrd="0" presId="urn:microsoft.com/office/officeart/2008/layout/HexagonCluster"/>
    <dgm:cxn modelId="{D00CBB9E-CCEB-9A4B-A87D-108B23BC7A18}" type="presParOf" srcId="{27BAC8AB-A63E-8240-BAAC-E66F9E2A84A5}" destId="{24251557-72B7-2741-B365-0F2C415A9AF3}" srcOrd="6" destOrd="0" presId="urn:microsoft.com/office/officeart/2008/layout/HexagonCluster"/>
    <dgm:cxn modelId="{5B1407E1-56F0-FB4C-8F47-B64828CC5D5F}" type="presParOf" srcId="{24251557-72B7-2741-B365-0F2C415A9AF3}" destId="{7D48831F-BCAF-AD43-867F-B3EAF647027C}" srcOrd="0" destOrd="0" presId="urn:microsoft.com/office/officeart/2008/layout/HexagonCluster"/>
    <dgm:cxn modelId="{33212D86-2988-B84C-BE5F-974B9CC8C13B}" type="presParOf" srcId="{27BAC8AB-A63E-8240-BAAC-E66F9E2A84A5}" destId="{1B108D90-BCD7-5E48-868E-2E9F8BF24CD0}" srcOrd="7" destOrd="0" presId="urn:microsoft.com/office/officeart/2008/layout/HexagonCluster"/>
    <dgm:cxn modelId="{9B026368-79B4-7449-9F01-21A43CF623C0}" type="presParOf" srcId="{1B108D90-BCD7-5E48-868E-2E9F8BF24CD0}" destId="{609ACB29-A515-F74A-9D3B-5062512B9C64}" srcOrd="0" destOrd="0" presId="urn:microsoft.com/office/officeart/2008/layout/HexagonCluster"/>
    <dgm:cxn modelId="{6E9E8312-E41A-2546-8488-D650852D6AA7}" type="presParOf" srcId="{27BAC8AB-A63E-8240-BAAC-E66F9E2A84A5}" destId="{36889CD2-2074-E14E-875A-4665F066CD15}" srcOrd="8" destOrd="0" presId="urn:microsoft.com/office/officeart/2008/layout/HexagonCluster"/>
    <dgm:cxn modelId="{324BD0B1-2203-144F-8D6C-0C5C8282690D}" type="presParOf" srcId="{36889CD2-2074-E14E-875A-4665F066CD15}" destId="{5EC88A70-8F18-444C-B228-A0CDAE537A9D}" srcOrd="0" destOrd="0" presId="urn:microsoft.com/office/officeart/2008/layout/HexagonCluster"/>
    <dgm:cxn modelId="{5D756558-92F1-2D4B-94D8-B23D3CA68832}" type="presParOf" srcId="{27BAC8AB-A63E-8240-BAAC-E66F9E2A84A5}" destId="{9D0A287F-E522-1E43-B05B-51FE3CE27075}" srcOrd="9" destOrd="0" presId="urn:microsoft.com/office/officeart/2008/layout/HexagonCluster"/>
    <dgm:cxn modelId="{2A08009D-670D-2641-8680-12E6B9FECD99}" type="presParOf" srcId="{9D0A287F-E522-1E43-B05B-51FE3CE27075}" destId="{6B4E46B7-DE24-2A4B-A562-456456FE59D8}" srcOrd="0" destOrd="0" presId="urn:microsoft.com/office/officeart/2008/layout/HexagonCluster"/>
    <dgm:cxn modelId="{126C955E-C11C-EF4F-8B86-1B052DE901D0}" type="presParOf" srcId="{27BAC8AB-A63E-8240-BAAC-E66F9E2A84A5}" destId="{D7512C0D-A10C-614E-9234-1DA47F37C89B}" srcOrd="10" destOrd="0" presId="urn:microsoft.com/office/officeart/2008/layout/HexagonCluster"/>
    <dgm:cxn modelId="{29380EC3-C4AB-D349-B702-BCF4F2777877}" type="presParOf" srcId="{D7512C0D-A10C-614E-9234-1DA47F37C89B}" destId="{7CB17342-3AD7-0845-8344-A18F03C2612A}" srcOrd="0" destOrd="0" presId="urn:microsoft.com/office/officeart/2008/layout/HexagonCluster"/>
    <dgm:cxn modelId="{E02D83D4-A060-0B4B-BE7D-33E9CDC668CB}" type="presParOf" srcId="{27BAC8AB-A63E-8240-BAAC-E66F9E2A84A5}" destId="{EDA7B4A2-398C-3B4D-88C8-59F2B47F208C}" srcOrd="11" destOrd="0" presId="urn:microsoft.com/office/officeart/2008/layout/HexagonCluster"/>
    <dgm:cxn modelId="{52BEBB62-6BDC-3F46-B49D-527A1DE2FA1D}" type="presParOf" srcId="{EDA7B4A2-398C-3B4D-88C8-59F2B47F208C}" destId="{EE858008-0813-5140-BFF7-5672932A213E}" srcOrd="0" destOrd="0" presId="urn:microsoft.com/office/officeart/2008/layout/HexagonCluster"/>
    <dgm:cxn modelId="{8E8F38D6-4C5A-3542-8D4B-A9CEE38BF0AC}" type="presParOf" srcId="{27BAC8AB-A63E-8240-BAAC-E66F9E2A84A5}" destId="{294AF42E-E7CA-AD44-BE39-68D417C6478C}" srcOrd="12" destOrd="0" presId="urn:microsoft.com/office/officeart/2008/layout/HexagonCluster"/>
    <dgm:cxn modelId="{353727F6-641E-0B49-AFAE-D3BEDFB73808}" type="presParOf" srcId="{294AF42E-E7CA-AD44-BE39-68D417C6478C}" destId="{F05FB088-D77E-AC4B-A806-6AB8398E724C}" srcOrd="0" destOrd="0" presId="urn:microsoft.com/office/officeart/2008/layout/HexagonCluster"/>
    <dgm:cxn modelId="{FC1BD3C5-6A5A-F94B-A1CD-F5C075B9FF01}" type="presParOf" srcId="{27BAC8AB-A63E-8240-BAAC-E66F9E2A84A5}" destId="{447B57EC-E9E2-A346-8253-F517751F9025}" srcOrd="13" destOrd="0" presId="urn:microsoft.com/office/officeart/2008/layout/HexagonCluster"/>
    <dgm:cxn modelId="{A950A4F4-C90C-3947-B4A7-D7FC9EA9737C}" type="presParOf" srcId="{447B57EC-E9E2-A346-8253-F517751F9025}" destId="{D45BDA7D-D86D-D44B-AF83-C40ADD38497F}" srcOrd="0" destOrd="0" presId="urn:microsoft.com/office/officeart/2008/layout/HexagonCluster"/>
    <dgm:cxn modelId="{14201AF5-5A3A-6A40-817A-991B3D720EC8}" type="presParOf" srcId="{27BAC8AB-A63E-8240-BAAC-E66F9E2A84A5}" destId="{4E546BCB-9524-0C42-939B-2C2F79BE2BDC}" srcOrd="14" destOrd="0" presId="urn:microsoft.com/office/officeart/2008/layout/HexagonCluster"/>
    <dgm:cxn modelId="{7502430E-7194-F84A-89DC-193F8A472011}" type="presParOf" srcId="{4E546BCB-9524-0C42-939B-2C2F79BE2BDC}" destId="{C26259C0-DB10-764F-92B2-BDF588DA8116}" srcOrd="0" destOrd="0" presId="urn:microsoft.com/office/officeart/2008/layout/HexagonCluster"/>
    <dgm:cxn modelId="{CB774201-B5AA-7842-9C3A-3786F41EEC60}" type="presParOf" srcId="{27BAC8AB-A63E-8240-BAAC-E66F9E2A84A5}" destId="{7A88FD28-8202-9B40-A0BD-ADCAB16705A3}" srcOrd="15" destOrd="0" presId="urn:microsoft.com/office/officeart/2008/layout/HexagonCluster"/>
    <dgm:cxn modelId="{454001A3-3446-8143-B00D-314E2DE4FA41}" type="presParOf" srcId="{7A88FD28-8202-9B40-A0BD-ADCAB16705A3}" destId="{6EF46115-DE3B-B846-9689-B8B81386EFE4}" srcOrd="0" destOrd="0" presId="urn:microsoft.com/office/officeart/2008/layout/HexagonCluster"/>
    <dgm:cxn modelId="{A2283CCD-6E09-3B46-98BC-CAA0879D741A}" type="presParOf" srcId="{27BAC8AB-A63E-8240-BAAC-E66F9E2A84A5}" destId="{7FF81F64-53F2-B846-B205-9BEC3A1CD765}" srcOrd="16" destOrd="0" presId="urn:microsoft.com/office/officeart/2008/layout/HexagonCluster"/>
    <dgm:cxn modelId="{E4FAFF47-B012-2845-872C-42357C591BEC}" type="presParOf" srcId="{7FF81F64-53F2-B846-B205-9BEC3A1CD765}" destId="{384B673D-204B-1743-81DD-3105126CFB7D}" srcOrd="0" destOrd="0" presId="urn:microsoft.com/office/officeart/2008/layout/HexagonCluster"/>
    <dgm:cxn modelId="{D219C2FC-0C30-9F41-9FD1-851E83EFC428}" type="presParOf" srcId="{27BAC8AB-A63E-8240-BAAC-E66F9E2A84A5}" destId="{BABB81F0-9EB9-134A-A786-D303577E09E3}" srcOrd="17" destOrd="0" presId="urn:microsoft.com/office/officeart/2008/layout/HexagonCluster"/>
    <dgm:cxn modelId="{F83D4A47-A525-364B-B765-81A4C5DD2B7D}" type="presParOf" srcId="{BABB81F0-9EB9-134A-A786-D303577E09E3}" destId="{05813D52-1ED7-ED4D-AA93-8DA7F3A03286}" srcOrd="0" destOrd="0" presId="urn:microsoft.com/office/officeart/2008/layout/HexagonCluster"/>
    <dgm:cxn modelId="{7B6EB5B5-8D07-DC40-880E-6329B03C6899}" type="presParOf" srcId="{27BAC8AB-A63E-8240-BAAC-E66F9E2A84A5}" destId="{9CD78363-5E8B-3D42-9C5A-5DECF86FFF34}" srcOrd="18" destOrd="0" presId="urn:microsoft.com/office/officeart/2008/layout/HexagonCluster"/>
    <dgm:cxn modelId="{F6B13119-C753-A848-B02D-9EBB055D8049}" type="presParOf" srcId="{9CD78363-5E8B-3D42-9C5A-5DECF86FFF34}" destId="{321AC93B-859A-A84C-A443-1420C87BD13E}" srcOrd="0" destOrd="0" presId="urn:microsoft.com/office/officeart/2008/layout/HexagonCluster"/>
    <dgm:cxn modelId="{03E79866-F327-D444-82F4-7B7827016288}" type="presParOf" srcId="{27BAC8AB-A63E-8240-BAAC-E66F9E2A84A5}" destId="{4C26EE5D-E110-3E49-8DB7-1409A7408052}" srcOrd="19" destOrd="0" presId="urn:microsoft.com/office/officeart/2008/layout/HexagonCluster"/>
    <dgm:cxn modelId="{FFC801EE-EEE9-1548-A8FC-7D1AB3933280}" type="presParOf" srcId="{4C26EE5D-E110-3E49-8DB7-1409A7408052}" destId="{2E1B6B90-317D-C846-B6FB-3D0602CC6A1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7119-94AA-9440-A1F0-526AF4CB984E}">
      <dsp:nvSpPr>
        <dsp:cNvPr id="0" name=""/>
        <dsp:cNvSpPr/>
      </dsp:nvSpPr>
      <dsp:spPr>
        <a:xfrm>
          <a:off x="1436466" y="3557631"/>
          <a:ext cx="1669240" cy="14330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What is mobile development</a:t>
          </a:r>
          <a:endParaRPr lang="en-US" sz="1600" kern="1200"/>
        </a:p>
      </dsp:txBody>
      <dsp:txXfrm>
        <a:off x="1694994" y="3779585"/>
        <a:ext cx="1152184" cy="989184"/>
      </dsp:txXfrm>
    </dsp:sp>
    <dsp:sp modelId="{EF8F6C7A-5162-CE42-85C6-E8B260AB8FD2}">
      <dsp:nvSpPr>
        <dsp:cNvPr id="0" name=""/>
        <dsp:cNvSpPr/>
      </dsp:nvSpPr>
      <dsp:spPr>
        <a:xfrm>
          <a:off x="1476295" y="4198460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9520D-8975-C446-A9A4-D659F75064D0}">
      <dsp:nvSpPr>
        <dsp:cNvPr id="0" name=""/>
        <dsp:cNvSpPr/>
      </dsp:nvSpPr>
      <dsp:spPr>
        <a:xfrm>
          <a:off x="0" y="2765368"/>
          <a:ext cx="1669240" cy="143309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3CD6B-1C18-0245-B2DD-17D08E711657}">
      <dsp:nvSpPr>
        <dsp:cNvPr id="0" name=""/>
        <dsp:cNvSpPr/>
      </dsp:nvSpPr>
      <dsp:spPr>
        <a:xfrm>
          <a:off x="1143509" y="4008119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8AB6-ABA8-7447-B6FA-131EF35A28FC}">
      <dsp:nvSpPr>
        <dsp:cNvPr id="0" name=""/>
        <dsp:cNvSpPr/>
      </dsp:nvSpPr>
      <dsp:spPr>
        <a:xfrm>
          <a:off x="2872933" y="2760791"/>
          <a:ext cx="1669240" cy="14330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Technologies and platforms</a:t>
          </a:r>
          <a:endParaRPr lang="en-US" sz="1600" kern="1200" dirty="0"/>
        </a:p>
      </dsp:txBody>
      <dsp:txXfrm>
        <a:off x="3131461" y="2982745"/>
        <a:ext cx="1152184" cy="989184"/>
      </dsp:txXfrm>
    </dsp:sp>
    <dsp:sp modelId="{988F7176-E16D-EB48-B4D1-BC9B688F4240}">
      <dsp:nvSpPr>
        <dsp:cNvPr id="0" name=""/>
        <dsp:cNvSpPr/>
      </dsp:nvSpPr>
      <dsp:spPr>
        <a:xfrm>
          <a:off x="4021753" y="4000490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8831F-BCAF-AD43-867F-B3EAF647027C}">
      <dsp:nvSpPr>
        <dsp:cNvPr id="0" name=""/>
        <dsp:cNvSpPr/>
      </dsp:nvSpPr>
      <dsp:spPr>
        <a:xfrm>
          <a:off x="4308515" y="3554580"/>
          <a:ext cx="1669240" cy="143309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ACB29-A515-F74A-9D3B-5062512B9C64}">
      <dsp:nvSpPr>
        <dsp:cNvPr id="0" name=""/>
        <dsp:cNvSpPr/>
      </dsp:nvSpPr>
      <dsp:spPr>
        <a:xfrm>
          <a:off x="4349229" y="4192357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88A70-8F18-444C-B228-A0CDAE537A9D}">
      <dsp:nvSpPr>
        <dsp:cNvPr id="0" name=""/>
        <dsp:cNvSpPr/>
      </dsp:nvSpPr>
      <dsp:spPr>
        <a:xfrm>
          <a:off x="1436466" y="1973105"/>
          <a:ext cx="1669240" cy="14330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To-do App</a:t>
          </a:r>
          <a:endParaRPr lang="en-US" sz="1600" kern="1200" dirty="0"/>
        </a:p>
      </dsp:txBody>
      <dsp:txXfrm>
        <a:off x="1694994" y="2195059"/>
        <a:ext cx="1152184" cy="989184"/>
      </dsp:txXfrm>
    </dsp:sp>
    <dsp:sp modelId="{6B4E46B7-DE24-2A4B-A562-456456FE59D8}">
      <dsp:nvSpPr>
        <dsp:cNvPr id="0" name=""/>
        <dsp:cNvSpPr/>
      </dsp:nvSpPr>
      <dsp:spPr>
        <a:xfrm>
          <a:off x="2579976" y="2000188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17342-3AD7-0845-8344-A18F03C2612A}">
      <dsp:nvSpPr>
        <dsp:cNvPr id="0" name=""/>
        <dsp:cNvSpPr/>
      </dsp:nvSpPr>
      <dsp:spPr>
        <a:xfrm>
          <a:off x="2872933" y="1176264"/>
          <a:ext cx="1669240" cy="143309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58008-0813-5140-BFF7-5672932A213E}">
      <dsp:nvSpPr>
        <dsp:cNvPr id="0" name=""/>
        <dsp:cNvSpPr/>
      </dsp:nvSpPr>
      <dsp:spPr>
        <a:xfrm>
          <a:off x="2919842" y="1811372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B088-D77E-AC4B-A806-6AB8398E724C}">
      <dsp:nvSpPr>
        <dsp:cNvPr id="0" name=""/>
        <dsp:cNvSpPr/>
      </dsp:nvSpPr>
      <dsp:spPr>
        <a:xfrm>
          <a:off x="4308515" y="1970053"/>
          <a:ext cx="1669240" cy="14330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 and Native Apps</a:t>
          </a:r>
          <a:endParaRPr lang="en-US" sz="1600" kern="1200" dirty="0"/>
        </a:p>
      </dsp:txBody>
      <dsp:txXfrm>
        <a:off x="4567043" y="2192007"/>
        <a:ext cx="1152184" cy="989184"/>
      </dsp:txXfrm>
    </dsp:sp>
    <dsp:sp modelId="{D45BDA7D-D86D-D44B-AF83-C40ADD38497F}">
      <dsp:nvSpPr>
        <dsp:cNvPr id="0" name=""/>
        <dsp:cNvSpPr/>
      </dsp:nvSpPr>
      <dsp:spPr>
        <a:xfrm>
          <a:off x="5752948" y="2605161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259C0-DB10-764F-92B2-BDF588DA8116}">
      <dsp:nvSpPr>
        <dsp:cNvPr id="0" name=""/>
        <dsp:cNvSpPr/>
      </dsp:nvSpPr>
      <dsp:spPr>
        <a:xfrm>
          <a:off x="5744982" y="2775667"/>
          <a:ext cx="1669240" cy="143309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46115-DE3B-B846-9689-B8B81386EFE4}">
      <dsp:nvSpPr>
        <dsp:cNvPr id="0" name=""/>
        <dsp:cNvSpPr/>
      </dsp:nvSpPr>
      <dsp:spPr>
        <a:xfrm>
          <a:off x="6070688" y="2801605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B673D-204B-1743-81DD-3105126CFB7D}">
      <dsp:nvSpPr>
        <dsp:cNvPr id="0" name=""/>
        <dsp:cNvSpPr/>
      </dsp:nvSpPr>
      <dsp:spPr>
        <a:xfrm>
          <a:off x="5744982" y="1191522"/>
          <a:ext cx="1669240" cy="14330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we doing today</a:t>
          </a:r>
          <a:endParaRPr lang="en-US" sz="1600" kern="1200" dirty="0"/>
        </a:p>
      </dsp:txBody>
      <dsp:txXfrm>
        <a:off x="6003510" y="1413476"/>
        <a:ext cx="1152184" cy="989184"/>
      </dsp:txXfrm>
    </dsp:sp>
    <dsp:sp modelId="{05813D52-1ED7-ED4D-AA93-8DA7F3A03286}">
      <dsp:nvSpPr>
        <dsp:cNvPr id="0" name=""/>
        <dsp:cNvSpPr/>
      </dsp:nvSpPr>
      <dsp:spPr>
        <a:xfrm>
          <a:off x="7189415" y="1833877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C93B-859A-A84C-A443-1420C87BD13E}">
      <dsp:nvSpPr>
        <dsp:cNvPr id="0" name=""/>
        <dsp:cNvSpPr/>
      </dsp:nvSpPr>
      <dsp:spPr>
        <a:xfrm>
          <a:off x="7181449" y="1991033"/>
          <a:ext cx="1669240" cy="143309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B6B90-317D-C846-B6FB-3D0602CC6A18}">
      <dsp:nvSpPr>
        <dsp:cNvPr id="0" name=""/>
        <dsp:cNvSpPr/>
      </dsp:nvSpPr>
      <dsp:spPr>
        <a:xfrm>
          <a:off x="7514235" y="2023074"/>
          <a:ext cx="194715" cy="16783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1A8475-D457-054D-82F6-B00D9F18908E}" type="datetimeFigureOut">
              <a:rPr lang="en-US"/>
              <a:pPr>
                <a:defRPr/>
              </a:pPr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F6BFE0-9A96-A14C-875A-5F3D41FD9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6BFE0-9A96-A14C-875A-5F3D41FD9E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6BFE0-9A96-A14C-875A-5F3D41FD9E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6BFE0-9A96-A14C-875A-5F3D41FD9E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6BFE0-9A96-A14C-875A-5F3D41FD9E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6BFE0-9A96-A14C-875A-5F3D41FD9E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D60A-F31E-4946-A028-18025A5BD7D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8AF7C-9F18-424B-80D1-4CFCFE54D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32085-DA2F-EE4A-9B9E-0E054E91A769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318DC-ADFA-FA41-ACFF-A5A1B4CF0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0C54-9EFD-E34D-B287-BF7154179163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C705E-7D0A-BE45-BCEF-D5F1B56B2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07C8-FEA2-8B46-A2DD-9FA94F5051D7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153D-E302-AF42-93BE-EC9F995FF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4D594-074F-0A46-AB13-E1CBE43FE98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62C94-2559-E34C-8007-27EA3EDB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5E2EF-68FD-6147-884B-051EFCF01948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A5161-BD0C-AC47-8C22-393915485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8096-3218-F243-BB37-BAE8E84A2D82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65ED-A86A-E146-ADAB-45E388682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D569-30C7-A844-8CFA-B5508086E0DB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7BA0-7F2A-1645-847A-751267CB3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5D7B2-198F-B140-8D15-5771F077D75E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C5489-2662-1942-84BE-E7AAD679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636B7-E11A-7D46-A149-8741DF439682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C3F4A-95FF-4545-A5C2-63BA1D909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72E2E-55E1-554A-B3B4-E9E56F585E17}" type="datetime1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98EE-58C5-D742-9F9E-CCABC52B2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BEC3-7427-1046-993E-CC9957ABD10C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CB54C-CD88-3147-87E0-D1C23AA24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EC69-093E-BE4D-8D0F-304304979F05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80ADA-524F-6A4D-8A75-9806F3B07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D161-0651-3C4A-908A-5F3198B737AB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8DB3D-8631-DD44-89EB-C5F651AC6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BCD9F-8D8E-124E-9BCA-DDEBEC112E94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DA84-0E4B-CB4C-934A-9102E74C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9890-E61F-E84B-BCEC-A6E842D45773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C562-7C39-EE49-9546-117C16E08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5D5F-1C4F-EB4F-8A77-5D516EDAFC01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04FA9-4961-344A-9DDA-C4858449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C3B-C518-DB41-948B-04DB7B8C30C2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A6900-A496-C848-9D3C-8F520F904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3AB49-92A9-384E-ACE7-02AEEC87E551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1FEED-06AF-8246-806A-07FABF4C2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05B45-EC22-964A-AD6D-41C650CE901C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FC55-FBA0-3044-80EE-309FADE31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546A4-2D0A-1B48-A97E-A4CB08283C57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077A-52E3-C943-94DE-C43DDAF8E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98488" y="6007100"/>
            <a:ext cx="1482725" cy="71437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61586" y="6095780"/>
            <a:ext cx="4104290" cy="53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0" y="6007100"/>
            <a:ext cx="12192000" cy="714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C343F-AD8C-4C4A-B779-B3BD0807D39A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4A33-59CD-2246-B7C8-D75430B66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715F2-4496-B443-933B-9DA6A83BABC1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E2480-8813-694C-BDED-1A055D276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B53637-DB8D-1742-BDDA-52327B12694E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2EBE83-F3EA-A549-AE57-5EC2938E8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65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BA9B89-0C47-5E46-A1D1-A380788AE759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E7014-A325-3A42-B7D2-64CCF7DD7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6" r:id="rId12"/>
    <p:sldLayoutId id="2147483764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26.jp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3" Type="http://schemas.openxmlformats.org/officeDocument/2006/relationships/image" Target="file://localhost/Users/crowderia/Documents/Lolc-ppt/Logo%20with%20Slogan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file://localhost/Users/crowderia/Documents/Lolc-ppt/Logo%20with%20Slogan.png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9.jp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hyperlink" Target="https://ponyfoo.com/articles/understanding-javascript-async-await" TargetMode="External"/><Relationship Id="rId12" Type="http://schemas.openxmlformats.org/officeDocument/2006/relationships/hyperlink" Target="https://facebook.github.io/react-native/" TargetMode="External"/><Relationship Id="rId13" Type="http://schemas.openxmlformats.org/officeDocument/2006/relationships/hyperlink" Target="https://firebase.googleblog.com/2016/01/the-beginners-guide-to-react-native-and_84.html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file://localhost/Users/crowderia/Documents/Lolc-ppt/Logo%20with%20Slogan.png" TargetMode="External"/><Relationship Id="rId5" Type="http://schemas.openxmlformats.org/officeDocument/2006/relationships/hyperlink" Target="https://nodejs.org/en/" TargetMode="External"/><Relationship Id="rId6" Type="http://schemas.openxmlformats.org/officeDocument/2006/relationships/hyperlink" Target="https://eslint.org/" TargetMode="External"/><Relationship Id="rId7" Type="http://schemas.openxmlformats.org/officeDocument/2006/relationships/hyperlink" Target="https://babeljs.io/" TargetMode="External"/><Relationship Id="rId8" Type="http://schemas.openxmlformats.org/officeDocument/2006/relationships/hyperlink" Target="https://expo.io/" TargetMode="External"/><Relationship Id="rId9" Type="http://schemas.openxmlformats.org/officeDocument/2006/relationships/hyperlink" Target="https://developer.android.com/studio/index.html" TargetMode="External"/><Relationship Id="rId10" Type="http://schemas.openxmlformats.org/officeDocument/2006/relationships/hyperlink" Target="https://developer.apple.com/xcod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mailto:thusitha@crowderia.s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rowderia/Documents/Lolc-ppt/Logo%20with%20Slogan.png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2189" y="4280546"/>
            <a:ext cx="1647619" cy="16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1" y="5928165"/>
            <a:ext cx="1219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thusitha</a:t>
            </a:r>
            <a:r>
              <a:rPr lang="en-US" altLang="en-US" sz="16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@crowderia.se</a:t>
            </a:r>
            <a:endParaRPr lang="en-US" altLang="en-US" sz="1600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73936" y="2537203"/>
            <a:ext cx="72441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5400" dirty="0" smtClean="0">
                <a:solidFill>
                  <a:srgbClr val="2196F3"/>
                </a:solidFill>
                <a:latin typeface="Avenir Medium" charset="0"/>
                <a:ea typeface="Avenir Medium" charset="0"/>
                <a:cs typeface="Avenir Medium" charset="0"/>
              </a:rPr>
              <a:t>Mobile </a:t>
            </a:r>
            <a:r>
              <a:rPr lang="en-US" altLang="en-US" sz="5400" dirty="0" smtClean="0">
                <a:solidFill>
                  <a:schemeClr val="tx2"/>
                </a:solidFill>
                <a:latin typeface="Avenir Medium" charset="0"/>
                <a:ea typeface="Avenir Medium" charset="0"/>
                <a:cs typeface="Avenir Medium" charset="0"/>
              </a:rPr>
              <a:t>Development</a:t>
            </a:r>
            <a:endParaRPr lang="en-US" altLang="en-US" sz="5400" dirty="0">
              <a:solidFill>
                <a:schemeClr val="tx2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50" y="3661558"/>
            <a:ext cx="4457350" cy="3196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288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Native and Hybrid Development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705"/>
            <a:ext cx="12187214" cy="56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520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Frameworks that Lead On Industry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42" y="1868467"/>
            <a:ext cx="1607736" cy="55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49" y="2641168"/>
            <a:ext cx="3323844" cy="13932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42" y="4248425"/>
            <a:ext cx="4357124" cy="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520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Xamarin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" y="1018532"/>
            <a:ext cx="6687560" cy="4097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68" y="966330"/>
            <a:ext cx="434561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520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Witch one is the best?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51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6" y="3623094"/>
            <a:ext cx="3659126" cy="2059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0465" y="384951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What is React?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9850" y="1332005"/>
            <a:ext cx="81836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React is a JavaScript library for building user interfaces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A key concept in React is that of a component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A component is a particular piece of the user 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  interface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, such as this Facebook input field.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520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React Native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99" y="966330"/>
            <a:ext cx="4609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How Does React Native Work?</a:t>
            </a:r>
            <a:endParaRPr lang="en-US" sz="2800" b="1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999" y="1910474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he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Virtual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DOM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999" y="2505212"/>
            <a:ext cx="101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React, the Virtual DOM acts as a layer between the developer’s description of how things ought to look,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work done to actually render your application onto the page. 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72" y="3018469"/>
            <a:ext cx="6402786" cy="2998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514" y="5020574"/>
            <a:ext cx="513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connector help to create React </a:t>
            </a:r>
            <a:r>
              <a:rPr lang="en-US" dirty="0"/>
              <a:t>with an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into the host platform’s native UI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259456" y="1431985"/>
            <a:ext cx="9092241" cy="385344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What is to-do app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Technologies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Platforms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Setup environment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2655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To-do app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98487" y="443110"/>
            <a:ext cx="4905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chemeClr val="bg1">
                    <a:lumMod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Project Environment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setup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0" y="4125881"/>
            <a:ext cx="1511540" cy="1481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90" y="4159944"/>
            <a:ext cx="3135344" cy="1371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1" y="4200062"/>
            <a:ext cx="2225615" cy="1112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024" y="1479368"/>
            <a:ext cx="692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Tools and technologies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hat we are working with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91" y="3036618"/>
            <a:ext cx="1918509" cy="711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14" y="3137459"/>
            <a:ext cx="1819455" cy="509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08" y="4062175"/>
            <a:ext cx="2648192" cy="15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98487" y="443110"/>
            <a:ext cx="4905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Ref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0445" y="1086707"/>
            <a:ext cx="85411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CrowdSolution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-&gt; https://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github.com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CrowderiaSolution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/react-native-expo-boilerplate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NodeJS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-&gt;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5"/>
              </a:rPr>
              <a:t>https://nodejs.org/en/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Eslint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    -&gt;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6"/>
              </a:rPr>
              <a:t>https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6"/>
              </a:rPr>
              <a:t>://eslint.org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6"/>
              </a:rPr>
              <a:t>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Babel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7"/>
              </a:rPr>
              <a:t>https://babeljs.io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7"/>
              </a:rPr>
              <a:t>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Expo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    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8"/>
              </a:rPr>
              <a:t>https://expo.io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8"/>
              </a:rPr>
              <a:t>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Android Studio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9"/>
              </a:rPr>
              <a:t>https://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9"/>
              </a:rPr>
              <a:t>developer.android.com/studio/index.html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Xcode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0"/>
              </a:rPr>
              <a:t>https://developer.apple.com/xcode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0"/>
              </a:rPr>
              <a:t>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Promises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1"/>
              </a:rPr>
              <a:t>https://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1"/>
              </a:rPr>
              <a:t>ponyfoo.com/articles/understanding-javascript-async-await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React Native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2"/>
              </a:rPr>
              <a:t>https://facebook.github.io/react-native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2"/>
              </a:rPr>
              <a:t>/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Firebase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-&gt;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3"/>
              </a:rPr>
              <a:t>https://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13"/>
              </a:rPr>
              <a:t>firebase.googleblog.com/2016/01/the-beginners-guide-to-react-native-and_84.html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What is react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-&gt; https://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wetalkit.xyz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/react-native-what-it-is-and-how-it-works-e2182d008f5e</a:t>
            </a:r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"/>
          <p:cNvSpPr txBox="1">
            <a:spLocks noChangeArrowheads="1"/>
          </p:cNvSpPr>
          <p:nvPr/>
        </p:nvSpPr>
        <p:spPr bwMode="auto">
          <a:xfrm>
            <a:off x="1936750" y="2767806"/>
            <a:ext cx="83185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8000" b="1" dirty="0">
                <a:solidFill>
                  <a:srgbClr val="00B0F0"/>
                </a:solidFill>
                <a:latin typeface="+mj-lt"/>
                <a:ea typeface="Avenir Heavy" charset="0"/>
                <a:cs typeface="Avenir Heavy" charset="0"/>
              </a:rPr>
              <a:t>THANK YOU!</a:t>
            </a: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4690125"/>
            <a:ext cx="32512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994275" y="6009337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37474F"/>
                </a:solidFill>
                <a:latin typeface="Avenir Book" charset="0"/>
                <a:ea typeface="Avenir Book" charset="0"/>
                <a:cs typeface="Avenir Book" charset="0"/>
              </a:rPr>
              <a:t>www.crowderia.com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58" y="1893020"/>
            <a:ext cx="2126891" cy="2126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3234" y="1702411"/>
            <a:ext cx="642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I.P.V.T.P.M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Jayalath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University of Colombo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chool of Computing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B.Sc.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Computer Science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Crowderia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682" y="5676182"/>
            <a:ext cx="6240253" cy="39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  <a:hlinkClick r:id="rId3"/>
              </a:rPr>
              <a:t>thusitha@crowderia.se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   |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tel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0703757012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3234" y="4010735"/>
            <a:ext cx="506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#involve with</a:t>
            </a:r>
            <a:r>
              <a:rPr lang="en-US" dirty="0" smtClean="0"/>
              <a:t> Game , Mobile and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400" y="20424"/>
            <a:ext cx="4985201" cy="498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1" name="Group 12"/>
          <p:cNvGrpSpPr>
            <a:grpSpLocks/>
          </p:cNvGrpSpPr>
          <p:nvPr/>
        </p:nvGrpSpPr>
        <p:grpSpPr bwMode="auto">
          <a:xfrm>
            <a:off x="901700" y="5473701"/>
            <a:ext cx="2836863" cy="954401"/>
            <a:chOff x="900952" y="5514799"/>
            <a:chExt cx="2837329" cy="953494"/>
          </a:xfrm>
        </p:grpSpPr>
        <p:sp>
          <p:nvSpPr>
            <p:cNvPr id="43019" name="TextBox 13"/>
            <p:cNvSpPr txBox="1">
              <a:spLocks noChangeArrowheads="1"/>
            </p:cNvSpPr>
            <p:nvPr/>
          </p:nvSpPr>
          <p:spPr bwMode="auto">
            <a:xfrm>
              <a:off x="1337981" y="5514799"/>
              <a:ext cx="19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37474F"/>
                  </a:solidFill>
                </a:rPr>
                <a:t>Head Office</a:t>
              </a:r>
            </a:p>
          </p:txBody>
        </p:sp>
        <p:sp>
          <p:nvSpPr>
            <p:cNvPr id="43020" name="TextBox 14"/>
            <p:cNvSpPr txBox="1">
              <a:spLocks noChangeArrowheads="1"/>
            </p:cNvSpPr>
            <p:nvPr/>
          </p:nvSpPr>
          <p:spPr bwMode="auto">
            <a:xfrm>
              <a:off x="900952" y="5822576"/>
              <a:ext cx="2837329" cy="64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latin typeface="Avenir Light" charset="0"/>
                  <a:ea typeface="Avenir Light" charset="0"/>
                  <a:cs typeface="Avenir Light" charset="0"/>
                </a:rPr>
                <a:t>Crowderia</a:t>
              </a:r>
              <a:r>
                <a:rPr lang="en-US" altLang="en-US" sz="1200" dirty="0">
                  <a:latin typeface="Avenir Light" charset="0"/>
                  <a:ea typeface="Avenir Light" charset="0"/>
                  <a:cs typeface="Avenir Light" charset="0"/>
                </a:rPr>
                <a:t> AB, </a:t>
              </a:r>
              <a:r>
                <a:rPr lang="en-US" altLang="en-US" sz="1200" dirty="0" err="1">
                  <a:latin typeface="Avenir Light" charset="0"/>
                  <a:ea typeface="Avenir Light" charset="0"/>
                  <a:cs typeface="Avenir Light" charset="0"/>
                </a:rPr>
                <a:t>Övre</a:t>
              </a:r>
              <a:r>
                <a:rPr lang="en-US" altLang="en-US" sz="1200" dirty="0">
                  <a:latin typeface="Avenir Light" charset="0"/>
                  <a:ea typeface="Avenir Light" charset="0"/>
                  <a:cs typeface="Avenir Light" charset="0"/>
                </a:rPr>
                <a:t> </a:t>
              </a:r>
              <a:r>
                <a:rPr lang="en-US" altLang="en-US" sz="1200" dirty="0" err="1">
                  <a:latin typeface="Avenir Light" charset="0"/>
                  <a:ea typeface="Avenir Light" charset="0"/>
                  <a:cs typeface="Avenir Light" charset="0"/>
                </a:rPr>
                <a:t>Slottsgatan</a:t>
              </a:r>
              <a:r>
                <a:rPr lang="en-US" altLang="en-US" sz="1200" dirty="0">
                  <a:latin typeface="Avenir Light" charset="0"/>
                  <a:ea typeface="Avenir Light" charset="0"/>
                  <a:cs typeface="Avenir Light" charset="0"/>
                </a:rPr>
                <a:t> 9A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venir Light" charset="0"/>
                  <a:ea typeface="Avenir Light" charset="0"/>
                  <a:cs typeface="Avenir Light" charset="0"/>
                </a:rPr>
                <a:t>753 12 Uppsala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Avenir Light" charset="0"/>
                  <a:ea typeface="Avenir Light" charset="0"/>
                  <a:cs typeface="Avenir Light" charset="0"/>
                </a:rPr>
                <a:t>Sweden.</a:t>
              </a:r>
              <a:endParaRPr lang="en-US" altLang="en-US" sz="1600" dirty="0"/>
            </a:p>
          </p:txBody>
        </p:sp>
      </p:grpSp>
      <p:grpSp>
        <p:nvGrpSpPr>
          <p:cNvPr id="43012" name="Group 15"/>
          <p:cNvGrpSpPr>
            <a:grpSpLocks/>
          </p:cNvGrpSpPr>
          <p:nvPr/>
        </p:nvGrpSpPr>
        <p:grpSpPr bwMode="auto">
          <a:xfrm>
            <a:off x="8453438" y="5473699"/>
            <a:ext cx="2922361" cy="954168"/>
            <a:chOff x="900951" y="5514799"/>
            <a:chExt cx="3585884" cy="953981"/>
          </a:xfrm>
        </p:grpSpPr>
        <p:sp>
          <p:nvSpPr>
            <p:cNvPr id="43017" name="TextBox 16"/>
            <p:cNvSpPr txBox="1">
              <a:spLocks noChangeArrowheads="1"/>
            </p:cNvSpPr>
            <p:nvPr/>
          </p:nvSpPr>
          <p:spPr bwMode="auto">
            <a:xfrm>
              <a:off x="900952" y="5514799"/>
              <a:ext cx="35858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37474F"/>
                  </a:solidFill>
                </a:rPr>
                <a:t>Branch Office</a:t>
              </a:r>
            </a:p>
          </p:txBody>
        </p:sp>
        <p:sp>
          <p:nvSpPr>
            <p:cNvPr id="43018" name="TextBox 17"/>
            <p:cNvSpPr txBox="1">
              <a:spLocks noChangeArrowheads="1"/>
            </p:cNvSpPr>
            <p:nvPr/>
          </p:nvSpPr>
          <p:spPr bwMode="auto">
            <a:xfrm>
              <a:off x="900951" y="5822576"/>
              <a:ext cx="3585884" cy="64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Crowderia</a:t>
              </a: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, 38, Kerrie Road, </a:t>
              </a:r>
              <a:r>
                <a:rPr lang="en-US" altLang="en-US" sz="1200" dirty="0" err="1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Oatlands</a:t>
              </a: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,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NSW 2117,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Australia.</a:t>
              </a:r>
              <a:endParaRPr lang="en-US" altLang="en-US" sz="1600" dirty="0"/>
            </a:p>
          </p:txBody>
        </p:sp>
      </p:grpSp>
      <p:grpSp>
        <p:nvGrpSpPr>
          <p:cNvPr id="43013" name="Group 18"/>
          <p:cNvGrpSpPr>
            <a:grpSpLocks/>
          </p:cNvGrpSpPr>
          <p:nvPr/>
        </p:nvGrpSpPr>
        <p:grpSpPr bwMode="auto">
          <a:xfrm>
            <a:off x="4632288" y="5473701"/>
            <a:ext cx="3152018" cy="954367"/>
            <a:chOff x="1125526" y="5514799"/>
            <a:chExt cx="3151758" cy="953563"/>
          </a:xfrm>
        </p:grpSpPr>
        <p:sp>
          <p:nvSpPr>
            <p:cNvPr id="43015" name="TextBox 19"/>
            <p:cNvSpPr txBox="1">
              <a:spLocks noChangeArrowheads="1"/>
            </p:cNvSpPr>
            <p:nvPr/>
          </p:nvSpPr>
          <p:spPr bwMode="auto">
            <a:xfrm>
              <a:off x="1125526" y="5514799"/>
              <a:ext cx="31517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37474F"/>
                  </a:solidFill>
                </a:rPr>
                <a:t>R &amp; D Center</a:t>
              </a:r>
            </a:p>
          </p:txBody>
        </p:sp>
        <p:sp>
          <p:nvSpPr>
            <p:cNvPr id="43016" name="TextBox 20"/>
            <p:cNvSpPr txBox="1">
              <a:spLocks noChangeArrowheads="1"/>
            </p:cNvSpPr>
            <p:nvPr/>
          </p:nvSpPr>
          <p:spPr bwMode="auto">
            <a:xfrm>
              <a:off x="1125527" y="5822576"/>
              <a:ext cx="3151757" cy="645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Crowderia</a:t>
              </a: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 (</a:t>
              </a:r>
              <a:r>
                <a:rPr lang="en-US" altLang="en-US" sz="1200" dirty="0" err="1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Pvt</a:t>
              </a: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) Ltd, No.84/21, 5th Lane, 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Nawala</a:t>
              </a: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,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rgbClr val="37474F"/>
                  </a:solidFill>
                  <a:latin typeface="Avenir Light" charset="0"/>
                  <a:ea typeface="Avenir Light" charset="0"/>
                  <a:cs typeface="Avenir Light" charset="0"/>
                </a:rPr>
                <a:t>Sri Lanka.</a:t>
              </a:r>
              <a:endParaRPr lang="en-US" altLang="en-US" sz="1600" dirty="0"/>
            </a:p>
          </p:txBody>
        </p:sp>
      </p:grp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" y="5003191"/>
            <a:ext cx="12192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1976D2"/>
                </a:solidFill>
                <a:latin typeface="Avenir Book" charset="0"/>
                <a:ea typeface="Avenir Book" charset="0"/>
                <a:cs typeface="Avenir Book" charset="0"/>
              </a:rPr>
              <a:t>www.crowderia.com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366967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2655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Overview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01698078"/>
              </p:ext>
            </p:extLst>
          </p:nvPr>
        </p:nvGraphicFramePr>
        <p:xfrm>
          <a:off x="1669934" y="233811"/>
          <a:ext cx="8850690" cy="616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36419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2196F3"/>
                </a:solidFill>
                <a:latin typeface="Avenir Medium" charset="0"/>
                <a:ea typeface="Avenir Medium" charset="0"/>
                <a:cs typeface="Avenir Medium" charset="0"/>
              </a:rPr>
              <a:t>Mobile Development</a:t>
            </a:r>
            <a:endParaRPr lang="en-US" altLang="en-US" dirty="0">
              <a:solidFill>
                <a:srgbClr val="2196F3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36419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mtClean="0">
                <a:solidFill>
                  <a:srgbClr val="2196F3"/>
                </a:solidFill>
                <a:latin typeface="Avenir Medium" charset="0"/>
                <a:ea typeface="Avenir Medium" charset="0"/>
                <a:cs typeface="Avenir Medium" charset="0"/>
              </a:rPr>
              <a:t>Mobile Development</a:t>
            </a:r>
            <a:endParaRPr lang="en-US" altLang="en-US" dirty="0">
              <a:solidFill>
                <a:srgbClr val="2196F3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9600"/>
            <a:ext cx="7010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7288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Most popular apps 2017 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5" y="1144246"/>
            <a:ext cx="8280738" cy="51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87" y="1202691"/>
            <a:ext cx="5651919" cy="3761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1138" y="4963885"/>
            <a:ext cx="4317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a days </a:t>
            </a:r>
            <a:r>
              <a:rPr lang="en-US" sz="3200" b="1" dirty="0" smtClean="0">
                <a:solidFill>
                  <a:schemeClr val="accent1"/>
                </a:solidFill>
              </a:rPr>
              <a:t>BIG PLAYERS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1" y="874207"/>
            <a:ext cx="5495076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98488" y="443110"/>
            <a:ext cx="32299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lack" charset="0"/>
                <a:ea typeface="Avenir Black" charset="0"/>
                <a:cs typeface="Avenir Black" charset="0"/>
              </a:rPr>
              <a:t>OS Specific IDE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0" y="2533897"/>
            <a:ext cx="2405969" cy="1804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05" y="2441748"/>
            <a:ext cx="1243693" cy="165825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671821" y="2217969"/>
            <a:ext cx="0" cy="2268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80" y="2522134"/>
            <a:ext cx="1567544" cy="1567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92" y="2754961"/>
            <a:ext cx="1249747" cy="11247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05" y="2599029"/>
            <a:ext cx="2319481" cy="14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3" descr="/Users/crowderia/Documents/Lolc-ppt/Logo with Slogan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869"/>
          <a:stretch>
            <a:fillRect/>
          </a:stretch>
        </p:blipFill>
        <p:spPr>
          <a:xfrm>
            <a:off x="598488" y="6118225"/>
            <a:ext cx="1482725" cy="714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6044695"/>
            <a:ext cx="12192000" cy="21328"/>
          </a:xfrm>
          <a:prstGeom prst="rect">
            <a:avLst/>
          </a:prstGeom>
          <a:gradFill flip="none" rotWithShape="1">
            <a:gsLst>
              <a:gs pos="0">
                <a:srgbClr val="1D462E"/>
              </a:gs>
              <a:gs pos="50000">
                <a:srgbClr val="FAC401"/>
              </a:gs>
              <a:gs pos="100000">
                <a:srgbClr val="771F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8853" y="2436725"/>
            <a:ext cx="4071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Medium" charset="0"/>
                <a:ea typeface="Avenir Medium" charset="0"/>
                <a:cs typeface="Avenir Medium" charset="0"/>
              </a:rPr>
              <a:t>Is that all?</a:t>
            </a:r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8EE-58C5-D742-9F9E-CCABC52B29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9692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wderia V4.2" id="{098DC259-848A-784D-9507-892E9BA11733}" vid="{E0FD9B20-B3D2-1946-AE81-610ECA28E4D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wderia V4.2" id="{098DC259-848A-784D-9507-892E9BA11733}" vid="{7363E705-D46B-E14F-8CF6-61805FE782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Crowderia Template</Template>
  <TotalTime>2598</TotalTime>
  <Words>341</Words>
  <Application>Microsoft Macintosh PowerPoint</Application>
  <PresentationFormat>Widescreen</PresentationFormat>
  <Paragraphs>86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Avenir Black</vt:lpstr>
      <vt:lpstr>Avenir Book</vt:lpstr>
      <vt:lpstr>Avenir Heavy</vt:lpstr>
      <vt:lpstr>Avenir Light</vt:lpstr>
      <vt:lpstr>Avenir Medium</vt:lpstr>
      <vt:lpstr>Calibri</vt:lpstr>
      <vt:lpstr>Calibri Light</vt:lpstr>
      <vt:lpstr>Arial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2017-11-02T16:05:55Z</dcterms:created>
  <dcterms:modified xsi:type="dcterms:W3CDTF">2017-11-04T11:24:24Z</dcterms:modified>
</cp:coreProperties>
</file>