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14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nvGrpSpPr>
          <p:cNvPr id="10" name="Google Shape;10;p2"/>
          <p:cNvGrpSpPr/>
          <p:nvPr/>
        </p:nvGrpSpPr>
        <p:grpSpPr>
          <a:xfrm>
            <a:off x="-695636" y="-960409"/>
            <a:ext cx="11018668" cy="9286097"/>
            <a:chOff x="-695636" y="-720307"/>
            <a:chExt cx="11018668" cy="6964573"/>
          </a:xfrm>
        </p:grpSpPr>
        <p:sp>
          <p:nvSpPr>
            <p:cNvPr id="11" name="Google Shape;11;p2"/>
            <p:cNvSpPr/>
            <p:nvPr/>
          </p:nvSpPr>
          <p:spPr>
            <a:xfrm>
              <a:off x="3727857" y="3499682"/>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95636" y="-720307"/>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3250950" y="2366400"/>
            <a:ext cx="2642100" cy="13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250950" y="3505267"/>
            <a:ext cx="2642100" cy="82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grpSp>
        <p:nvGrpSpPr>
          <p:cNvPr id="15" name="Google Shape;15;p2"/>
          <p:cNvGrpSpPr/>
          <p:nvPr/>
        </p:nvGrpSpPr>
        <p:grpSpPr>
          <a:xfrm>
            <a:off x="658176" y="643705"/>
            <a:ext cx="7891816" cy="4896692"/>
            <a:chOff x="658175" y="482778"/>
            <a:chExt cx="7891816" cy="3672519"/>
          </a:xfrm>
        </p:grpSpPr>
        <p:grpSp>
          <p:nvGrpSpPr>
            <p:cNvPr id="16" name="Google Shape;16;p2"/>
            <p:cNvGrpSpPr/>
            <p:nvPr/>
          </p:nvGrpSpPr>
          <p:grpSpPr>
            <a:xfrm>
              <a:off x="8421616" y="482778"/>
              <a:ext cx="128375" cy="603763"/>
              <a:chOff x="2766991" y="3156303"/>
              <a:chExt cx="128375" cy="603763"/>
            </a:xfrm>
          </p:grpSpPr>
          <p:sp>
            <p:nvSpPr>
              <p:cNvPr id="17" name="Google Shape;17;p2"/>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658175" y="3340316"/>
              <a:ext cx="128400" cy="814981"/>
              <a:chOff x="7185425" y="2022141"/>
              <a:chExt cx="128400" cy="814981"/>
            </a:xfrm>
          </p:grpSpPr>
          <p:sp>
            <p:nvSpPr>
              <p:cNvPr id="23" name="Google Shape;23;p2"/>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4" name="Google Shape;24;p2"/>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5" name="Google Shape;25;p2"/>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6" name="Google Shape;26;p2"/>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7" name="Google Shape;27;p2"/>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10649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6"/>
        <p:cNvGrpSpPr/>
        <p:nvPr/>
      </p:nvGrpSpPr>
      <p:grpSpPr>
        <a:xfrm>
          <a:off x="0" y="0"/>
          <a:ext cx="0" cy="0"/>
          <a:chOff x="0" y="0"/>
          <a:chExt cx="0" cy="0"/>
        </a:xfrm>
      </p:grpSpPr>
      <p:sp>
        <p:nvSpPr>
          <p:cNvPr id="147" name="Google Shape;147;p11"/>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48" name="Google Shape;148;p11"/>
          <p:cNvSpPr txBox="1">
            <a:spLocks noGrp="1"/>
          </p:cNvSpPr>
          <p:nvPr>
            <p:ph type="title" hasCustomPrompt="1"/>
          </p:nvPr>
        </p:nvSpPr>
        <p:spPr>
          <a:xfrm>
            <a:off x="1425924" y="2445067"/>
            <a:ext cx="6292200" cy="166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9" name="Google Shape;149;p11"/>
          <p:cNvSpPr txBox="1">
            <a:spLocks noGrp="1"/>
          </p:cNvSpPr>
          <p:nvPr>
            <p:ph type="subTitle" idx="1"/>
          </p:nvPr>
        </p:nvSpPr>
        <p:spPr>
          <a:xfrm>
            <a:off x="1425888" y="3780507"/>
            <a:ext cx="6292200" cy="632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subtitle style</a:t>
            </a:r>
            <a:endParaRPr/>
          </a:p>
        </p:txBody>
      </p:sp>
      <p:grpSp>
        <p:nvGrpSpPr>
          <p:cNvPr id="150" name="Google Shape;150;p11"/>
          <p:cNvGrpSpPr/>
          <p:nvPr/>
        </p:nvGrpSpPr>
        <p:grpSpPr>
          <a:xfrm>
            <a:off x="491926" y="488563"/>
            <a:ext cx="7980548" cy="4274700"/>
            <a:chOff x="491925" y="366422"/>
            <a:chExt cx="7980548" cy="3206025"/>
          </a:xfrm>
        </p:grpSpPr>
        <p:grpSp>
          <p:nvGrpSpPr>
            <p:cNvPr id="151" name="Google Shape;151;p11"/>
            <p:cNvGrpSpPr/>
            <p:nvPr/>
          </p:nvGrpSpPr>
          <p:grpSpPr>
            <a:xfrm rot="-5400000">
              <a:off x="8106404" y="128728"/>
              <a:ext cx="128375" cy="603763"/>
              <a:chOff x="2766991" y="3156303"/>
              <a:chExt cx="128375" cy="603763"/>
            </a:xfrm>
          </p:grpSpPr>
          <p:sp>
            <p:nvSpPr>
              <p:cNvPr id="152" name="Google Shape;152;p11"/>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1"/>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1"/>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1"/>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1"/>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11"/>
            <p:cNvGrpSpPr/>
            <p:nvPr/>
          </p:nvGrpSpPr>
          <p:grpSpPr>
            <a:xfrm>
              <a:off x="491925" y="2757466"/>
              <a:ext cx="128400" cy="814981"/>
              <a:chOff x="7185425" y="2022141"/>
              <a:chExt cx="128400" cy="814981"/>
            </a:xfrm>
          </p:grpSpPr>
          <p:sp>
            <p:nvSpPr>
              <p:cNvPr id="158" name="Google Shape;158;p11"/>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59" name="Google Shape;159;p11"/>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60" name="Google Shape;160;p11"/>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61" name="Google Shape;161;p11"/>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62" name="Google Shape;162;p11"/>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grpSp>
        <p:nvGrpSpPr>
          <p:cNvPr id="163" name="Google Shape;163;p11"/>
          <p:cNvGrpSpPr/>
          <p:nvPr/>
        </p:nvGrpSpPr>
        <p:grpSpPr>
          <a:xfrm>
            <a:off x="-1488811" y="-933108"/>
            <a:ext cx="12342693" cy="9273231"/>
            <a:chOff x="-1488811" y="-699832"/>
            <a:chExt cx="12342693" cy="6954923"/>
          </a:xfrm>
        </p:grpSpPr>
        <p:sp>
          <p:nvSpPr>
            <p:cNvPr id="164" name="Google Shape;164;p11"/>
            <p:cNvSpPr/>
            <p:nvPr/>
          </p:nvSpPr>
          <p:spPr>
            <a:xfrm>
              <a:off x="4258707" y="3510507"/>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1"/>
            <p:cNvSpPr/>
            <p:nvPr/>
          </p:nvSpPr>
          <p:spPr>
            <a:xfrm>
              <a:off x="-1488811" y="-699832"/>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1405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6"/>
        <p:cNvGrpSpPr/>
        <p:nvPr/>
      </p:nvGrpSpPr>
      <p:grpSpPr>
        <a:xfrm>
          <a:off x="0" y="0"/>
          <a:ext cx="0" cy="0"/>
          <a:chOff x="0" y="0"/>
          <a:chExt cx="0" cy="0"/>
        </a:xfrm>
      </p:grpSpPr>
    </p:spTree>
    <p:extLst>
      <p:ext uri="{BB962C8B-B14F-4D97-AF65-F5344CB8AC3E}">
        <p14:creationId xmlns:p14="http://schemas.microsoft.com/office/powerpoint/2010/main" val="3966555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7"/>
        <p:cNvGrpSpPr/>
        <p:nvPr/>
      </p:nvGrpSpPr>
      <p:grpSpPr>
        <a:xfrm>
          <a:off x="0" y="0"/>
          <a:ext cx="0" cy="0"/>
          <a:chOff x="0" y="0"/>
          <a:chExt cx="0" cy="0"/>
        </a:xfrm>
      </p:grpSpPr>
      <p:sp>
        <p:nvSpPr>
          <p:cNvPr id="168" name="Google Shape;168;p13"/>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69" name="Google Shape;169;p13"/>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170" name="Google Shape;170;p13"/>
          <p:cNvSpPr txBox="1">
            <a:spLocks noGrp="1"/>
          </p:cNvSpPr>
          <p:nvPr>
            <p:ph type="title" idx="2" hasCustomPrompt="1"/>
          </p:nvPr>
        </p:nvSpPr>
        <p:spPr>
          <a:xfrm>
            <a:off x="821788" y="2322351"/>
            <a:ext cx="816900" cy="10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1" name="Google Shape;171;p13"/>
          <p:cNvSpPr txBox="1">
            <a:spLocks noGrp="1"/>
          </p:cNvSpPr>
          <p:nvPr>
            <p:ph type="title" idx="3" hasCustomPrompt="1"/>
          </p:nvPr>
        </p:nvSpPr>
        <p:spPr>
          <a:xfrm>
            <a:off x="4814263" y="2322351"/>
            <a:ext cx="816900" cy="10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2" name="Google Shape;172;p13"/>
          <p:cNvSpPr txBox="1">
            <a:spLocks noGrp="1"/>
          </p:cNvSpPr>
          <p:nvPr>
            <p:ph type="title" idx="4" hasCustomPrompt="1"/>
          </p:nvPr>
        </p:nvSpPr>
        <p:spPr>
          <a:xfrm>
            <a:off x="821788" y="4400800"/>
            <a:ext cx="816900" cy="10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3" name="Google Shape;173;p13"/>
          <p:cNvSpPr txBox="1">
            <a:spLocks noGrp="1"/>
          </p:cNvSpPr>
          <p:nvPr>
            <p:ph type="title" idx="5" hasCustomPrompt="1"/>
          </p:nvPr>
        </p:nvSpPr>
        <p:spPr>
          <a:xfrm>
            <a:off x="4814263" y="4400800"/>
            <a:ext cx="816900" cy="10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74" name="Google Shape;174;p13"/>
          <p:cNvSpPr txBox="1">
            <a:spLocks noGrp="1"/>
          </p:cNvSpPr>
          <p:nvPr>
            <p:ph type="subTitle" idx="1"/>
          </p:nvPr>
        </p:nvSpPr>
        <p:spPr>
          <a:xfrm>
            <a:off x="1638563" y="2322351"/>
            <a:ext cx="2691000" cy="533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1pPr>
            <a:lvl2pPr lvl="1"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2pPr>
            <a:lvl3pPr lvl="2"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3pPr>
            <a:lvl4pPr lvl="3"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4pPr>
            <a:lvl5pPr lvl="4"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5pPr>
            <a:lvl6pPr lvl="5"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6pPr>
            <a:lvl7pPr lvl="6"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7pPr>
            <a:lvl8pPr lvl="7"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8pPr>
            <a:lvl9pPr lvl="8"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9pPr>
          </a:lstStyle>
          <a:p>
            <a:r>
              <a:rPr lang="en-US"/>
              <a:t>Click to edit Master subtitle style</a:t>
            </a:r>
            <a:endParaRPr/>
          </a:p>
        </p:txBody>
      </p:sp>
      <p:sp>
        <p:nvSpPr>
          <p:cNvPr id="175" name="Google Shape;175;p13"/>
          <p:cNvSpPr txBox="1">
            <a:spLocks noGrp="1"/>
          </p:cNvSpPr>
          <p:nvPr>
            <p:ph type="subTitle" idx="6"/>
          </p:nvPr>
        </p:nvSpPr>
        <p:spPr>
          <a:xfrm>
            <a:off x="5631187" y="2322351"/>
            <a:ext cx="2691000" cy="533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1pPr>
            <a:lvl2pPr lvl="1"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2pPr>
            <a:lvl3pPr lvl="2"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3pPr>
            <a:lvl4pPr lvl="3"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4pPr>
            <a:lvl5pPr lvl="4"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5pPr>
            <a:lvl6pPr lvl="5"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6pPr>
            <a:lvl7pPr lvl="6"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7pPr>
            <a:lvl8pPr lvl="7"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8pPr>
            <a:lvl9pPr lvl="8"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9pPr>
          </a:lstStyle>
          <a:p>
            <a:r>
              <a:rPr lang="en-US"/>
              <a:t>Click to edit Master subtitle style</a:t>
            </a:r>
            <a:endParaRPr/>
          </a:p>
        </p:txBody>
      </p:sp>
      <p:sp>
        <p:nvSpPr>
          <p:cNvPr id="176" name="Google Shape;176;p13"/>
          <p:cNvSpPr txBox="1">
            <a:spLocks noGrp="1"/>
          </p:cNvSpPr>
          <p:nvPr>
            <p:ph type="subTitle" idx="7"/>
          </p:nvPr>
        </p:nvSpPr>
        <p:spPr>
          <a:xfrm>
            <a:off x="1638588" y="4400800"/>
            <a:ext cx="2691000" cy="533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1pPr>
            <a:lvl2pPr lvl="1"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2pPr>
            <a:lvl3pPr lvl="2"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3pPr>
            <a:lvl4pPr lvl="3"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4pPr>
            <a:lvl5pPr lvl="4"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5pPr>
            <a:lvl6pPr lvl="5"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6pPr>
            <a:lvl7pPr lvl="6"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7pPr>
            <a:lvl8pPr lvl="7"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8pPr>
            <a:lvl9pPr lvl="8"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9pPr>
          </a:lstStyle>
          <a:p>
            <a:r>
              <a:rPr lang="en-US"/>
              <a:t>Click to edit Master subtitle style</a:t>
            </a:r>
            <a:endParaRPr/>
          </a:p>
        </p:txBody>
      </p:sp>
      <p:sp>
        <p:nvSpPr>
          <p:cNvPr id="177" name="Google Shape;177;p13"/>
          <p:cNvSpPr txBox="1">
            <a:spLocks noGrp="1"/>
          </p:cNvSpPr>
          <p:nvPr>
            <p:ph type="subTitle" idx="8"/>
          </p:nvPr>
        </p:nvSpPr>
        <p:spPr>
          <a:xfrm>
            <a:off x="5631212" y="4400800"/>
            <a:ext cx="2691000" cy="533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1pPr>
            <a:lvl2pPr lvl="1"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2pPr>
            <a:lvl3pPr lvl="2"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3pPr>
            <a:lvl4pPr lvl="3"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4pPr>
            <a:lvl5pPr lvl="4"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5pPr>
            <a:lvl6pPr lvl="5"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6pPr>
            <a:lvl7pPr lvl="6"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7pPr>
            <a:lvl8pPr lvl="7"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8pPr>
            <a:lvl9pPr lvl="8" algn="ctr" rtl="0">
              <a:spcBef>
                <a:spcPts val="0"/>
              </a:spcBef>
              <a:spcAft>
                <a:spcPts val="0"/>
              </a:spcAft>
              <a:buClr>
                <a:schemeClr val="dk1"/>
              </a:buClr>
              <a:buSzPts val="1800"/>
              <a:buFont typeface="Palanquin Dark"/>
              <a:buNone/>
              <a:defRPr sz="1800" b="1">
                <a:solidFill>
                  <a:schemeClr val="dk1"/>
                </a:solidFill>
                <a:latin typeface="Palanquin Dark"/>
                <a:ea typeface="Palanquin Dark"/>
                <a:cs typeface="Palanquin Dark"/>
                <a:sym typeface="Palanquin Dark"/>
              </a:defRPr>
            </a:lvl9pPr>
          </a:lstStyle>
          <a:p>
            <a:r>
              <a:rPr lang="en-US"/>
              <a:t>Click to edit Master subtitle style</a:t>
            </a:r>
            <a:endParaRPr/>
          </a:p>
        </p:txBody>
      </p:sp>
      <p:sp>
        <p:nvSpPr>
          <p:cNvPr id="178" name="Google Shape;178;p13"/>
          <p:cNvSpPr txBox="1">
            <a:spLocks noGrp="1"/>
          </p:cNvSpPr>
          <p:nvPr>
            <p:ph type="subTitle" idx="9"/>
          </p:nvPr>
        </p:nvSpPr>
        <p:spPr>
          <a:xfrm>
            <a:off x="1638563" y="2700816"/>
            <a:ext cx="2691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9" name="Google Shape;179;p13"/>
          <p:cNvSpPr txBox="1">
            <a:spLocks noGrp="1"/>
          </p:cNvSpPr>
          <p:nvPr>
            <p:ph type="subTitle" idx="13"/>
          </p:nvPr>
        </p:nvSpPr>
        <p:spPr>
          <a:xfrm>
            <a:off x="5631187" y="2700816"/>
            <a:ext cx="2691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80" name="Google Shape;180;p13"/>
          <p:cNvSpPr txBox="1">
            <a:spLocks noGrp="1"/>
          </p:cNvSpPr>
          <p:nvPr>
            <p:ph type="subTitle" idx="14"/>
          </p:nvPr>
        </p:nvSpPr>
        <p:spPr>
          <a:xfrm>
            <a:off x="1638588" y="4779265"/>
            <a:ext cx="2691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81" name="Google Shape;181;p13"/>
          <p:cNvSpPr txBox="1">
            <a:spLocks noGrp="1"/>
          </p:cNvSpPr>
          <p:nvPr>
            <p:ph type="subTitle" idx="15"/>
          </p:nvPr>
        </p:nvSpPr>
        <p:spPr>
          <a:xfrm>
            <a:off x="5631212" y="4779265"/>
            <a:ext cx="2691000" cy="7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182" name="Google Shape;182;p13"/>
          <p:cNvGrpSpPr/>
          <p:nvPr/>
        </p:nvGrpSpPr>
        <p:grpSpPr>
          <a:xfrm>
            <a:off x="8654325" y="2320839"/>
            <a:ext cx="128400" cy="1086641"/>
            <a:chOff x="7185425" y="2022141"/>
            <a:chExt cx="128400" cy="814981"/>
          </a:xfrm>
        </p:grpSpPr>
        <p:sp>
          <p:nvSpPr>
            <p:cNvPr id="183" name="Google Shape;183;p13"/>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84" name="Google Shape;184;p13"/>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85" name="Google Shape;185;p13"/>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86" name="Google Shape;186;p13"/>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87" name="Google Shape;187;p13"/>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188" name="Google Shape;188;p13"/>
          <p:cNvGrpSpPr/>
          <p:nvPr/>
        </p:nvGrpSpPr>
        <p:grpSpPr>
          <a:xfrm>
            <a:off x="1968" y="510099"/>
            <a:ext cx="8804761" cy="5965584"/>
            <a:chOff x="1967" y="382574"/>
            <a:chExt cx="8804761" cy="4474188"/>
          </a:xfrm>
        </p:grpSpPr>
        <p:grpSp>
          <p:nvGrpSpPr>
            <p:cNvPr id="189" name="Google Shape;189;p13"/>
            <p:cNvGrpSpPr/>
            <p:nvPr/>
          </p:nvGrpSpPr>
          <p:grpSpPr>
            <a:xfrm rot="847845">
              <a:off x="53134" y="454232"/>
              <a:ext cx="648956" cy="499602"/>
              <a:chOff x="2601900" y="1240650"/>
              <a:chExt cx="649050" cy="499675"/>
            </a:xfrm>
          </p:grpSpPr>
          <p:sp>
            <p:nvSpPr>
              <p:cNvPr id="190" name="Google Shape;190;p13"/>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91" name="Google Shape;191;p13"/>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192" name="Google Shape;192;p13"/>
            <p:cNvGrpSpPr/>
            <p:nvPr/>
          </p:nvGrpSpPr>
          <p:grpSpPr>
            <a:xfrm>
              <a:off x="8185775" y="4242988"/>
              <a:ext cx="620952" cy="613774"/>
              <a:chOff x="7090625" y="939100"/>
              <a:chExt cx="620952" cy="613774"/>
            </a:xfrm>
          </p:grpSpPr>
          <p:sp>
            <p:nvSpPr>
              <p:cNvPr id="193" name="Google Shape;193;p13"/>
              <p:cNvSpPr/>
              <p:nvPr/>
            </p:nvSpPr>
            <p:spPr>
              <a:xfrm>
                <a:off x="7090625" y="939100"/>
                <a:ext cx="534300" cy="534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94" name="Google Shape;194;p13"/>
              <p:cNvSpPr/>
              <p:nvPr/>
            </p:nvSpPr>
            <p:spPr>
              <a:xfrm>
                <a:off x="7465577" y="1306874"/>
                <a:ext cx="246000" cy="24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grpSp>
        <p:nvGrpSpPr>
          <p:cNvPr id="195" name="Google Shape;195;p13"/>
          <p:cNvGrpSpPr/>
          <p:nvPr/>
        </p:nvGrpSpPr>
        <p:grpSpPr>
          <a:xfrm>
            <a:off x="-1337211" y="-1597724"/>
            <a:ext cx="12845918" cy="9381935"/>
            <a:chOff x="-1337211" y="-1198293"/>
            <a:chExt cx="12845918" cy="7036451"/>
          </a:xfrm>
        </p:grpSpPr>
        <p:sp>
          <p:nvSpPr>
            <p:cNvPr id="196" name="Google Shape;196;p13"/>
            <p:cNvSpPr/>
            <p:nvPr/>
          </p:nvSpPr>
          <p:spPr>
            <a:xfrm rot="10800000" flipH="1">
              <a:off x="-1337211" y="3852893"/>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3"/>
            <p:cNvSpPr/>
            <p:nvPr/>
          </p:nvSpPr>
          <p:spPr>
            <a:xfrm rot="10800000" flipH="1">
              <a:off x="4913532" y="-1198293"/>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11190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8"/>
        <p:cNvGrpSpPr/>
        <p:nvPr/>
      </p:nvGrpSpPr>
      <p:grpSpPr>
        <a:xfrm>
          <a:off x="0" y="0"/>
          <a:ext cx="0" cy="0"/>
          <a:chOff x="0" y="0"/>
          <a:chExt cx="0" cy="0"/>
        </a:xfrm>
      </p:grpSpPr>
      <p:sp>
        <p:nvSpPr>
          <p:cNvPr id="199" name="Google Shape;199;p14"/>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00" name="Google Shape;200;p14"/>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201" name="Google Shape;201;p14"/>
          <p:cNvSpPr/>
          <p:nvPr/>
        </p:nvSpPr>
        <p:spPr>
          <a:xfrm>
            <a:off x="-1446298" y="-916709"/>
            <a:ext cx="4760905" cy="2647020"/>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 name="Google Shape;202;p14"/>
          <p:cNvGrpSpPr/>
          <p:nvPr/>
        </p:nvGrpSpPr>
        <p:grpSpPr>
          <a:xfrm rot="10800000">
            <a:off x="8679417" y="1482938"/>
            <a:ext cx="128375" cy="805017"/>
            <a:chOff x="2766991" y="3156303"/>
            <a:chExt cx="128375" cy="603763"/>
          </a:xfrm>
        </p:grpSpPr>
        <p:sp>
          <p:nvSpPr>
            <p:cNvPr id="203" name="Google Shape;203;p14"/>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4"/>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4"/>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4"/>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4"/>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14"/>
          <p:cNvGrpSpPr/>
          <p:nvPr/>
        </p:nvGrpSpPr>
        <p:grpSpPr>
          <a:xfrm rot="531566">
            <a:off x="75241" y="5194490"/>
            <a:ext cx="649005" cy="666187"/>
            <a:chOff x="2601900" y="1240650"/>
            <a:chExt cx="649050" cy="499675"/>
          </a:xfrm>
        </p:grpSpPr>
        <p:sp>
          <p:nvSpPr>
            <p:cNvPr id="209" name="Google Shape;209;p14"/>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10" name="Google Shape;210;p14"/>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Tree>
    <p:extLst>
      <p:ext uri="{BB962C8B-B14F-4D97-AF65-F5344CB8AC3E}">
        <p14:creationId xmlns:p14="http://schemas.microsoft.com/office/powerpoint/2010/main" val="3738090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11"/>
        <p:cNvGrpSpPr/>
        <p:nvPr/>
      </p:nvGrpSpPr>
      <p:grpSpPr>
        <a:xfrm>
          <a:off x="0" y="0"/>
          <a:ext cx="0" cy="0"/>
          <a:chOff x="0" y="0"/>
          <a:chExt cx="0" cy="0"/>
        </a:xfrm>
      </p:grpSpPr>
      <p:sp>
        <p:nvSpPr>
          <p:cNvPr id="212" name="Google Shape;212;p15"/>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13" name="Google Shape;213;p15"/>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214" name="Google Shape;214;p15"/>
          <p:cNvSpPr txBox="1">
            <a:spLocks noGrp="1"/>
          </p:cNvSpPr>
          <p:nvPr>
            <p:ph type="subTitle" idx="1"/>
          </p:nvPr>
        </p:nvSpPr>
        <p:spPr>
          <a:xfrm>
            <a:off x="1116813" y="3170167"/>
            <a:ext cx="2689500" cy="133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215" name="Google Shape;215;p15"/>
          <p:cNvGrpSpPr/>
          <p:nvPr/>
        </p:nvGrpSpPr>
        <p:grpSpPr>
          <a:xfrm rot="9538391">
            <a:off x="8283652" y="1651594"/>
            <a:ext cx="831794" cy="909915"/>
            <a:chOff x="2500745" y="1139495"/>
            <a:chExt cx="831805" cy="682445"/>
          </a:xfrm>
        </p:grpSpPr>
        <p:sp>
          <p:nvSpPr>
            <p:cNvPr id="216" name="Google Shape;216;p15"/>
            <p:cNvSpPr/>
            <p:nvPr/>
          </p:nvSpPr>
          <p:spPr>
            <a:xfrm>
              <a:off x="2500745" y="1139495"/>
              <a:ext cx="538200" cy="538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17" name="Google Shape;217;p15"/>
            <p:cNvSpPr/>
            <p:nvPr/>
          </p:nvSpPr>
          <p:spPr>
            <a:xfrm>
              <a:off x="2794350" y="1283740"/>
              <a:ext cx="538200" cy="53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218" name="Google Shape;218;p15"/>
          <p:cNvGrpSpPr/>
          <p:nvPr/>
        </p:nvGrpSpPr>
        <p:grpSpPr>
          <a:xfrm>
            <a:off x="658175" y="4453757"/>
            <a:ext cx="128400" cy="1086641"/>
            <a:chOff x="7185425" y="2022141"/>
            <a:chExt cx="128400" cy="814981"/>
          </a:xfrm>
        </p:grpSpPr>
        <p:sp>
          <p:nvSpPr>
            <p:cNvPr id="219" name="Google Shape;219;p15"/>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20" name="Google Shape;220;p15"/>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21" name="Google Shape;221;p15"/>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22" name="Google Shape;222;p15"/>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23" name="Google Shape;223;p15"/>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Tree>
    <p:extLst>
      <p:ext uri="{BB962C8B-B14F-4D97-AF65-F5344CB8AC3E}">
        <p14:creationId xmlns:p14="http://schemas.microsoft.com/office/powerpoint/2010/main" val="231326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24"/>
        <p:cNvGrpSpPr/>
        <p:nvPr/>
      </p:nvGrpSpPr>
      <p:grpSpPr>
        <a:xfrm>
          <a:off x="0" y="0"/>
          <a:ext cx="0" cy="0"/>
          <a:chOff x="0" y="0"/>
          <a:chExt cx="0" cy="0"/>
        </a:xfrm>
      </p:grpSpPr>
      <p:sp>
        <p:nvSpPr>
          <p:cNvPr id="225" name="Google Shape;225;p16"/>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26" name="Google Shape;226;p16"/>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27" name="Google Shape;227;p16"/>
          <p:cNvSpPr txBox="1">
            <a:spLocks noGrp="1"/>
          </p:cNvSpPr>
          <p:nvPr>
            <p:ph type="body" idx="1"/>
          </p:nvPr>
        </p:nvSpPr>
        <p:spPr>
          <a:xfrm>
            <a:off x="722375" y="1583467"/>
            <a:ext cx="7699200" cy="4555200"/>
          </a:xfrm>
          <a:prstGeom prst="rect">
            <a:avLst/>
          </a:prstGeom>
        </p:spPr>
        <p:txBody>
          <a:bodyPr spcFirstLastPara="1" wrap="square" lIns="91425" tIns="91425" rIns="91425" bIns="91425" anchor="t" anchorCtr="0">
            <a:noAutofit/>
          </a:bodyPr>
          <a:lstStyle>
            <a:lvl1pPr marL="457189" lvl="0" indent="-317492" rtl="0">
              <a:spcBef>
                <a:spcPts val="0"/>
              </a:spcBef>
              <a:spcAft>
                <a:spcPts val="0"/>
              </a:spcAft>
              <a:buSzPts val="1400"/>
              <a:buChar char="●"/>
              <a:defRPr/>
            </a:lvl1pPr>
            <a:lvl2pPr marL="914378" lvl="1" indent="-317492" rtl="0">
              <a:spcBef>
                <a:spcPts val="0"/>
              </a:spcBef>
              <a:spcAft>
                <a:spcPts val="0"/>
              </a:spcAft>
              <a:buSzPts val="1400"/>
              <a:buChar char="○"/>
              <a:defRPr/>
            </a:lvl2pPr>
            <a:lvl3pPr marL="1371566" lvl="2" indent="-317492" rtl="0">
              <a:spcBef>
                <a:spcPts val="0"/>
              </a:spcBef>
              <a:spcAft>
                <a:spcPts val="0"/>
              </a:spcAft>
              <a:buSzPts val="1400"/>
              <a:buChar char="■"/>
              <a:defRPr/>
            </a:lvl3pPr>
            <a:lvl4pPr marL="1828754" lvl="3" indent="-317492" rtl="0">
              <a:spcBef>
                <a:spcPts val="0"/>
              </a:spcBef>
              <a:spcAft>
                <a:spcPts val="0"/>
              </a:spcAft>
              <a:buSzPts val="1400"/>
              <a:buChar char="●"/>
              <a:defRPr/>
            </a:lvl4pPr>
            <a:lvl5pPr marL="2285943" lvl="4" indent="-317492" rtl="0">
              <a:spcBef>
                <a:spcPts val="0"/>
              </a:spcBef>
              <a:spcAft>
                <a:spcPts val="0"/>
              </a:spcAft>
              <a:buSzPts val="1400"/>
              <a:buChar char="○"/>
              <a:defRPr/>
            </a:lvl5pPr>
            <a:lvl6pPr marL="2743132" lvl="5" indent="-317492" rtl="0">
              <a:spcBef>
                <a:spcPts val="0"/>
              </a:spcBef>
              <a:spcAft>
                <a:spcPts val="0"/>
              </a:spcAft>
              <a:buSzPts val="1400"/>
              <a:buChar char="■"/>
              <a:defRPr/>
            </a:lvl6pPr>
            <a:lvl7pPr marL="3200320" lvl="6" indent="-317492" rtl="0">
              <a:spcBef>
                <a:spcPts val="0"/>
              </a:spcBef>
              <a:spcAft>
                <a:spcPts val="0"/>
              </a:spcAft>
              <a:buSzPts val="1400"/>
              <a:buChar char="●"/>
              <a:defRPr/>
            </a:lvl7pPr>
            <a:lvl8pPr marL="3657509" lvl="7" indent="-317492" rtl="0">
              <a:spcBef>
                <a:spcPts val="0"/>
              </a:spcBef>
              <a:spcAft>
                <a:spcPts val="0"/>
              </a:spcAft>
              <a:buSzPts val="1400"/>
              <a:buChar char="○"/>
              <a:defRPr/>
            </a:lvl8pPr>
            <a:lvl9pPr marL="4114697" lvl="8" indent="-317492" rtl="0">
              <a:spcBef>
                <a:spcPts val="0"/>
              </a:spcBef>
              <a:spcAft>
                <a:spcPts val="0"/>
              </a:spcAft>
              <a:buSzPts val="1400"/>
              <a:buChar char="■"/>
              <a:defRPr/>
            </a:lvl9pPr>
          </a:lstStyle>
          <a:p>
            <a:pPr lvl="0"/>
            <a:r>
              <a:rPr lang="en-US"/>
              <a:t>Click to edit Master text styles</a:t>
            </a:r>
          </a:p>
        </p:txBody>
      </p:sp>
      <p:grpSp>
        <p:nvGrpSpPr>
          <p:cNvPr id="228" name="Google Shape;228;p16"/>
          <p:cNvGrpSpPr/>
          <p:nvPr/>
        </p:nvGrpSpPr>
        <p:grpSpPr>
          <a:xfrm rot="10800000">
            <a:off x="8657017" y="778439"/>
            <a:ext cx="128375" cy="805017"/>
            <a:chOff x="2766991" y="3156303"/>
            <a:chExt cx="128375" cy="603763"/>
          </a:xfrm>
        </p:grpSpPr>
        <p:sp>
          <p:nvSpPr>
            <p:cNvPr id="229" name="Google Shape;229;p16"/>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6"/>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6"/>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6"/>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6"/>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4" name="Google Shape;234;p16"/>
          <p:cNvGrpSpPr/>
          <p:nvPr/>
        </p:nvGrpSpPr>
        <p:grpSpPr>
          <a:xfrm>
            <a:off x="434350" y="3919290"/>
            <a:ext cx="128400" cy="1086641"/>
            <a:chOff x="7185425" y="2022141"/>
            <a:chExt cx="128400" cy="814981"/>
          </a:xfrm>
        </p:grpSpPr>
        <p:sp>
          <p:nvSpPr>
            <p:cNvPr id="235" name="Google Shape;235;p16"/>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36" name="Google Shape;236;p16"/>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37" name="Google Shape;237;p16"/>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38" name="Google Shape;238;p16"/>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39" name="Google Shape;239;p16"/>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
        <p:nvSpPr>
          <p:cNvPr id="240" name="Google Shape;240;p16"/>
          <p:cNvSpPr/>
          <p:nvPr/>
        </p:nvSpPr>
        <p:spPr>
          <a:xfrm>
            <a:off x="5148126" y="4680635"/>
            <a:ext cx="6150001" cy="3412433"/>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25377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41"/>
        <p:cNvGrpSpPr/>
        <p:nvPr/>
      </p:nvGrpSpPr>
      <p:grpSpPr>
        <a:xfrm>
          <a:off x="0" y="0"/>
          <a:ext cx="0" cy="0"/>
          <a:chOff x="0" y="0"/>
          <a:chExt cx="0" cy="0"/>
        </a:xfrm>
      </p:grpSpPr>
      <p:sp>
        <p:nvSpPr>
          <p:cNvPr id="242" name="Google Shape;242;p17"/>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43" name="Google Shape;243;p17"/>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244" name="Google Shape;244;p17"/>
          <p:cNvSpPr txBox="1">
            <a:spLocks noGrp="1"/>
          </p:cNvSpPr>
          <p:nvPr>
            <p:ph type="subTitle" idx="1"/>
          </p:nvPr>
        </p:nvSpPr>
        <p:spPr>
          <a:xfrm>
            <a:off x="1442477" y="3763139"/>
            <a:ext cx="2492700" cy="157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5" name="Google Shape;245;p17"/>
          <p:cNvSpPr txBox="1">
            <a:spLocks noGrp="1"/>
          </p:cNvSpPr>
          <p:nvPr>
            <p:ph type="subTitle" idx="2"/>
          </p:nvPr>
        </p:nvSpPr>
        <p:spPr>
          <a:xfrm>
            <a:off x="5208823" y="3763139"/>
            <a:ext cx="2492700" cy="157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6" name="Google Shape;246;p17"/>
          <p:cNvSpPr txBox="1">
            <a:spLocks noGrp="1"/>
          </p:cNvSpPr>
          <p:nvPr>
            <p:ph type="subTitle" idx="3"/>
          </p:nvPr>
        </p:nvSpPr>
        <p:spPr>
          <a:xfrm>
            <a:off x="1442477" y="3424573"/>
            <a:ext cx="24927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247" name="Google Shape;247;p17"/>
          <p:cNvSpPr txBox="1">
            <a:spLocks noGrp="1"/>
          </p:cNvSpPr>
          <p:nvPr>
            <p:ph type="subTitle" idx="4"/>
          </p:nvPr>
        </p:nvSpPr>
        <p:spPr>
          <a:xfrm>
            <a:off x="5208816" y="3424573"/>
            <a:ext cx="24927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grpSp>
        <p:nvGrpSpPr>
          <p:cNvPr id="248" name="Google Shape;248;p17"/>
          <p:cNvGrpSpPr/>
          <p:nvPr/>
        </p:nvGrpSpPr>
        <p:grpSpPr>
          <a:xfrm>
            <a:off x="-1272121" y="-1095038"/>
            <a:ext cx="11780928" cy="8879249"/>
            <a:chOff x="-1272121" y="-821279"/>
            <a:chExt cx="11780928" cy="6659437"/>
          </a:xfrm>
        </p:grpSpPr>
        <p:sp>
          <p:nvSpPr>
            <p:cNvPr id="249" name="Google Shape;249;p17"/>
            <p:cNvSpPr/>
            <p:nvPr/>
          </p:nvSpPr>
          <p:spPr>
            <a:xfrm rot="10800000">
              <a:off x="5747902" y="3852893"/>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7"/>
            <p:cNvSpPr/>
            <p:nvPr/>
          </p:nvSpPr>
          <p:spPr>
            <a:xfrm rot="10800000">
              <a:off x="-1272121" y="-821279"/>
              <a:ext cx="4929893" cy="2051577"/>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17"/>
          <p:cNvGrpSpPr/>
          <p:nvPr/>
        </p:nvGrpSpPr>
        <p:grpSpPr>
          <a:xfrm>
            <a:off x="355600" y="4255290"/>
            <a:ext cx="128400" cy="1086641"/>
            <a:chOff x="7185425" y="2022141"/>
            <a:chExt cx="128400" cy="814981"/>
          </a:xfrm>
        </p:grpSpPr>
        <p:sp>
          <p:nvSpPr>
            <p:cNvPr id="252" name="Google Shape;252;p17"/>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53" name="Google Shape;253;p17"/>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54" name="Google Shape;254;p17"/>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55" name="Google Shape;255;p17"/>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56" name="Google Shape;256;p17"/>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257" name="Google Shape;257;p17"/>
          <p:cNvGrpSpPr/>
          <p:nvPr/>
        </p:nvGrpSpPr>
        <p:grpSpPr>
          <a:xfrm>
            <a:off x="78442" y="1145267"/>
            <a:ext cx="9065549" cy="1425560"/>
            <a:chOff x="78441" y="858950"/>
            <a:chExt cx="9065549" cy="1069170"/>
          </a:xfrm>
        </p:grpSpPr>
        <p:grpSp>
          <p:nvGrpSpPr>
            <p:cNvPr id="258" name="Google Shape;258;p17"/>
            <p:cNvGrpSpPr/>
            <p:nvPr/>
          </p:nvGrpSpPr>
          <p:grpSpPr>
            <a:xfrm rot="7956773">
              <a:off x="8415926" y="1270340"/>
              <a:ext cx="649010" cy="499644"/>
              <a:chOff x="2601900" y="1240650"/>
              <a:chExt cx="649050" cy="499675"/>
            </a:xfrm>
          </p:grpSpPr>
          <p:sp>
            <p:nvSpPr>
              <p:cNvPr id="259" name="Google Shape;259;p17"/>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60" name="Google Shape;260;p17"/>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261" name="Google Shape;261;p17"/>
            <p:cNvGrpSpPr/>
            <p:nvPr/>
          </p:nvGrpSpPr>
          <p:grpSpPr>
            <a:xfrm>
              <a:off x="78441" y="858950"/>
              <a:ext cx="620952" cy="613774"/>
              <a:chOff x="7090625" y="939100"/>
              <a:chExt cx="620952" cy="613774"/>
            </a:xfrm>
          </p:grpSpPr>
          <p:sp>
            <p:nvSpPr>
              <p:cNvPr id="262" name="Google Shape;262;p17"/>
              <p:cNvSpPr/>
              <p:nvPr/>
            </p:nvSpPr>
            <p:spPr>
              <a:xfrm>
                <a:off x="7090625" y="939100"/>
                <a:ext cx="534300" cy="534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63" name="Google Shape;263;p17"/>
              <p:cNvSpPr/>
              <p:nvPr/>
            </p:nvSpPr>
            <p:spPr>
              <a:xfrm>
                <a:off x="7465577" y="1306874"/>
                <a:ext cx="246000" cy="24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178129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64"/>
        <p:cNvGrpSpPr/>
        <p:nvPr/>
      </p:nvGrpSpPr>
      <p:grpSpPr>
        <a:xfrm>
          <a:off x="0" y="0"/>
          <a:ext cx="0" cy="0"/>
          <a:chOff x="0" y="0"/>
          <a:chExt cx="0" cy="0"/>
        </a:xfrm>
      </p:grpSpPr>
      <p:sp>
        <p:nvSpPr>
          <p:cNvPr id="265" name="Google Shape;265;p18"/>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66" name="Google Shape;266;p18"/>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267" name="Google Shape;267;p18"/>
          <p:cNvSpPr txBox="1">
            <a:spLocks noGrp="1"/>
          </p:cNvSpPr>
          <p:nvPr>
            <p:ph type="subTitle" idx="1"/>
          </p:nvPr>
        </p:nvSpPr>
        <p:spPr>
          <a:xfrm>
            <a:off x="722399" y="3763133"/>
            <a:ext cx="2355900" cy="109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8" name="Google Shape;268;p18"/>
          <p:cNvSpPr txBox="1">
            <a:spLocks noGrp="1"/>
          </p:cNvSpPr>
          <p:nvPr>
            <p:ph type="subTitle" idx="2"/>
          </p:nvPr>
        </p:nvSpPr>
        <p:spPr>
          <a:xfrm>
            <a:off x="3394055" y="3763133"/>
            <a:ext cx="2355900" cy="109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9" name="Google Shape;269;p18"/>
          <p:cNvSpPr txBox="1">
            <a:spLocks noGrp="1"/>
          </p:cNvSpPr>
          <p:nvPr>
            <p:ph type="subTitle" idx="3"/>
          </p:nvPr>
        </p:nvSpPr>
        <p:spPr>
          <a:xfrm>
            <a:off x="722399" y="3424567"/>
            <a:ext cx="23559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270" name="Google Shape;270;p18"/>
          <p:cNvSpPr txBox="1">
            <a:spLocks noGrp="1"/>
          </p:cNvSpPr>
          <p:nvPr>
            <p:ph type="subTitle" idx="4"/>
          </p:nvPr>
        </p:nvSpPr>
        <p:spPr>
          <a:xfrm>
            <a:off x="3394045" y="3424567"/>
            <a:ext cx="23559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271" name="Google Shape;271;p18"/>
          <p:cNvSpPr txBox="1">
            <a:spLocks noGrp="1"/>
          </p:cNvSpPr>
          <p:nvPr>
            <p:ph type="subTitle" idx="5"/>
          </p:nvPr>
        </p:nvSpPr>
        <p:spPr>
          <a:xfrm>
            <a:off x="6065701" y="3763133"/>
            <a:ext cx="2355900" cy="109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2" name="Google Shape;272;p18"/>
          <p:cNvSpPr txBox="1">
            <a:spLocks noGrp="1"/>
          </p:cNvSpPr>
          <p:nvPr>
            <p:ph type="subTitle" idx="6"/>
          </p:nvPr>
        </p:nvSpPr>
        <p:spPr>
          <a:xfrm>
            <a:off x="6065687" y="3424567"/>
            <a:ext cx="23559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grpSp>
        <p:nvGrpSpPr>
          <p:cNvPr id="273" name="Google Shape;273;p18"/>
          <p:cNvGrpSpPr/>
          <p:nvPr/>
        </p:nvGrpSpPr>
        <p:grpSpPr>
          <a:xfrm rot="5400000">
            <a:off x="1814796" y="155332"/>
            <a:ext cx="171167" cy="603763"/>
            <a:chOff x="2766991" y="3156303"/>
            <a:chExt cx="128375" cy="603763"/>
          </a:xfrm>
        </p:grpSpPr>
        <p:sp>
          <p:nvSpPr>
            <p:cNvPr id="274" name="Google Shape;274;p18"/>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8"/>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8"/>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8"/>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8"/>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18"/>
          <p:cNvGrpSpPr/>
          <p:nvPr/>
        </p:nvGrpSpPr>
        <p:grpSpPr>
          <a:xfrm>
            <a:off x="-1801534" y="-956505"/>
            <a:ext cx="12156541" cy="8694549"/>
            <a:chOff x="-1801534" y="-717379"/>
            <a:chExt cx="12156541" cy="6520912"/>
          </a:xfrm>
        </p:grpSpPr>
        <p:sp>
          <p:nvSpPr>
            <p:cNvPr id="280" name="Google Shape;280;p18"/>
            <p:cNvSpPr/>
            <p:nvPr/>
          </p:nvSpPr>
          <p:spPr>
            <a:xfrm flipH="1">
              <a:off x="5594102" y="-717379"/>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8"/>
            <p:cNvSpPr/>
            <p:nvPr/>
          </p:nvSpPr>
          <p:spPr>
            <a:xfrm flipH="1">
              <a:off x="-1801534" y="3751956"/>
              <a:ext cx="4929893" cy="2051577"/>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 name="Google Shape;282;p18"/>
          <p:cNvGrpSpPr/>
          <p:nvPr/>
        </p:nvGrpSpPr>
        <p:grpSpPr>
          <a:xfrm>
            <a:off x="228148" y="938666"/>
            <a:ext cx="9018884" cy="5410049"/>
            <a:chOff x="228148" y="703999"/>
            <a:chExt cx="9018884" cy="4057537"/>
          </a:xfrm>
        </p:grpSpPr>
        <p:grpSp>
          <p:nvGrpSpPr>
            <p:cNvPr id="283" name="Google Shape;283;p18"/>
            <p:cNvGrpSpPr/>
            <p:nvPr/>
          </p:nvGrpSpPr>
          <p:grpSpPr>
            <a:xfrm rot="-5903704">
              <a:off x="198163" y="4154166"/>
              <a:ext cx="649060" cy="499683"/>
              <a:chOff x="2601900" y="1240650"/>
              <a:chExt cx="649050" cy="499675"/>
            </a:xfrm>
          </p:grpSpPr>
          <p:sp>
            <p:nvSpPr>
              <p:cNvPr id="284" name="Google Shape;284;p18"/>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85" name="Google Shape;285;p18"/>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286" name="Google Shape;286;p18"/>
            <p:cNvGrpSpPr/>
            <p:nvPr/>
          </p:nvGrpSpPr>
          <p:grpSpPr>
            <a:xfrm rot="7203583">
              <a:off x="8327478" y="893660"/>
              <a:ext cx="831801" cy="682442"/>
              <a:chOff x="2500745" y="1139495"/>
              <a:chExt cx="831805" cy="682445"/>
            </a:xfrm>
          </p:grpSpPr>
          <p:sp>
            <p:nvSpPr>
              <p:cNvPr id="287" name="Google Shape;287;p18"/>
              <p:cNvSpPr/>
              <p:nvPr/>
            </p:nvSpPr>
            <p:spPr>
              <a:xfrm>
                <a:off x="2500745" y="1139495"/>
                <a:ext cx="538200" cy="538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88" name="Google Shape;288;p18"/>
              <p:cNvSpPr/>
              <p:nvPr/>
            </p:nvSpPr>
            <p:spPr>
              <a:xfrm>
                <a:off x="2794350" y="1283740"/>
                <a:ext cx="538200" cy="53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1448500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9"/>
        <p:cNvGrpSpPr/>
        <p:nvPr/>
      </p:nvGrpSpPr>
      <p:grpSpPr>
        <a:xfrm>
          <a:off x="0" y="0"/>
          <a:ext cx="0" cy="0"/>
          <a:chOff x="0" y="0"/>
          <a:chExt cx="0" cy="0"/>
        </a:xfrm>
      </p:grpSpPr>
      <p:sp>
        <p:nvSpPr>
          <p:cNvPr id="290" name="Google Shape;290;p19"/>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291" name="Google Shape;291;p19"/>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30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292" name="Google Shape;292;p19"/>
          <p:cNvSpPr txBox="1">
            <a:spLocks noGrp="1"/>
          </p:cNvSpPr>
          <p:nvPr>
            <p:ph type="subTitle" idx="1"/>
          </p:nvPr>
        </p:nvSpPr>
        <p:spPr>
          <a:xfrm>
            <a:off x="722400" y="2754600"/>
            <a:ext cx="244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3" name="Google Shape;293;p19"/>
          <p:cNvSpPr txBox="1">
            <a:spLocks noGrp="1"/>
          </p:cNvSpPr>
          <p:nvPr>
            <p:ph type="subTitle" idx="2"/>
          </p:nvPr>
        </p:nvSpPr>
        <p:spPr>
          <a:xfrm>
            <a:off x="3348606" y="2754600"/>
            <a:ext cx="244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4" name="Google Shape;294;p19"/>
          <p:cNvSpPr txBox="1">
            <a:spLocks noGrp="1"/>
          </p:cNvSpPr>
          <p:nvPr>
            <p:ph type="subTitle" idx="3"/>
          </p:nvPr>
        </p:nvSpPr>
        <p:spPr>
          <a:xfrm>
            <a:off x="722400" y="2416033"/>
            <a:ext cx="24468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295" name="Google Shape;295;p19"/>
          <p:cNvSpPr txBox="1">
            <a:spLocks noGrp="1"/>
          </p:cNvSpPr>
          <p:nvPr>
            <p:ph type="subTitle" idx="4"/>
          </p:nvPr>
        </p:nvSpPr>
        <p:spPr>
          <a:xfrm>
            <a:off x="3348594" y="2416033"/>
            <a:ext cx="24468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296" name="Google Shape;296;p19"/>
          <p:cNvSpPr txBox="1">
            <a:spLocks noGrp="1"/>
          </p:cNvSpPr>
          <p:nvPr>
            <p:ph type="subTitle" idx="5"/>
          </p:nvPr>
        </p:nvSpPr>
        <p:spPr>
          <a:xfrm>
            <a:off x="5974800" y="2754600"/>
            <a:ext cx="244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7" name="Google Shape;297;p19"/>
          <p:cNvSpPr txBox="1">
            <a:spLocks noGrp="1"/>
          </p:cNvSpPr>
          <p:nvPr>
            <p:ph type="subTitle" idx="6"/>
          </p:nvPr>
        </p:nvSpPr>
        <p:spPr>
          <a:xfrm>
            <a:off x="5974782" y="2416033"/>
            <a:ext cx="24468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298" name="Google Shape;298;p19"/>
          <p:cNvSpPr txBox="1">
            <a:spLocks noGrp="1"/>
          </p:cNvSpPr>
          <p:nvPr>
            <p:ph type="subTitle" idx="7"/>
          </p:nvPr>
        </p:nvSpPr>
        <p:spPr>
          <a:xfrm>
            <a:off x="722400" y="5331633"/>
            <a:ext cx="244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9" name="Google Shape;299;p19"/>
          <p:cNvSpPr txBox="1">
            <a:spLocks noGrp="1"/>
          </p:cNvSpPr>
          <p:nvPr>
            <p:ph type="subTitle" idx="8"/>
          </p:nvPr>
        </p:nvSpPr>
        <p:spPr>
          <a:xfrm>
            <a:off x="3348606" y="5331633"/>
            <a:ext cx="244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0" name="Google Shape;300;p19"/>
          <p:cNvSpPr txBox="1">
            <a:spLocks noGrp="1"/>
          </p:cNvSpPr>
          <p:nvPr>
            <p:ph type="subTitle" idx="9"/>
          </p:nvPr>
        </p:nvSpPr>
        <p:spPr>
          <a:xfrm>
            <a:off x="722400" y="4993067"/>
            <a:ext cx="24468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301" name="Google Shape;301;p19"/>
          <p:cNvSpPr txBox="1">
            <a:spLocks noGrp="1"/>
          </p:cNvSpPr>
          <p:nvPr>
            <p:ph type="subTitle" idx="13"/>
          </p:nvPr>
        </p:nvSpPr>
        <p:spPr>
          <a:xfrm>
            <a:off x="3348594" y="4993067"/>
            <a:ext cx="24468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302" name="Google Shape;302;p19"/>
          <p:cNvSpPr txBox="1">
            <a:spLocks noGrp="1"/>
          </p:cNvSpPr>
          <p:nvPr>
            <p:ph type="subTitle" idx="14"/>
          </p:nvPr>
        </p:nvSpPr>
        <p:spPr>
          <a:xfrm>
            <a:off x="5974799" y="5331633"/>
            <a:ext cx="244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3" name="Google Shape;303;p19"/>
          <p:cNvSpPr txBox="1">
            <a:spLocks noGrp="1"/>
          </p:cNvSpPr>
          <p:nvPr>
            <p:ph type="subTitle" idx="15"/>
          </p:nvPr>
        </p:nvSpPr>
        <p:spPr>
          <a:xfrm>
            <a:off x="5974782" y="4993067"/>
            <a:ext cx="2446800" cy="489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800" b="1">
                <a:solidFill>
                  <a:schemeClr val="dk1"/>
                </a:solidFill>
              </a:defRPr>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r>
              <a:rPr lang="en-US"/>
              <a:t>Click to edit Master subtitle style</a:t>
            </a:r>
            <a:endParaRPr/>
          </a:p>
        </p:txBody>
      </p:sp>
      <p:sp>
        <p:nvSpPr>
          <p:cNvPr id="304" name="Google Shape;304;p19"/>
          <p:cNvSpPr/>
          <p:nvPr/>
        </p:nvSpPr>
        <p:spPr>
          <a:xfrm rot="10800000">
            <a:off x="-1581345" y="-910521"/>
            <a:ext cx="4929893" cy="2735436"/>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5" name="Google Shape;305;p19"/>
          <p:cNvGrpSpPr/>
          <p:nvPr/>
        </p:nvGrpSpPr>
        <p:grpSpPr>
          <a:xfrm rot="1293401">
            <a:off x="-236033" y="5640310"/>
            <a:ext cx="761396" cy="814055"/>
            <a:chOff x="7090625" y="862823"/>
            <a:chExt cx="761440" cy="610577"/>
          </a:xfrm>
        </p:grpSpPr>
        <p:sp>
          <p:nvSpPr>
            <p:cNvPr id="306" name="Google Shape;306;p19"/>
            <p:cNvSpPr/>
            <p:nvPr/>
          </p:nvSpPr>
          <p:spPr>
            <a:xfrm>
              <a:off x="7463265" y="862823"/>
              <a:ext cx="388800" cy="38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07" name="Google Shape;307;p19"/>
            <p:cNvSpPr/>
            <p:nvPr/>
          </p:nvSpPr>
          <p:spPr>
            <a:xfrm>
              <a:off x="7090625" y="939100"/>
              <a:ext cx="534300" cy="534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08" name="Google Shape;308;p19"/>
            <p:cNvSpPr/>
            <p:nvPr/>
          </p:nvSpPr>
          <p:spPr>
            <a:xfrm>
              <a:off x="7534602" y="934149"/>
              <a:ext cx="246000" cy="24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309" name="Google Shape;309;p19"/>
          <p:cNvGrpSpPr/>
          <p:nvPr/>
        </p:nvGrpSpPr>
        <p:grpSpPr>
          <a:xfrm>
            <a:off x="8600950" y="3101957"/>
            <a:ext cx="128400" cy="1086641"/>
            <a:chOff x="7185425" y="2022141"/>
            <a:chExt cx="128400" cy="814981"/>
          </a:xfrm>
        </p:grpSpPr>
        <p:sp>
          <p:nvSpPr>
            <p:cNvPr id="310" name="Google Shape;310;p19"/>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11" name="Google Shape;311;p19"/>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12" name="Google Shape;312;p19"/>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13" name="Google Shape;313;p19"/>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14" name="Google Shape;314;p19"/>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Tree>
    <p:extLst>
      <p:ext uri="{BB962C8B-B14F-4D97-AF65-F5344CB8AC3E}">
        <p14:creationId xmlns:p14="http://schemas.microsoft.com/office/powerpoint/2010/main" val="2631503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5"/>
        <p:cNvGrpSpPr/>
        <p:nvPr/>
      </p:nvGrpSpPr>
      <p:grpSpPr>
        <a:xfrm>
          <a:off x="0" y="0"/>
          <a:ext cx="0" cy="0"/>
          <a:chOff x="0" y="0"/>
          <a:chExt cx="0" cy="0"/>
        </a:xfrm>
      </p:grpSpPr>
      <p:sp>
        <p:nvSpPr>
          <p:cNvPr id="316" name="Google Shape;316;p20"/>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17" name="Google Shape;317;p20"/>
          <p:cNvSpPr txBox="1">
            <a:spLocks noGrp="1"/>
          </p:cNvSpPr>
          <p:nvPr>
            <p:ph type="subTitle" idx="1"/>
          </p:nvPr>
        </p:nvSpPr>
        <p:spPr>
          <a:xfrm>
            <a:off x="2574038" y="2432512"/>
            <a:ext cx="3995700" cy="4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18" name="Google Shape;318;p20"/>
          <p:cNvSpPr txBox="1">
            <a:spLocks noGrp="1"/>
          </p:cNvSpPr>
          <p:nvPr>
            <p:ph type="title" hasCustomPrompt="1"/>
          </p:nvPr>
        </p:nvSpPr>
        <p:spPr>
          <a:xfrm>
            <a:off x="2574263" y="1514067"/>
            <a:ext cx="3995700" cy="98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54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19" name="Google Shape;319;p20"/>
          <p:cNvSpPr txBox="1">
            <a:spLocks noGrp="1"/>
          </p:cNvSpPr>
          <p:nvPr>
            <p:ph type="subTitle" idx="2"/>
          </p:nvPr>
        </p:nvSpPr>
        <p:spPr>
          <a:xfrm>
            <a:off x="2574038" y="4864312"/>
            <a:ext cx="3995700" cy="4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0" name="Google Shape;320;p20"/>
          <p:cNvSpPr txBox="1">
            <a:spLocks noGrp="1"/>
          </p:cNvSpPr>
          <p:nvPr>
            <p:ph type="title" idx="3" hasCustomPrompt="1"/>
          </p:nvPr>
        </p:nvSpPr>
        <p:spPr>
          <a:xfrm>
            <a:off x="2574263" y="3945967"/>
            <a:ext cx="3995700" cy="98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54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321" name="Google Shape;321;p20"/>
          <p:cNvGrpSpPr/>
          <p:nvPr/>
        </p:nvGrpSpPr>
        <p:grpSpPr>
          <a:xfrm>
            <a:off x="-2088336" y="-988642"/>
            <a:ext cx="12520068" cy="9440231"/>
            <a:chOff x="-2088336" y="-741482"/>
            <a:chExt cx="12520068" cy="7080173"/>
          </a:xfrm>
        </p:grpSpPr>
        <p:sp>
          <p:nvSpPr>
            <p:cNvPr id="322" name="Google Shape;322;p20"/>
            <p:cNvSpPr/>
            <p:nvPr/>
          </p:nvSpPr>
          <p:spPr>
            <a:xfrm flipH="1">
              <a:off x="-2088336" y="3594107"/>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0"/>
            <p:cNvSpPr/>
            <p:nvPr/>
          </p:nvSpPr>
          <p:spPr>
            <a:xfrm flipH="1">
              <a:off x="5670827" y="-741482"/>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20"/>
          <p:cNvGrpSpPr/>
          <p:nvPr/>
        </p:nvGrpSpPr>
        <p:grpSpPr>
          <a:xfrm>
            <a:off x="347735" y="517094"/>
            <a:ext cx="8319357" cy="4412063"/>
            <a:chOff x="347734" y="387819"/>
            <a:chExt cx="8319357" cy="3309047"/>
          </a:xfrm>
        </p:grpSpPr>
        <p:grpSp>
          <p:nvGrpSpPr>
            <p:cNvPr id="325" name="Google Shape;325;p20"/>
            <p:cNvGrpSpPr/>
            <p:nvPr/>
          </p:nvGrpSpPr>
          <p:grpSpPr>
            <a:xfrm>
              <a:off x="8538716" y="3093103"/>
              <a:ext cx="128375" cy="603763"/>
              <a:chOff x="2766991" y="3156303"/>
              <a:chExt cx="128375" cy="603763"/>
            </a:xfrm>
          </p:grpSpPr>
          <p:sp>
            <p:nvSpPr>
              <p:cNvPr id="326" name="Google Shape;326;p20"/>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0"/>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0"/>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0"/>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0"/>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1" name="Google Shape;331;p20"/>
            <p:cNvGrpSpPr/>
            <p:nvPr/>
          </p:nvGrpSpPr>
          <p:grpSpPr>
            <a:xfrm rot="5400000">
              <a:off x="691025" y="44528"/>
              <a:ext cx="128400" cy="814981"/>
              <a:chOff x="7185425" y="2022141"/>
              <a:chExt cx="128400" cy="814981"/>
            </a:xfrm>
          </p:grpSpPr>
          <p:sp>
            <p:nvSpPr>
              <p:cNvPr id="332" name="Google Shape;332;p20"/>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33" name="Google Shape;333;p20"/>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34" name="Google Shape;334;p20"/>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35" name="Google Shape;335;p20"/>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36" name="Google Shape;336;p20"/>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170966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0" name="Google Shape;30;p3"/>
          <p:cNvSpPr txBox="1">
            <a:spLocks noGrp="1"/>
          </p:cNvSpPr>
          <p:nvPr>
            <p:ph type="title"/>
          </p:nvPr>
        </p:nvSpPr>
        <p:spPr>
          <a:xfrm>
            <a:off x="1442875" y="3200415"/>
            <a:ext cx="6258300" cy="1088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31" name="Google Shape;31;p3"/>
          <p:cNvSpPr txBox="1">
            <a:spLocks noGrp="1"/>
          </p:cNvSpPr>
          <p:nvPr>
            <p:ph type="subTitle" idx="1"/>
          </p:nvPr>
        </p:nvSpPr>
        <p:spPr>
          <a:xfrm>
            <a:off x="1442925" y="4288415"/>
            <a:ext cx="6258300" cy="5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32" name="Google Shape;32;p3"/>
          <p:cNvSpPr txBox="1">
            <a:spLocks noGrp="1"/>
          </p:cNvSpPr>
          <p:nvPr>
            <p:ph type="title" idx="2" hasCustomPrompt="1"/>
          </p:nvPr>
        </p:nvSpPr>
        <p:spPr>
          <a:xfrm>
            <a:off x="3753100" y="1837600"/>
            <a:ext cx="1637700" cy="12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300" b="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3" name="Google Shape;33;p3"/>
          <p:cNvGrpSpPr/>
          <p:nvPr/>
        </p:nvGrpSpPr>
        <p:grpSpPr>
          <a:xfrm>
            <a:off x="-1229035" y="-933109"/>
            <a:ext cx="11238643" cy="9258797"/>
            <a:chOff x="-1229036" y="-699832"/>
            <a:chExt cx="11238643" cy="6944098"/>
          </a:xfrm>
        </p:grpSpPr>
        <p:sp>
          <p:nvSpPr>
            <p:cNvPr id="34" name="Google Shape;34;p3"/>
            <p:cNvSpPr/>
            <p:nvPr/>
          </p:nvSpPr>
          <p:spPr>
            <a:xfrm flipH="1">
              <a:off x="-1229036" y="3499682"/>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flipH="1">
              <a:off x="5248702" y="-699832"/>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6;p3"/>
          <p:cNvGrpSpPr/>
          <p:nvPr/>
        </p:nvGrpSpPr>
        <p:grpSpPr>
          <a:xfrm>
            <a:off x="593991" y="1095271"/>
            <a:ext cx="8006884" cy="4533892"/>
            <a:chOff x="593991" y="821453"/>
            <a:chExt cx="8006884" cy="3400419"/>
          </a:xfrm>
        </p:grpSpPr>
        <p:grpSp>
          <p:nvGrpSpPr>
            <p:cNvPr id="37" name="Google Shape;37;p3"/>
            <p:cNvGrpSpPr/>
            <p:nvPr/>
          </p:nvGrpSpPr>
          <p:grpSpPr>
            <a:xfrm>
              <a:off x="593991" y="821453"/>
              <a:ext cx="128375" cy="603763"/>
              <a:chOff x="2766991" y="3156303"/>
              <a:chExt cx="128375" cy="603763"/>
            </a:xfrm>
          </p:grpSpPr>
          <p:sp>
            <p:nvSpPr>
              <p:cNvPr id="38" name="Google Shape;38;p3"/>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3"/>
            <p:cNvGrpSpPr/>
            <p:nvPr/>
          </p:nvGrpSpPr>
          <p:grpSpPr>
            <a:xfrm>
              <a:off x="8472475" y="3406891"/>
              <a:ext cx="128400" cy="814981"/>
              <a:chOff x="7185425" y="2022141"/>
              <a:chExt cx="128400" cy="814981"/>
            </a:xfrm>
          </p:grpSpPr>
          <p:sp>
            <p:nvSpPr>
              <p:cNvPr id="44" name="Google Shape;44;p3"/>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45" name="Google Shape;45;p3"/>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46" name="Google Shape;46;p3"/>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47" name="Google Shape;47;p3"/>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48" name="Google Shape;48;p3"/>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3731465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7"/>
        <p:cNvGrpSpPr/>
        <p:nvPr/>
      </p:nvGrpSpPr>
      <p:grpSpPr>
        <a:xfrm>
          <a:off x="0" y="0"/>
          <a:ext cx="0" cy="0"/>
          <a:chOff x="0" y="0"/>
          <a:chExt cx="0" cy="0"/>
        </a:xfrm>
      </p:grpSpPr>
      <p:sp>
        <p:nvSpPr>
          <p:cNvPr id="338" name="Google Shape;338;p21"/>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39" name="Google Shape;339;p21"/>
          <p:cNvSpPr txBox="1">
            <a:spLocks noGrp="1"/>
          </p:cNvSpPr>
          <p:nvPr>
            <p:ph type="ctrTitle"/>
          </p:nvPr>
        </p:nvSpPr>
        <p:spPr>
          <a:xfrm>
            <a:off x="2849550" y="1151933"/>
            <a:ext cx="3444900" cy="11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340" name="Google Shape;340;p21"/>
          <p:cNvSpPr txBox="1">
            <a:spLocks noGrp="1"/>
          </p:cNvSpPr>
          <p:nvPr>
            <p:ph type="subTitle" idx="1"/>
          </p:nvPr>
        </p:nvSpPr>
        <p:spPr>
          <a:xfrm>
            <a:off x="2849550" y="2078167"/>
            <a:ext cx="3444900" cy="15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41" name="Google Shape;341;p21"/>
          <p:cNvGrpSpPr/>
          <p:nvPr/>
        </p:nvGrpSpPr>
        <p:grpSpPr>
          <a:xfrm>
            <a:off x="-809936" y="-807375"/>
            <a:ext cx="11328762" cy="9116909"/>
            <a:chOff x="-809936" y="-605532"/>
            <a:chExt cx="11328762" cy="6837682"/>
          </a:xfrm>
        </p:grpSpPr>
        <p:sp>
          <p:nvSpPr>
            <p:cNvPr id="342" name="Google Shape;342;p21"/>
            <p:cNvSpPr/>
            <p:nvPr/>
          </p:nvSpPr>
          <p:spPr>
            <a:xfrm>
              <a:off x="4368825" y="3672825"/>
              <a:ext cx="6150001" cy="2559325"/>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1"/>
            <p:cNvSpPr/>
            <p:nvPr/>
          </p:nvSpPr>
          <p:spPr>
            <a:xfrm>
              <a:off x="-809936" y="-605532"/>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21"/>
          <p:cNvGrpSpPr/>
          <p:nvPr/>
        </p:nvGrpSpPr>
        <p:grpSpPr>
          <a:xfrm rot="990298">
            <a:off x="5104916" y="237649"/>
            <a:ext cx="649053" cy="666237"/>
            <a:chOff x="2601900" y="1240650"/>
            <a:chExt cx="649050" cy="499675"/>
          </a:xfrm>
        </p:grpSpPr>
        <p:sp>
          <p:nvSpPr>
            <p:cNvPr id="345" name="Google Shape;345;p21"/>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46" name="Google Shape;346;p21"/>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347" name="Google Shape;347;p21"/>
          <p:cNvGrpSpPr/>
          <p:nvPr/>
        </p:nvGrpSpPr>
        <p:grpSpPr>
          <a:xfrm>
            <a:off x="658191" y="1898822"/>
            <a:ext cx="7827634" cy="1543067"/>
            <a:chOff x="658191" y="1424116"/>
            <a:chExt cx="7827634" cy="1157300"/>
          </a:xfrm>
        </p:grpSpPr>
        <p:grpSp>
          <p:nvGrpSpPr>
            <p:cNvPr id="348" name="Google Shape;348;p21"/>
            <p:cNvGrpSpPr/>
            <p:nvPr/>
          </p:nvGrpSpPr>
          <p:grpSpPr>
            <a:xfrm>
              <a:off x="8357425" y="1424116"/>
              <a:ext cx="128400" cy="814981"/>
              <a:chOff x="7185425" y="2022141"/>
              <a:chExt cx="128400" cy="814981"/>
            </a:xfrm>
          </p:grpSpPr>
          <p:sp>
            <p:nvSpPr>
              <p:cNvPr id="349" name="Google Shape;349;p21"/>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50" name="Google Shape;350;p21"/>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51" name="Google Shape;351;p21"/>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52" name="Google Shape;352;p21"/>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53" name="Google Shape;353;p21"/>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354" name="Google Shape;354;p21"/>
            <p:cNvGrpSpPr/>
            <p:nvPr/>
          </p:nvGrpSpPr>
          <p:grpSpPr>
            <a:xfrm rot="10800000">
              <a:off x="658191" y="1977653"/>
              <a:ext cx="128375" cy="603763"/>
              <a:chOff x="2766991" y="3156303"/>
              <a:chExt cx="128375" cy="603763"/>
            </a:xfrm>
          </p:grpSpPr>
          <p:sp>
            <p:nvSpPr>
              <p:cNvPr id="355" name="Google Shape;355;p21"/>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1"/>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1"/>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1"/>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1"/>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60" name="Google Shape;360;p21"/>
          <p:cNvSpPr txBox="1"/>
          <p:nvPr/>
        </p:nvSpPr>
        <p:spPr>
          <a:xfrm>
            <a:off x="3118350" y="4490695"/>
            <a:ext cx="2907300" cy="82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lt1"/>
                </a:solidFill>
                <a:latin typeface="Jost"/>
                <a:ea typeface="Jost"/>
                <a:cs typeface="Jost"/>
                <a:sym typeface="Jost"/>
              </a:rPr>
              <a:t>CREDITS: This presentation template was created by </a:t>
            </a:r>
            <a:r>
              <a:rPr lang="en" sz="1000" b="1" u="sng">
                <a:solidFill>
                  <a:schemeClr val="lt1"/>
                </a:solid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000">
                <a:solidFill>
                  <a:schemeClr val="lt1"/>
                </a:solidFill>
                <a:latin typeface="Jost"/>
                <a:ea typeface="Jost"/>
                <a:cs typeface="Jost"/>
                <a:sym typeface="Jost"/>
              </a:rPr>
              <a:t>, including icons by </a:t>
            </a:r>
            <a:r>
              <a:rPr lang="en" sz="1000" b="1" u="sng">
                <a:solidFill>
                  <a:schemeClr val="lt1"/>
                </a:solid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000" b="1">
                <a:solidFill>
                  <a:schemeClr val="lt1"/>
                </a:solidFill>
                <a:latin typeface="Jost"/>
                <a:ea typeface="Jost"/>
                <a:cs typeface="Jost"/>
                <a:sym typeface="Jost"/>
              </a:rPr>
              <a:t> </a:t>
            </a:r>
            <a:r>
              <a:rPr lang="en" sz="1000">
                <a:solidFill>
                  <a:schemeClr val="lt1"/>
                </a:solidFill>
                <a:latin typeface="Jost"/>
                <a:ea typeface="Jost"/>
                <a:cs typeface="Jost"/>
                <a:sym typeface="Jost"/>
              </a:rPr>
              <a:t>and infographics &amp; images by </a:t>
            </a:r>
            <a:r>
              <a:rPr lang="en" sz="1000" b="1" u="sng">
                <a:solidFill>
                  <a:schemeClr val="lt1"/>
                </a:solid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000" b="1" u="sng">
              <a:solidFill>
                <a:schemeClr val="lt1"/>
              </a:solidFill>
              <a:latin typeface="Jost"/>
              <a:ea typeface="Jost"/>
              <a:cs typeface="Jost"/>
              <a:sym typeface="Jost"/>
            </a:endParaRPr>
          </a:p>
        </p:txBody>
      </p:sp>
    </p:spTree>
    <p:extLst>
      <p:ext uri="{BB962C8B-B14F-4D97-AF65-F5344CB8AC3E}">
        <p14:creationId xmlns:p14="http://schemas.microsoft.com/office/powerpoint/2010/main" val="147636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61"/>
        <p:cNvGrpSpPr/>
        <p:nvPr/>
      </p:nvGrpSpPr>
      <p:grpSpPr>
        <a:xfrm>
          <a:off x="0" y="0"/>
          <a:ext cx="0" cy="0"/>
          <a:chOff x="0" y="0"/>
          <a:chExt cx="0" cy="0"/>
        </a:xfrm>
      </p:grpSpPr>
      <p:sp>
        <p:nvSpPr>
          <p:cNvPr id="362" name="Google Shape;362;p22"/>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nvGrpSpPr>
          <p:cNvPr id="363" name="Google Shape;363;p22"/>
          <p:cNvGrpSpPr/>
          <p:nvPr/>
        </p:nvGrpSpPr>
        <p:grpSpPr>
          <a:xfrm flipH="1">
            <a:off x="-1250136" y="-988642"/>
            <a:ext cx="12520068" cy="9440231"/>
            <a:chOff x="-2088336" y="-741482"/>
            <a:chExt cx="12520068" cy="7080173"/>
          </a:xfrm>
        </p:grpSpPr>
        <p:sp>
          <p:nvSpPr>
            <p:cNvPr id="364" name="Google Shape;364;p22"/>
            <p:cNvSpPr/>
            <p:nvPr/>
          </p:nvSpPr>
          <p:spPr>
            <a:xfrm flipH="1">
              <a:off x="-2088336" y="3594107"/>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2"/>
            <p:cNvSpPr/>
            <p:nvPr/>
          </p:nvSpPr>
          <p:spPr>
            <a:xfrm flipH="1">
              <a:off x="5670827" y="-741482"/>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2"/>
          <p:cNvGrpSpPr/>
          <p:nvPr/>
        </p:nvGrpSpPr>
        <p:grpSpPr>
          <a:xfrm>
            <a:off x="412841" y="835655"/>
            <a:ext cx="8327109" cy="4849400"/>
            <a:chOff x="412841" y="626741"/>
            <a:chExt cx="8327109" cy="3637050"/>
          </a:xfrm>
        </p:grpSpPr>
        <p:grpSp>
          <p:nvGrpSpPr>
            <p:cNvPr id="367" name="Google Shape;367;p22"/>
            <p:cNvGrpSpPr/>
            <p:nvPr/>
          </p:nvGrpSpPr>
          <p:grpSpPr>
            <a:xfrm>
              <a:off x="8611550" y="626741"/>
              <a:ext cx="128400" cy="814981"/>
              <a:chOff x="7185425" y="2022141"/>
              <a:chExt cx="128400" cy="814981"/>
            </a:xfrm>
          </p:grpSpPr>
          <p:sp>
            <p:nvSpPr>
              <p:cNvPr id="368" name="Google Shape;368;p22"/>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69" name="Google Shape;369;p22"/>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70" name="Google Shape;370;p22"/>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71" name="Google Shape;371;p22"/>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72" name="Google Shape;372;p22"/>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373" name="Google Shape;373;p22"/>
            <p:cNvGrpSpPr/>
            <p:nvPr/>
          </p:nvGrpSpPr>
          <p:grpSpPr>
            <a:xfrm rot="10800000">
              <a:off x="412841" y="3660028"/>
              <a:ext cx="128375" cy="603763"/>
              <a:chOff x="2766991" y="3156303"/>
              <a:chExt cx="128375" cy="603763"/>
            </a:xfrm>
          </p:grpSpPr>
          <p:sp>
            <p:nvSpPr>
              <p:cNvPr id="374" name="Google Shape;374;p22"/>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2"/>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2"/>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2"/>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2"/>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22"/>
          <p:cNvGrpSpPr/>
          <p:nvPr/>
        </p:nvGrpSpPr>
        <p:grpSpPr>
          <a:xfrm>
            <a:off x="604276" y="-6"/>
            <a:ext cx="7485713" cy="6274587"/>
            <a:chOff x="604275" y="-4"/>
            <a:chExt cx="7485713" cy="4705940"/>
          </a:xfrm>
        </p:grpSpPr>
        <p:grpSp>
          <p:nvGrpSpPr>
            <p:cNvPr id="380" name="Google Shape;380;p22"/>
            <p:cNvGrpSpPr/>
            <p:nvPr/>
          </p:nvGrpSpPr>
          <p:grpSpPr>
            <a:xfrm rot="4190498">
              <a:off x="6913574" y="157307"/>
              <a:ext cx="761405" cy="610548"/>
              <a:chOff x="7090625" y="862823"/>
              <a:chExt cx="761440" cy="610577"/>
            </a:xfrm>
          </p:grpSpPr>
          <p:sp>
            <p:nvSpPr>
              <p:cNvPr id="381" name="Google Shape;381;p22"/>
              <p:cNvSpPr/>
              <p:nvPr/>
            </p:nvSpPr>
            <p:spPr>
              <a:xfrm>
                <a:off x="7463265" y="862823"/>
                <a:ext cx="388800" cy="38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82" name="Google Shape;382;p22"/>
              <p:cNvSpPr/>
              <p:nvPr/>
            </p:nvSpPr>
            <p:spPr>
              <a:xfrm>
                <a:off x="7090625" y="939100"/>
                <a:ext cx="534300" cy="534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83" name="Google Shape;383;p22"/>
              <p:cNvSpPr/>
              <p:nvPr/>
            </p:nvSpPr>
            <p:spPr>
              <a:xfrm>
                <a:off x="7534602" y="934149"/>
                <a:ext cx="246000" cy="24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384" name="Google Shape;384;p22"/>
            <p:cNvGrpSpPr/>
            <p:nvPr/>
          </p:nvGrpSpPr>
          <p:grpSpPr>
            <a:xfrm rot="-5903704">
              <a:off x="7470913" y="4098566"/>
              <a:ext cx="649060" cy="499683"/>
              <a:chOff x="2601900" y="1240650"/>
              <a:chExt cx="649050" cy="499675"/>
            </a:xfrm>
          </p:grpSpPr>
          <p:sp>
            <p:nvSpPr>
              <p:cNvPr id="385" name="Google Shape;385;p22"/>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86" name="Google Shape;386;p22"/>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387" name="Google Shape;387;p22"/>
            <p:cNvGrpSpPr/>
            <p:nvPr/>
          </p:nvGrpSpPr>
          <p:grpSpPr>
            <a:xfrm rot="7203583">
              <a:off x="692028" y="529835"/>
              <a:ext cx="831801" cy="682442"/>
              <a:chOff x="2500745" y="1139495"/>
              <a:chExt cx="831805" cy="682445"/>
            </a:xfrm>
          </p:grpSpPr>
          <p:sp>
            <p:nvSpPr>
              <p:cNvPr id="388" name="Google Shape;388;p22"/>
              <p:cNvSpPr/>
              <p:nvPr/>
            </p:nvSpPr>
            <p:spPr>
              <a:xfrm>
                <a:off x="2500745" y="1139495"/>
                <a:ext cx="538200" cy="538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89" name="Google Shape;389;p22"/>
              <p:cNvSpPr/>
              <p:nvPr/>
            </p:nvSpPr>
            <p:spPr>
              <a:xfrm>
                <a:off x="2794350" y="1283740"/>
                <a:ext cx="538200" cy="53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3350380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90"/>
        <p:cNvGrpSpPr/>
        <p:nvPr/>
      </p:nvGrpSpPr>
      <p:grpSpPr>
        <a:xfrm>
          <a:off x="0" y="0"/>
          <a:ext cx="0" cy="0"/>
          <a:chOff x="0" y="0"/>
          <a:chExt cx="0" cy="0"/>
        </a:xfrm>
      </p:grpSpPr>
      <p:sp>
        <p:nvSpPr>
          <p:cNvPr id="391" name="Google Shape;391;p23"/>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nvGrpSpPr>
          <p:cNvPr id="392" name="Google Shape;392;p23"/>
          <p:cNvGrpSpPr/>
          <p:nvPr/>
        </p:nvGrpSpPr>
        <p:grpSpPr>
          <a:xfrm>
            <a:off x="-1201716" y="-2061635"/>
            <a:ext cx="10972778" cy="12004401"/>
            <a:chOff x="-1201716" y="-1546227"/>
            <a:chExt cx="10972778" cy="9003301"/>
          </a:xfrm>
        </p:grpSpPr>
        <p:sp>
          <p:nvSpPr>
            <p:cNvPr id="393" name="Google Shape;393;p23"/>
            <p:cNvSpPr/>
            <p:nvPr/>
          </p:nvSpPr>
          <p:spPr>
            <a:xfrm rot="5400000">
              <a:off x="-3127012" y="2787195"/>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3"/>
            <p:cNvSpPr/>
            <p:nvPr/>
          </p:nvSpPr>
          <p:spPr>
            <a:xfrm rot="5400000">
              <a:off x="6397977" y="-158407"/>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395;p23"/>
          <p:cNvGrpSpPr/>
          <p:nvPr/>
        </p:nvGrpSpPr>
        <p:grpSpPr>
          <a:xfrm>
            <a:off x="593975" y="1805390"/>
            <a:ext cx="7827660" cy="4504441"/>
            <a:chOff x="593975" y="1354041"/>
            <a:chExt cx="7827660" cy="3378331"/>
          </a:xfrm>
        </p:grpSpPr>
        <p:grpSp>
          <p:nvGrpSpPr>
            <p:cNvPr id="396" name="Google Shape;396;p23"/>
            <p:cNvGrpSpPr/>
            <p:nvPr/>
          </p:nvGrpSpPr>
          <p:grpSpPr>
            <a:xfrm>
              <a:off x="593975" y="1354041"/>
              <a:ext cx="128400" cy="814981"/>
              <a:chOff x="7185425" y="2022141"/>
              <a:chExt cx="128400" cy="814981"/>
            </a:xfrm>
          </p:grpSpPr>
          <p:sp>
            <p:nvSpPr>
              <p:cNvPr id="397" name="Google Shape;397;p23"/>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98" name="Google Shape;398;p23"/>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399" name="Google Shape;399;p23"/>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400" name="Google Shape;400;p23"/>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401" name="Google Shape;401;p23"/>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402" name="Google Shape;402;p23"/>
            <p:cNvGrpSpPr/>
            <p:nvPr/>
          </p:nvGrpSpPr>
          <p:grpSpPr>
            <a:xfrm rot="5400000">
              <a:off x="8055566" y="4366303"/>
              <a:ext cx="128375" cy="603763"/>
              <a:chOff x="2766991" y="3156303"/>
              <a:chExt cx="128375" cy="603763"/>
            </a:xfrm>
          </p:grpSpPr>
          <p:sp>
            <p:nvSpPr>
              <p:cNvPr id="403" name="Google Shape;403;p23"/>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3"/>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3"/>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3"/>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3"/>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9372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11"/>
        <p:cNvGrpSpPr/>
        <p:nvPr/>
      </p:nvGrpSpPr>
      <p:grpSpPr>
        <a:xfrm>
          <a:off x="0" y="0"/>
          <a:ext cx="0" cy="0"/>
          <a:chOff x="0" y="0"/>
          <a:chExt cx="0" cy="0"/>
        </a:xfrm>
      </p:grpSpPr>
    </p:spTree>
    <p:extLst>
      <p:ext uri="{BB962C8B-B14F-4D97-AF65-F5344CB8AC3E}">
        <p14:creationId xmlns:p14="http://schemas.microsoft.com/office/powerpoint/2010/main" val="223060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12"/>
        <p:cNvGrpSpPr/>
        <p:nvPr/>
      </p:nvGrpSpPr>
      <p:grpSpPr>
        <a:xfrm>
          <a:off x="0" y="0"/>
          <a:ext cx="0" cy="0"/>
          <a:chOff x="0" y="0"/>
          <a:chExt cx="0" cy="0"/>
        </a:xfrm>
      </p:grpSpPr>
      <p:sp>
        <p:nvSpPr>
          <p:cNvPr id="413" name="Google Shape;413;p26"/>
          <p:cNvSpPr txBox="1">
            <a:spLocks noGrp="1"/>
          </p:cNvSpPr>
          <p:nvPr>
            <p:ph type="title"/>
          </p:nvPr>
        </p:nvSpPr>
        <p:spPr>
          <a:xfrm>
            <a:off x="723450" y="681367"/>
            <a:ext cx="76971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4433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0" name="Google Shape;50;p4"/>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51" name="Google Shape;51;p4"/>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 name="Google Shape;52;p4"/>
          <p:cNvSpPr txBox="1">
            <a:spLocks noGrp="1"/>
          </p:cNvSpPr>
          <p:nvPr>
            <p:ph type="body" idx="1"/>
          </p:nvPr>
        </p:nvSpPr>
        <p:spPr>
          <a:xfrm>
            <a:off x="722375" y="1583467"/>
            <a:ext cx="7699200" cy="15628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a:lvl1pPr>
            <a:lvl2pPr marL="914378"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2"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pPr lvl="0"/>
            <a:r>
              <a:rPr lang="en-US"/>
              <a:t>Click to edit Master text styles</a:t>
            </a:r>
          </a:p>
        </p:txBody>
      </p:sp>
      <p:sp>
        <p:nvSpPr>
          <p:cNvPr id="53" name="Google Shape;53;p4"/>
          <p:cNvSpPr/>
          <p:nvPr/>
        </p:nvSpPr>
        <p:spPr>
          <a:xfrm flipH="1">
            <a:off x="6098715" y="-918675"/>
            <a:ext cx="4760905" cy="2647020"/>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 name="Google Shape;54;p4"/>
          <p:cNvGrpSpPr/>
          <p:nvPr/>
        </p:nvGrpSpPr>
        <p:grpSpPr>
          <a:xfrm rot="6380618">
            <a:off x="114581" y="6544213"/>
            <a:ext cx="1109084" cy="682451"/>
            <a:chOff x="2500745" y="1139495"/>
            <a:chExt cx="831805" cy="682445"/>
          </a:xfrm>
        </p:grpSpPr>
        <p:sp>
          <p:nvSpPr>
            <p:cNvPr id="55" name="Google Shape;55;p4"/>
            <p:cNvSpPr/>
            <p:nvPr/>
          </p:nvSpPr>
          <p:spPr>
            <a:xfrm>
              <a:off x="2500745" y="1139495"/>
              <a:ext cx="538200" cy="538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56" name="Google Shape;56;p4"/>
            <p:cNvSpPr/>
            <p:nvPr/>
          </p:nvSpPr>
          <p:spPr>
            <a:xfrm>
              <a:off x="2794350" y="1283740"/>
              <a:ext cx="538200" cy="53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Tree>
    <p:extLst>
      <p:ext uri="{BB962C8B-B14F-4D97-AF65-F5344CB8AC3E}">
        <p14:creationId xmlns:p14="http://schemas.microsoft.com/office/powerpoint/2010/main" val="379103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7"/>
        <p:cNvGrpSpPr/>
        <p:nvPr/>
      </p:nvGrpSpPr>
      <p:grpSpPr>
        <a:xfrm>
          <a:off x="0" y="0"/>
          <a:ext cx="0" cy="0"/>
          <a:chOff x="0" y="0"/>
          <a:chExt cx="0" cy="0"/>
        </a:xfrm>
      </p:grpSpPr>
      <p:sp>
        <p:nvSpPr>
          <p:cNvPr id="58" name="Google Shape;58;p5"/>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59" name="Google Shape;59;p5"/>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0" name="Google Shape;60;p5"/>
          <p:cNvSpPr txBox="1">
            <a:spLocks noGrp="1"/>
          </p:cNvSpPr>
          <p:nvPr>
            <p:ph type="subTitle" idx="1"/>
          </p:nvPr>
        </p:nvSpPr>
        <p:spPr>
          <a:xfrm>
            <a:off x="722425" y="2394433"/>
            <a:ext cx="3614400" cy="2979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61" name="Google Shape;61;p5"/>
          <p:cNvSpPr txBox="1">
            <a:spLocks noGrp="1"/>
          </p:cNvSpPr>
          <p:nvPr>
            <p:ph type="subTitle" idx="2"/>
          </p:nvPr>
        </p:nvSpPr>
        <p:spPr>
          <a:xfrm>
            <a:off x="4807277" y="2394433"/>
            <a:ext cx="3614400" cy="297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62" name="Google Shape;62;p5"/>
          <p:cNvGrpSpPr/>
          <p:nvPr/>
        </p:nvGrpSpPr>
        <p:grpSpPr>
          <a:xfrm>
            <a:off x="-123011" y="-458196"/>
            <a:ext cx="8937224" cy="7957565"/>
            <a:chOff x="-123011" y="-343647"/>
            <a:chExt cx="8937224" cy="5968174"/>
          </a:xfrm>
        </p:grpSpPr>
        <p:grpSp>
          <p:nvGrpSpPr>
            <p:cNvPr id="63" name="Google Shape;63;p5"/>
            <p:cNvGrpSpPr/>
            <p:nvPr/>
          </p:nvGrpSpPr>
          <p:grpSpPr>
            <a:xfrm rot="-5903704">
              <a:off x="8195138" y="-235959"/>
              <a:ext cx="649060" cy="499683"/>
              <a:chOff x="2601900" y="1240650"/>
              <a:chExt cx="649050" cy="499675"/>
            </a:xfrm>
          </p:grpSpPr>
          <p:sp>
            <p:nvSpPr>
              <p:cNvPr id="64" name="Google Shape;64;p5"/>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65" name="Google Shape;65;p5"/>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nvGrpSpPr>
            <p:cNvPr id="66" name="Google Shape;66;p5"/>
            <p:cNvGrpSpPr/>
            <p:nvPr/>
          </p:nvGrpSpPr>
          <p:grpSpPr>
            <a:xfrm rot="2976451">
              <a:off x="-9520" y="4745451"/>
              <a:ext cx="831779" cy="682424"/>
              <a:chOff x="2500745" y="1139495"/>
              <a:chExt cx="831805" cy="682445"/>
            </a:xfrm>
          </p:grpSpPr>
          <p:sp>
            <p:nvSpPr>
              <p:cNvPr id="67" name="Google Shape;67;p5"/>
              <p:cNvSpPr/>
              <p:nvPr/>
            </p:nvSpPr>
            <p:spPr>
              <a:xfrm>
                <a:off x="2500745" y="1139495"/>
                <a:ext cx="538200" cy="538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68" name="Google Shape;68;p5"/>
              <p:cNvSpPr/>
              <p:nvPr/>
            </p:nvSpPr>
            <p:spPr>
              <a:xfrm>
                <a:off x="2794350" y="1283740"/>
                <a:ext cx="538200" cy="53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grpSp>
        <p:nvGrpSpPr>
          <p:cNvPr id="69" name="Google Shape;69;p5"/>
          <p:cNvGrpSpPr/>
          <p:nvPr/>
        </p:nvGrpSpPr>
        <p:grpSpPr>
          <a:xfrm rot="5400000">
            <a:off x="6005071" y="6079984"/>
            <a:ext cx="171167" cy="603763"/>
            <a:chOff x="2766991" y="3156303"/>
            <a:chExt cx="128375" cy="603763"/>
          </a:xfrm>
        </p:grpSpPr>
        <p:sp>
          <p:nvSpPr>
            <p:cNvPr id="70" name="Google Shape;70;p5"/>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5"/>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5"/>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5"/>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5"/>
          <p:cNvGrpSpPr/>
          <p:nvPr/>
        </p:nvGrpSpPr>
        <p:grpSpPr>
          <a:xfrm>
            <a:off x="-598216" y="-2061636"/>
            <a:ext cx="10826478" cy="12179635"/>
            <a:chOff x="-598216" y="-1546227"/>
            <a:chExt cx="10826478" cy="9134726"/>
          </a:xfrm>
        </p:grpSpPr>
        <p:sp>
          <p:nvSpPr>
            <p:cNvPr id="76" name="Google Shape;76;p5"/>
            <p:cNvSpPr/>
            <p:nvPr/>
          </p:nvSpPr>
          <p:spPr>
            <a:xfrm rot="-5400000" flipH="1">
              <a:off x="5558382" y="2918620"/>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rot="-5400000" flipH="1">
              <a:off x="-1986036" y="-158407"/>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685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8"/>
        <p:cNvGrpSpPr/>
        <p:nvPr/>
      </p:nvGrpSpPr>
      <p:grpSpPr>
        <a:xfrm>
          <a:off x="0" y="0"/>
          <a:ext cx="0" cy="0"/>
          <a:chOff x="0" y="0"/>
          <a:chExt cx="0" cy="0"/>
        </a:xfrm>
      </p:grpSpPr>
      <p:sp>
        <p:nvSpPr>
          <p:cNvPr id="79" name="Google Shape;79;p6"/>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80" name="Google Shape;80;p6"/>
          <p:cNvSpPr txBox="1">
            <a:spLocks noGrp="1"/>
          </p:cNvSpPr>
          <p:nvPr>
            <p:ph type="title"/>
          </p:nvPr>
        </p:nvSpPr>
        <p:spPr>
          <a:xfrm>
            <a:off x="722375" y="719333"/>
            <a:ext cx="76992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81" name="Google Shape;81;p6"/>
          <p:cNvGrpSpPr/>
          <p:nvPr/>
        </p:nvGrpSpPr>
        <p:grpSpPr>
          <a:xfrm rot="-8823410">
            <a:off x="-163717" y="509987"/>
            <a:ext cx="761431" cy="814092"/>
            <a:chOff x="7090625" y="862823"/>
            <a:chExt cx="761440" cy="610577"/>
          </a:xfrm>
        </p:grpSpPr>
        <p:sp>
          <p:nvSpPr>
            <p:cNvPr id="82" name="Google Shape;82;p6"/>
            <p:cNvSpPr/>
            <p:nvPr/>
          </p:nvSpPr>
          <p:spPr>
            <a:xfrm>
              <a:off x="7463265" y="862823"/>
              <a:ext cx="388800" cy="38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83" name="Google Shape;83;p6"/>
            <p:cNvSpPr/>
            <p:nvPr/>
          </p:nvSpPr>
          <p:spPr>
            <a:xfrm>
              <a:off x="7090625" y="939100"/>
              <a:ext cx="534300" cy="534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84" name="Google Shape;84;p6"/>
            <p:cNvSpPr/>
            <p:nvPr/>
          </p:nvSpPr>
          <p:spPr>
            <a:xfrm>
              <a:off x="7534602" y="934149"/>
              <a:ext cx="246000" cy="24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
        <p:nvSpPr>
          <p:cNvPr id="85" name="Google Shape;85;p6"/>
          <p:cNvSpPr/>
          <p:nvPr/>
        </p:nvSpPr>
        <p:spPr>
          <a:xfrm>
            <a:off x="5653312" y="5646860"/>
            <a:ext cx="4431897" cy="2583600"/>
          </a:xfrm>
          <a:custGeom>
            <a:avLst/>
            <a:gdLst/>
            <a:ahLst/>
            <a:cxnLst/>
            <a:rect l="l" t="t" r="r" b="b"/>
            <a:pathLst>
              <a:path w="4431897" h="1937700" extrusionOk="0">
                <a:moveTo>
                  <a:pt x="4358143" y="716206"/>
                </a:moveTo>
                <a:cubicBezTo>
                  <a:pt x="4282148" y="488050"/>
                  <a:pt x="4144240" y="276560"/>
                  <a:pt x="3945752" y="141650"/>
                </a:cubicBezTo>
                <a:cubicBezTo>
                  <a:pt x="3712349" y="-17009"/>
                  <a:pt x="3390368" y="-53424"/>
                  <a:pt x="3140550" y="89153"/>
                </a:cubicBezTo>
                <a:cubicBezTo>
                  <a:pt x="2902648" y="224979"/>
                  <a:pt x="2747824" y="476967"/>
                  <a:pt x="2488173" y="579129"/>
                </a:cubicBezTo>
                <a:cubicBezTo>
                  <a:pt x="2243355" y="675457"/>
                  <a:pt x="1969288" y="599961"/>
                  <a:pt x="1711970" y="544963"/>
                </a:cubicBezTo>
                <a:cubicBezTo>
                  <a:pt x="1431321" y="485050"/>
                  <a:pt x="1136672" y="451218"/>
                  <a:pt x="859355" y="525048"/>
                </a:cubicBezTo>
                <a:cubicBezTo>
                  <a:pt x="578789" y="599711"/>
                  <a:pt x="330304" y="786202"/>
                  <a:pt x="177230" y="1032857"/>
                </a:cubicBezTo>
                <a:cubicBezTo>
                  <a:pt x="24156" y="1279595"/>
                  <a:pt x="-32507" y="1583663"/>
                  <a:pt x="17990" y="1869566"/>
                </a:cubicBezTo>
                <a:cubicBezTo>
                  <a:pt x="21740" y="1890898"/>
                  <a:pt x="27406" y="1914230"/>
                  <a:pt x="44988" y="1926897"/>
                </a:cubicBezTo>
                <a:cubicBezTo>
                  <a:pt x="60071" y="1937729"/>
                  <a:pt x="80070" y="1937896"/>
                  <a:pt x="98652" y="1937646"/>
                </a:cubicBezTo>
                <a:cubicBezTo>
                  <a:pt x="1370741" y="1920397"/>
                  <a:pt x="2642914" y="1903064"/>
                  <a:pt x="3915003" y="1885815"/>
                </a:cubicBezTo>
                <a:cubicBezTo>
                  <a:pt x="4007748" y="1884565"/>
                  <a:pt x="4104659" y="1882232"/>
                  <a:pt x="4186320" y="1838234"/>
                </a:cubicBezTo>
                <a:cubicBezTo>
                  <a:pt x="4307230" y="1772988"/>
                  <a:pt x="4365726" y="1632411"/>
                  <a:pt x="4396057" y="1498418"/>
                </a:cubicBezTo>
                <a:cubicBezTo>
                  <a:pt x="4451471" y="1253596"/>
                  <a:pt x="4442471" y="994442"/>
                  <a:pt x="4370143" y="754037"/>
                </a:cubicBezTo>
                <a:cubicBezTo>
                  <a:pt x="4366309" y="741371"/>
                  <a:pt x="4362310" y="728705"/>
                  <a:pt x="4358143" y="71603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6951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6"/>
        <p:cNvGrpSpPr/>
        <p:nvPr/>
      </p:nvGrpSpPr>
      <p:grpSpPr>
        <a:xfrm>
          <a:off x="0" y="0"/>
          <a:ext cx="0" cy="0"/>
          <a:chOff x="0" y="0"/>
          <a:chExt cx="0" cy="0"/>
        </a:xfrm>
      </p:grpSpPr>
      <p:sp>
        <p:nvSpPr>
          <p:cNvPr id="87" name="Google Shape;87;p7"/>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88" name="Google Shape;88;p7"/>
          <p:cNvSpPr txBox="1">
            <a:spLocks noGrp="1"/>
          </p:cNvSpPr>
          <p:nvPr>
            <p:ph type="title"/>
          </p:nvPr>
        </p:nvSpPr>
        <p:spPr>
          <a:xfrm>
            <a:off x="4798875" y="719333"/>
            <a:ext cx="3622500" cy="12336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89" name="Google Shape;89;p7"/>
          <p:cNvSpPr txBox="1">
            <a:spLocks noGrp="1"/>
          </p:cNvSpPr>
          <p:nvPr>
            <p:ph type="body" idx="1"/>
          </p:nvPr>
        </p:nvSpPr>
        <p:spPr>
          <a:xfrm>
            <a:off x="4798875" y="2615967"/>
            <a:ext cx="3622500" cy="30560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a:lvl1pPr>
            <a:lvl2pPr marL="914378"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2"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pPr lvl="0"/>
            <a:r>
              <a:rPr lang="en-US"/>
              <a:t>Click to edit Master text styles</a:t>
            </a:r>
          </a:p>
        </p:txBody>
      </p:sp>
      <p:sp>
        <p:nvSpPr>
          <p:cNvPr id="90" name="Google Shape;90;p7"/>
          <p:cNvSpPr>
            <a:spLocks noGrp="1"/>
          </p:cNvSpPr>
          <p:nvPr>
            <p:ph type="pic" idx="2"/>
          </p:nvPr>
        </p:nvSpPr>
        <p:spPr>
          <a:xfrm>
            <a:off x="722375" y="1193000"/>
            <a:ext cx="3354000" cy="4472000"/>
          </a:xfrm>
          <a:prstGeom prst="ellipse">
            <a:avLst/>
          </a:prstGeom>
          <a:noFill/>
          <a:ln>
            <a:noFill/>
          </a:ln>
        </p:spPr>
      </p:sp>
      <p:grpSp>
        <p:nvGrpSpPr>
          <p:cNvPr id="91" name="Google Shape;91;p7"/>
          <p:cNvGrpSpPr/>
          <p:nvPr/>
        </p:nvGrpSpPr>
        <p:grpSpPr>
          <a:xfrm>
            <a:off x="8520317" y="2388573"/>
            <a:ext cx="128375" cy="805017"/>
            <a:chOff x="2766991" y="3156303"/>
            <a:chExt cx="128375" cy="603763"/>
          </a:xfrm>
        </p:grpSpPr>
        <p:sp>
          <p:nvSpPr>
            <p:cNvPr id="92" name="Google Shape;92;p7"/>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7"/>
          <p:cNvGrpSpPr/>
          <p:nvPr/>
        </p:nvGrpSpPr>
        <p:grpSpPr>
          <a:xfrm rot="-7714864">
            <a:off x="8480047" y="484317"/>
            <a:ext cx="1015219" cy="610556"/>
            <a:chOff x="7090625" y="862823"/>
            <a:chExt cx="761440" cy="610577"/>
          </a:xfrm>
        </p:grpSpPr>
        <p:sp>
          <p:nvSpPr>
            <p:cNvPr id="98" name="Google Shape;98;p7"/>
            <p:cNvSpPr/>
            <p:nvPr/>
          </p:nvSpPr>
          <p:spPr>
            <a:xfrm>
              <a:off x="7463265" y="862823"/>
              <a:ext cx="388800" cy="38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99" name="Google Shape;99;p7"/>
            <p:cNvSpPr/>
            <p:nvPr/>
          </p:nvSpPr>
          <p:spPr>
            <a:xfrm>
              <a:off x="7090625" y="939100"/>
              <a:ext cx="534300" cy="534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00" name="Google Shape;100;p7"/>
            <p:cNvSpPr/>
            <p:nvPr/>
          </p:nvSpPr>
          <p:spPr>
            <a:xfrm>
              <a:off x="7534602" y="934149"/>
              <a:ext cx="246000" cy="246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Tree>
    <p:extLst>
      <p:ext uri="{BB962C8B-B14F-4D97-AF65-F5344CB8AC3E}">
        <p14:creationId xmlns:p14="http://schemas.microsoft.com/office/powerpoint/2010/main" val="162637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1"/>
        <p:cNvGrpSpPr/>
        <p:nvPr/>
      </p:nvGrpSpPr>
      <p:grpSpPr>
        <a:xfrm>
          <a:off x="0" y="0"/>
          <a:ext cx="0" cy="0"/>
          <a:chOff x="0" y="0"/>
          <a:chExt cx="0" cy="0"/>
        </a:xfrm>
      </p:grpSpPr>
      <p:sp>
        <p:nvSpPr>
          <p:cNvPr id="102" name="Google Shape;102;p8"/>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03" name="Google Shape;103;p8"/>
          <p:cNvSpPr txBox="1">
            <a:spLocks noGrp="1"/>
          </p:cNvSpPr>
          <p:nvPr>
            <p:ph type="title"/>
          </p:nvPr>
        </p:nvSpPr>
        <p:spPr>
          <a:xfrm>
            <a:off x="2257200" y="2169433"/>
            <a:ext cx="4629600" cy="251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grpSp>
        <p:nvGrpSpPr>
          <p:cNvPr id="104" name="Google Shape;104;p8"/>
          <p:cNvGrpSpPr/>
          <p:nvPr/>
        </p:nvGrpSpPr>
        <p:grpSpPr>
          <a:xfrm>
            <a:off x="-1131616" y="-2061636"/>
            <a:ext cx="10826478" cy="12179635"/>
            <a:chOff x="-1131616" y="-1546227"/>
            <a:chExt cx="10826478" cy="9134726"/>
          </a:xfrm>
        </p:grpSpPr>
        <p:sp>
          <p:nvSpPr>
            <p:cNvPr id="105" name="Google Shape;105;p8"/>
            <p:cNvSpPr/>
            <p:nvPr/>
          </p:nvSpPr>
          <p:spPr>
            <a:xfrm rot="5400000">
              <a:off x="-3056911" y="2918620"/>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8"/>
            <p:cNvSpPr/>
            <p:nvPr/>
          </p:nvSpPr>
          <p:spPr>
            <a:xfrm rot="5400000">
              <a:off x="6321777" y="-158407"/>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 name="Google Shape;107;p8"/>
          <p:cNvGrpSpPr/>
          <p:nvPr/>
        </p:nvGrpSpPr>
        <p:grpSpPr>
          <a:xfrm>
            <a:off x="658191" y="1150423"/>
            <a:ext cx="7827634" cy="3531033"/>
            <a:chOff x="658191" y="862816"/>
            <a:chExt cx="7827634" cy="2648275"/>
          </a:xfrm>
        </p:grpSpPr>
        <p:grpSp>
          <p:nvGrpSpPr>
            <p:cNvPr id="108" name="Google Shape;108;p8"/>
            <p:cNvGrpSpPr/>
            <p:nvPr/>
          </p:nvGrpSpPr>
          <p:grpSpPr>
            <a:xfrm rot="10800000">
              <a:off x="658191" y="2907328"/>
              <a:ext cx="128375" cy="603763"/>
              <a:chOff x="2766991" y="3156303"/>
              <a:chExt cx="128375" cy="603763"/>
            </a:xfrm>
          </p:grpSpPr>
          <p:sp>
            <p:nvSpPr>
              <p:cNvPr id="109" name="Google Shape;109;p8"/>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 name="Google Shape;114;p8"/>
            <p:cNvGrpSpPr/>
            <p:nvPr/>
          </p:nvGrpSpPr>
          <p:grpSpPr>
            <a:xfrm>
              <a:off x="8357425" y="862816"/>
              <a:ext cx="128400" cy="814981"/>
              <a:chOff x="7185425" y="2022141"/>
              <a:chExt cx="128400" cy="814981"/>
            </a:xfrm>
          </p:grpSpPr>
          <p:sp>
            <p:nvSpPr>
              <p:cNvPr id="115" name="Google Shape;115;p8"/>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16" name="Google Shape;116;p8"/>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17" name="Google Shape;117;p8"/>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18" name="Google Shape;118;p8"/>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19" name="Google Shape;119;p8"/>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grpSp>
        <p:nvGrpSpPr>
          <p:cNvPr id="120" name="Google Shape;120;p8"/>
          <p:cNvGrpSpPr/>
          <p:nvPr/>
        </p:nvGrpSpPr>
        <p:grpSpPr>
          <a:xfrm rot="2700000">
            <a:off x="2562844" y="291675"/>
            <a:ext cx="865392" cy="499670"/>
            <a:chOff x="2601900" y="1240650"/>
            <a:chExt cx="649050" cy="499675"/>
          </a:xfrm>
        </p:grpSpPr>
        <p:sp>
          <p:nvSpPr>
            <p:cNvPr id="121" name="Google Shape;121;p8"/>
            <p:cNvSpPr/>
            <p:nvPr/>
          </p:nvSpPr>
          <p:spPr>
            <a:xfrm>
              <a:off x="2601900" y="1240650"/>
              <a:ext cx="336000" cy="336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22" name="Google Shape;122;p8"/>
            <p:cNvSpPr/>
            <p:nvPr/>
          </p:nvSpPr>
          <p:spPr>
            <a:xfrm>
              <a:off x="2794350" y="1283725"/>
              <a:ext cx="456600" cy="456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spTree>
    <p:extLst>
      <p:ext uri="{BB962C8B-B14F-4D97-AF65-F5344CB8AC3E}">
        <p14:creationId xmlns:p14="http://schemas.microsoft.com/office/powerpoint/2010/main" val="183971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p:nvPr/>
        </p:nvSpPr>
        <p:spPr>
          <a:xfrm>
            <a:off x="183000" y="244000"/>
            <a:ext cx="8778000" cy="63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25" name="Google Shape;125;p9"/>
          <p:cNvSpPr txBox="1">
            <a:spLocks noGrp="1"/>
          </p:cNvSpPr>
          <p:nvPr>
            <p:ph type="title"/>
          </p:nvPr>
        </p:nvSpPr>
        <p:spPr>
          <a:xfrm>
            <a:off x="2169175" y="2114600"/>
            <a:ext cx="4805700" cy="12048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rPr lang="en-US"/>
              <a:t>Click to edit Master title style</a:t>
            </a:r>
            <a:endParaRPr/>
          </a:p>
        </p:txBody>
      </p:sp>
      <p:sp>
        <p:nvSpPr>
          <p:cNvPr id="126" name="Google Shape;126;p9"/>
          <p:cNvSpPr txBox="1">
            <a:spLocks noGrp="1"/>
          </p:cNvSpPr>
          <p:nvPr>
            <p:ph type="subTitle" idx="1"/>
          </p:nvPr>
        </p:nvSpPr>
        <p:spPr>
          <a:xfrm>
            <a:off x="2169175" y="3319400"/>
            <a:ext cx="4805700" cy="142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r>
              <a:rPr lang="en-US"/>
              <a:t>Click to edit Master subtitle style</a:t>
            </a:r>
            <a:endParaRPr/>
          </a:p>
        </p:txBody>
      </p:sp>
      <p:grpSp>
        <p:nvGrpSpPr>
          <p:cNvPr id="127" name="Google Shape;127;p9"/>
          <p:cNvGrpSpPr/>
          <p:nvPr/>
        </p:nvGrpSpPr>
        <p:grpSpPr>
          <a:xfrm flipH="1">
            <a:off x="-674416" y="-2061636"/>
            <a:ext cx="10826478" cy="12179635"/>
            <a:chOff x="-1131616" y="-1546227"/>
            <a:chExt cx="10826478" cy="9134726"/>
          </a:xfrm>
        </p:grpSpPr>
        <p:sp>
          <p:nvSpPr>
            <p:cNvPr id="128" name="Google Shape;128;p9"/>
            <p:cNvSpPr/>
            <p:nvPr/>
          </p:nvSpPr>
          <p:spPr>
            <a:xfrm rot="5400000">
              <a:off x="-3056911" y="2918620"/>
              <a:ext cx="6595175" cy="2744584"/>
            </a:xfrm>
            <a:custGeom>
              <a:avLst/>
              <a:gdLst/>
              <a:ahLst/>
              <a:cxnLst/>
              <a:rect l="l" t="t" r="r" b="b"/>
              <a:pathLst>
                <a:path w="6595175" h="2744584" extrusionOk="0">
                  <a:moveTo>
                    <a:pt x="6447774" y="810022"/>
                  </a:moveTo>
                  <a:cubicBezTo>
                    <a:pt x="6225538" y="304296"/>
                    <a:pt x="5752650" y="-80768"/>
                    <a:pt x="5163269" y="14560"/>
                  </a:cubicBezTo>
                  <a:cubicBezTo>
                    <a:pt x="4790541" y="74807"/>
                    <a:pt x="4447146" y="298296"/>
                    <a:pt x="4214327" y="591782"/>
                  </a:cubicBezTo>
                  <a:cubicBezTo>
                    <a:pt x="4024671" y="830854"/>
                    <a:pt x="3879763" y="1127423"/>
                    <a:pt x="3607030" y="1264166"/>
                  </a:cubicBezTo>
                  <a:cubicBezTo>
                    <a:pt x="3412625" y="1361662"/>
                    <a:pt x="3184389" y="1359911"/>
                    <a:pt x="2967902" y="1339496"/>
                  </a:cubicBezTo>
                  <a:cubicBezTo>
                    <a:pt x="2598924" y="1304747"/>
                    <a:pt x="2235947" y="1222502"/>
                    <a:pt x="1867635" y="1181920"/>
                  </a:cubicBezTo>
                  <a:cubicBezTo>
                    <a:pt x="1499324" y="1141339"/>
                    <a:pt x="1117014" y="1144339"/>
                    <a:pt x="770202" y="1274833"/>
                  </a:cubicBezTo>
                  <a:cubicBezTo>
                    <a:pt x="423390" y="1405326"/>
                    <a:pt x="115825" y="1681063"/>
                    <a:pt x="22164" y="2039628"/>
                  </a:cubicBezTo>
                  <a:cubicBezTo>
                    <a:pt x="-21250" y="2205704"/>
                    <a:pt x="-7501" y="2405777"/>
                    <a:pt x="123158" y="2517189"/>
                  </a:cubicBezTo>
                  <a:cubicBezTo>
                    <a:pt x="229235" y="2607601"/>
                    <a:pt x="380642" y="2615017"/>
                    <a:pt x="519967" y="2618100"/>
                  </a:cubicBezTo>
                  <a:cubicBezTo>
                    <a:pt x="2448600" y="2660182"/>
                    <a:pt x="4377150" y="2702347"/>
                    <a:pt x="6305783" y="2744428"/>
                  </a:cubicBezTo>
                  <a:cubicBezTo>
                    <a:pt x="6333365" y="2745011"/>
                    <a:pt x="6363446" y="2744844"/>
                    <a:pt x="6385028" y="2727595"/>
                  </a:cubicBezTo>
                  <a:cubicBezTo>
                    <a:pt x="6404443" y="2712096"/>
                    <a:pt x="6412110" y="2686514"/>
                    <a:pt x="6418693" y="2662515"/>
                  </a:cubicBezTo>
                  <a:cubicBezTo>
                    <a:pt x="6552268" y="2174872"/>
                    <a:pt x="6652345" y="1662397"/>
                    <a:pt x="6558267" y="1165671"/>
                  </a:cubicBezTo>
                  <a:cubicBezTo>
                    <a:pt x="6535185" y="1043760"/>
                    <a:pt x="6497854" y="923850"/>
                    <a:pt x="6447857" y="8101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9"/>
            <p:cNvSpPr/>
            <p:nvPr/>
          </p:nvSpPr>
          <p:spPr>
            <a:xfrm rot="5400000">
              <a:off x="6321777" y="-158407"/>
              <a:ext cx="4760905" cy="1985265"/>
            </a:xfrm>
            <a:custGeom>
              <a:avLst/>
              <a:gdLst/>
              <a:ahLst/>
              <a:cxnLst/>
              <a:rect l="l" t="t" r="r" b="b"/>
              <a:pathLst>
                <a:path w="4760905" h="1985265" extrusionOk="0">
                  <a:moveTo>
                    <a:pt x="121517" y="1419631"/>
                  </a:moveTo>
                  <a:cubicBezTo>
                    <a:pt x="291840" y="1781446"/>
                    <a:pt x="641236" y="2051183"/>
                    <a:pt x="1065877" y="1971104"/>
                  </a:cubicBezTo>
                  <a:cubicBezTo>
                    <a:pt x="1334443" y="1920523"/>
                    <a:pt x="1578679" y="1752364"/>
                    <a:pt x="1741669" y="1535625"/>
                  </a:cubicBezTo>
                  <a:cubicBezTo>
                    <a:pt x="1874411" y="1359134"/>
                    <a:pt x="1973738" y="1141727"/>
                    <a:pt x="2168476" y="1037649"/>
                  </a:cubicBezTo>
                  <a:cubicBezTo>
                    <a:pt x="2307301" y="963486"/>
                    <a:pt x="2472541" y="960486"/>
                    <a:pt x="2629532" y="971152"/>
                  </a:cubicBezTo>
                  <a:cubicBezTo>
                    <a:pt x="2897182" y="989318"/>
                    <a:pt x="3161333" y="1042066"/>
                    <a:pt x="3428650" y="1064565"/>
                  </a:cubicBezTo>
                  <a:cubicBezTo>
                    <a:pt x="3695967" y="1087063"/>
                    <a:pt x="3972450" y="1077731"/>
                    <a:pt x="4221018" y="976735"/>
                  </a:cubicBezTo>
                  <a:cubicBezTo>
                    <a:pt x="4469503" y="875824"/>
                    <a:pt x="4686907" y="670500"/>
                    <a:pt x="4747903" y="409346"/>
                  </a:cubicBezTo>
                  <a:cubicBezTo>
                    <a:pt x="4776151" y="288352"/>
                    <a:pt x="4762485" y="143859"/>
                    <a:pt x="4665825" y="65696"/>
                  </a:cubicBezTo>
                  <a:cubicBezTo>
                    <a:pt x="4587579" y="2199"/>
                    <a:pt x="4477836" y="-384"/>
                    <a:pt x="4377009" y="33"/>
                  </a:cubicBezTo>
                  <a:cubicBezTo>
                    <a:pt x="2980677" y="5783"/>
                    <a:pt x="1584428" y="11532"/>
                    <a:pt x="188096" y="17282"/>
                  </a:cubicBezTo>
                  <a:cubicBezTo>
                    <a:pt x="168098" y="17282"/>
                    <a:pt x="146349" y="18115"/>
                    <a:pt x="131100" y="30948"/>
                  </a:cubicBezTo>
                  <a:cubicBezTo>
                    <a:pt x="117351" y="42531"/>
                    <a:pt x="112268" y="61197"/>
                    <a:pt x="107935" y="78696"/>
                  </a:cubicBezTo>
                  <a:cubicBezTo>
                    <a:pt x="20440" y="434012"/>
                    <a:pt x="-42390" y="806744"/>
                    <a:pt x="35022" y="1164476"/>
                  </a:cubicBezTo>
                  <a:cubicBezTo>
                    <a:pt x="54021" y="1252222"/>
                    <a:pt x="83269" y="1338301"/>
                    <a:pt x="121600" y="14197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 name="Google Shape;130;p9"/>
          <p:cNvGrpSpPr/>
          <p:nvPr/>
        </p:nvGrpSpPr>
        <p:grpSpPr>
          <a:xfrm>
            <a:off x="722373" y="439844"/>
            <a:ext cx="7186694" cy="5869987"/>
            <a:chOff x="722372" y="329882"/>
            <a:chExt cx="7186694" cy="4402490"/>
          </a:xfrm>
        </p:grpSpPr>
        <p:grpSp>
          <p:nvGrpSpPr>
            <p:cNvPr id="131" name="Google Shape;131;p9"/>
            <p:cNvGrpSpPr/>
            <p:nvPr/>
          </p:nvGrpSpPr>
          <p:grpSpPr>
            <a:xfrm rot="5400000">
              <a:off x="960066" y="4366303"/>
              <a:ext cx="128375" cy="603763"/>
              <a:chOff x="2766991" y="3156303"/>
              <a:chExt cx="128375" cy="603763"/>
            </a:xfrm>
          </p:grpSpPr>
          <p:sp>
            <p:nvSpPr>
              <p:cNvPr id="132" name="Google Shape;132;p9"/>
              <p:cNvSpPr/>
              <p:nvPr/>
            </p:nvSpPr>
            <p:spPr>
              <a:xfrm>
                <a:off x="2766991" y="3646445"/>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9"/>
              <p:cNvSpPr/>
              <p:nvPr/>
            </p:nvSpPr>
            <p:spPr>
              <a:xfrm>
                <a:off x="2766991" y="3523868"/>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9"/>
              <p:cNvSpPr/>
              <p:nvPr/>
            </p:nvSpPr>
            <p:spPr>
              <a:xfrm>
                <a:off x="2766991" y="3401374"/>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9"/>
              <p:cNvSpPr/>
              <p:nvPr/>
            </p:nvSpPr>
            <p:spPr>
              <a:xfrm>
                <a:off x="2766991" y="3278797"/>
                <a:ext cx="128375" cy="113621"/>
              </a:xfrm>
              <a:custGeom>
                <a:avLst/>
                <a:gdLst/>
                <a:ahLst/>
                <a:cxnLst/>
                <a:rect l="l" t="t" r="r" b="b"/>
                <a:pathLst>
                  <a:path w="128375" h="113621" extrusionOk="0">
                    <a:moveTo>
                      <a:pt x="64206" y="113621"/>
                    </a:moveTo>
                    <a:cubicBezTo>
                      <a:pt x="60956" y="113621"/>
                      <a:pt x="58040" y="111871"/>
                      <a:pt x="56373" y="109122"/>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7"/>
                      <a:pt x="123869" y="1210"/>
                    </a:cubicBezTo>
                    <a:cubicBezTo>
                      <a:pt x="128202" y="3710"/>
                      <a:pt x="129619" y="9210"/>
                      <a:pt x="127202" y="13543"/>
                    </a:cubicBezTo>
                    <a:lnTo>
                      <a:pt x="72039" y="109122"/>
                    </a:lnTo>
                    <a:cubicBezTo>
                      <a:pt x="70456" y="111871"/>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9"/>
              <p:cNvSpPr/>
              <p:nvPr/>
            </p:nvSpPr>
            <p:spPr>
              <a:xfrm>
                <a:off x="2766991" y="3156303"/>
                <a:ext cx="128375" cy="113621"/>
              </a:xfrm>
              <a:custGeom>
                <a:avLst/>
                <a:gdLst/>
                <a:ahLst/>
                <a:cxnLst/>
                <a:rect l="l" t="t" r="r" b="b"/>
                <a:pathLst>
                  <a:path w="128375" h="113621" extrusionOk="0">
                    <a:moveTo>
                      <a:pt x="64206" y="113621"/>
                    </a:moveTo>
                    <a:cubicBezTo>
                      <a:pt x="60956" y="113621"/>
                      <a:pt x="58040" y="111872"/>
                      <a:pt x="56373" y="109121"/>
                    </a:cubicBezTo>
                    <a:lnTo>
                      <a:pt x="1210" y="13543"/>
                    </a:lnTo>
                    <a:cubicBezTo>
                      <a:pt x="-1290" y="9210"/>
                      <a:pt x="210" y="3710"/>
                      <a:pt x="4543" y="1210"/>
                    </a:cubicBezTo>
                    <a:cubicBezTo>
                      <a:pt x="8876" y="-1290"/>
                      <a:pt x="14376" y="210"/>
                      <a:pt x="16876" y="4543"/>
                    </a:cubicBezTo>
                    <a:lnTo>
                      <a:pt x="64206" y="86623"/>
                    </a:lnTo>
                    <a:lnTo>
                      <a:pt x="111537" y="4543"/>
                    </a:lnTo>
                    <a:cubicBezTo>
                      <a:pt x="114037" y="210"/>
                      <a:pt x="119536" y="-1206"/>
                      <a:pt x="123869" y="1210"/>
                    </a:cubicBezTo>
                    <a:cubicBezTo>
                      <a:pt x="128202" y="3710"/>
                      <a:pt x="129619" y="9210"/>
                      <a:pt x="127202" y="13543"/>
                    </a:cubicBezTo>
                    <a:lnTo>
                      <a:pt x="72039" y="109121"/>
                    </a:lnTo>
                    <a:cubicBezTo>
                      <a:pt x="70456" y="111872"/>
                      <a:pt x="67456" y="113621"/>
                      <a:pt x="64206" y="1136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 name="Google Shape;137;p9"/>
            <p:cNvGrpSpPr/>
            <p:nvPr/>
          </p:nvGrpSpPr>
          <p:grpSpPr>
            <a:xfrm rot="5400000">
              <a:off x="7437375" y="-13409"/>
              <a:ext cx="128400" cy="814981"/>
              <a:chOff x="7185425" y="2022141"/>
              <a:chExt cx="128400" cy="814981"/>
            </a:xfrm>
          </p:grpSpPr>
          <p:sp>
            <p:nvSpPr>
              <p:cNvPr id="138" name="Google Shape;138;p9"/>
              <p:cNvSpPr/>
              <p:nvPr/>
            </p:nvSpPr>
            <p:spPr>
              <a:xfrm>
                <a:off x="7185425" y="2022141"/>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39" name="Google Shape;139;p9"/>
              <p:cNvSpPr/>
              <p:nvPr/>
            </p:nvSpPr>
            <p:spPr>
              <a:xfrm>
                <a:off x="7185425" y="2193786"/>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40" name="Google Shape;140;p9"/>
              <p:cNvSpPr/>
              <p:nvPr/>
            </p:nvSpPr>
            <p:spPr>
              <a:xfrm>
                <a:off x="7185425" y="236543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41" name="Google Shape;141;p9"/>
              <p:cNvSpPr/>
              <p:nvPr/>
            </p:nvSpPr>
            <p:spPr>
              <a:xfrm>
                <a:off x="7185425" y="2537077"/>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sp>
            <p:nvSpPr>
              <p:cNvPr id="142" name="Google Shape;142;p9"/>
              <p:cNvSpPr/>
              <p:nvPr/>
            </p:nvSpPr>
            <p:spPr>
              <a:xfrm>
                <a:off x="7185425" y="2708722"/>
                <a:ext cx="128400" cy="128400"/>
              </a:xfrm>
              <a:prstGeom prst="mathPlus">
                <a:avLst>
                  <a:gd name="adj1"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Jost"/>
                  <a:ea typeface="Jost"/>
                  <a:cs typeface="Jost"/>
                  <a:sym typeface="Jost"/>
                </a:endParaRPr>
              </a:p>
            </p:txBody>
          </p:sp>
        </p:grpSp>
      </p:grpSp>
    </p:spTree>
    <p:extLst>
      <p:ext uri="{BB962C8B-B14F-4D97-AF65-F5344CB8AC3E}">
        <p14:creationId xmlns:p14="http://schemas.microsoft.com/office/powerpoint/2010/main" val="223458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722375" y="4803467"/>
            <a:ext cx="3970200" cy="13352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145" name="Google Shape;145;p10"/>
          <p:cNvSpPr>
            <a:spLocks noGrp="1"/>
          </p:cNvSpPr>
          <p:nvPr>
            <p:ph type="pic" idx="2"/>
          </p:nvPr>
        </p:nvSpPr>
        <p:spPr>
          <a:xfrm>
            <a:off x="0" y="0"/>
            <a:ext cx="9144000" cy="6858000"/>
          </a:xfrm>
          <a:prstGeom prst="rect">
            <a:avLst/>
          </a:prstGeom>
          <a:noFill/>
          <a:ln>
            <a:noFill/>
          </a:ln>
        </p:spPr>
      </p:sp>
    </p:spTree>
    <p:extLst>
      <p:ext uri="{BB962C8B-B14F-4D97-AF65-F5344CB8AC3E}">
        <p14:creationId xmlns:p14="http://schemas.microsoft.com/office/powerpoint/2010/main" val="19762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719333"/>
            <a:ext cx="76992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1pPr>
            <a:lvl2pPr lvl="1"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2pPr>
            <a:lvl3pPr lvl="2"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3pPr>
            <a:lvl4pPr lvl="3"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4pPr>
            <a:lvl5pPr lvl="4"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5pPr>
            <a:lvl6pPr lvl="5"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6pPr>
            <a:lvl7pPr lvl="6"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7pPr>
            <a:lvl8pPr lvl="7"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8pPr>
            <a:lvl9pPr lvl="8" algn="ctr">
              <a:spcBef>
                <a:spcPts val="0"/>
              </a:spcBef>
              <a:spcAft>
                <a:spcPts val="0"/>
              </a:spcAft>
              <a:buClr>
                <a:schemeClr val="dk1"/>
              </a:buClr>
              <a:buSzPts val="2800"/>
              <a:buFont typeface="Palanquin Dark"/>
              <a:buNone/>
              <a:defRPr sz="2800" b="1">
                <a:solidFill>
                  <a:schemeClr val="dk1"/>
                </a:solidFill>
                <a:latin typeface="Palanquin Dark"/>
                <a:ea typeface="Palanquin Dark"/>
                <a:cs typeface="Palanquin Dark"/>
                <a:sym typeface="Palanquin Dark"/>
              </a:defRPr>
            </a:lvl9pPr>
          </a:lstStyle>
          <a:p>
            <a:endParaRPr/>
          </a:p>
        </p:txBody>
      </p:sp>
      <p:sp>
        <p:nvSpPr>
          <p:cNvPr id="7" name="Google Shape;7;p1"/>
          <p:cNvSpPr txBox="1">
            <a:spLocks noGrp="1"/>
          </p:cNvSpPr>
          <p:nvPr>
            <p:ph type="body" idx="1"/>
          </p:nvPr>
        </p:nvSpPr>
        <p:spPr>
          <a:xfrm>
            <a:off x="722375" y="1583467"/>
            <a:ext cx="7699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1pPr>
            <a:lvl2pPr marL="914400" lvl="1"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2pPr>
            <a:lvl3pPr marL="1371600" lvl="2"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3pPr>
            <a:lvl4pPr marL="1828800" lvl="3"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4pPr>
            <a:lvl5pPr marL="2286000" lvl="4"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5pPr>
            <a:lvl6pPr marL="2743200" lvl="5"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6pPr>
            <a:lvl7pPr marL="3200400" lvl="6"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7pPr>
            <a:lvl8pPr marL="3657600" lvl="7"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8pPr>
            <a:lvl9pPr marL="4114800" lvl="8"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9pPr>
          </a:lstStyle>
          <a:p>
            <a:endParaRPr/>
          </a:p>
        </p:txBody>
      </p:sp>
    </p:spTree>
    <p:extLst>
      <p:ext uri="{BB962C8B-B14F-4D97-AF65-F5344CB8AC3E}">
        <p14:creationId xmlns:p14="http://schemas.microsoft.com/office/powerpoint/2010/main" val="18582013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08"/>
        <p:cNvGrpSpPr/>
        <p:nvPr/>
      </p:nvGrpSpPr>
      <p:grpSpPr>
        <a:xfrm>
          <a:off x="0" y="0"/>
          <a:ext cx="0" cy="0"/>
          <a:chOff x="0" y="0"/>
          <a:chExt cx="0" cy="0"/>
        </a:xfrm>
      </p:grpSpPr>
      <p:sp>
        <p:nvSpPr>
          <p:cNvPr id="409" name="Google Shape;409;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10" name="Google Shape;410;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24893460"/>
      </p:ext>
    </p:extLst>
  </p:cSld>
  <p:clrMap bg1="lt1" tx1="dk1" bg2="dk2" tx2="lt2" accent1="accent1" accent2="accent2" accent3="accent3" accent4="accent4" accent5="accent5" accent6="accent6" hlink="hlink" folHlink="folHlink"/>
  <p:sldLayoutIdLst>
    <p:sldLayoutId id="2147483684" r:id="rId1"/>
    <p:sldLayoutId id="214748368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A50B-7870-A5E6-9A7A-4EC10A092E6C}"/>
              </a:ext>
            </a:extLst>
          </p:cNvPr>
          <p:cNvSpPr>
            <a:spLocks noGrp="1"/>
          </p:cNvSpPr>
          <p:nvPr>
            <p:ph type="ctrTitle"/>
          </p:nvPr>
        </p:nvSpPr>
        <p:spPr>
          <a:xfrm>
            <a:off x="3012180" y="2495322"/>
            <a:ext cx="5253859" cy="933678"/>
          </a:xfrm>
        </p:spPr>
        <p:txBody>
          <a:bodyPr/>
          <a:lstStyle/>
          <a:p>
            <a:r>
              <a:rPr lang="en-IN" dirty="0">
                <a:solidFill>
                  <a:schemeClr val="accent1">
                    <a:lumMod val="75000"/>
                  </a:schemeClr>
                </a:solidFill>
              </a:rPr>
              <a:t>DATA</a:t>
            </a:r>
          </a:p>
        </p:txBody>
      </p:sp>
      <p:sp>
        <p:nvSpPr>
          <p:cNvPr id="12" name="TextBox 11">
            <a:extLst>
              <a:ext uri="{FF2B5EF4-FFF2-40B4-BE49-F238E27FC236}">
                <a16:creationId xmlns:a16="http://schemas.microsoft.com/office/drawing/2014/main" id="{181889F4-5D18-2BB7-4745-1A1AF7DFA89C}"/>
              </a:ext>
            </a:extLst>
          </p:cNvPr>
          <p:cNvSpPr txBox="1"/>
          <p:nvPr/>
        </p:nvSpPr>
        <p:spPr>
          <a:xfrm>
            <a:off x="3663827" y="3167390"/>
            <a:ext cx="4930685" cy="523220"/>
          </a:xfrm>
          <a:prstGeom prst="rect">
            <a:avLst/>
          </a:prstGeom>
          <a:noFill/>
        </p:spPr>
        <p:txBody>
          <a:bodyPr wrap="square" rtlCol="0">
            <a:spAutoFit/>
          </a:bodyPr>
          <a:lstStyle/>
          <a:p>
            <a:pPr algn="ctr"/>
            <a:r>
              <a:rPr lang="en-IN" sz="2800" b="1" dirty="0">
                <a:solidFill>
                  <a:schemeClr val="accent1">
                    <a:lumMod val="75000"/>
                  </a:schemeClr>
                </a:solidFill>
              </a:rPr>
              <a:t>STRUCTURE</a:t>
            </a:r>
          </a:p>
        </p:txBody>
      </p:sp>
      <p:pic>
        <p:nvPicPr>
          <p:cNvPr id="6" name="Picture 5">
            <a:extLst>
              <a:ext uri="{FF2B5EF4-FFF2-40B4-BE49-F238E27FC236}">
                <a16:creationId xmlns:a16="http://schemas.microsoft.com/office/drawing/2014/main" id="{5A0BB771-E311-A538-FA8E-8B72EFDA3E32}"/>
              </a:ext>
            </a:extLst>
          </p:cNvPr>
          <p:cNvPicPr>
            <a:picLocks noChangeAspect="1"/>
          </p:cNvPicPr>
          <p:nvPr/>
        </p:nvPicPr>
        <p:blipFill rotWithShape="1">
          <a:blip r:embed="rId2">
            <a:extLst>
              <a:ext uri="{28A0092B-C50C-407E-A947-70E740481C1C}">
                <a14:useLocalDpi xmlns:a14="http://schemas.microsoft.com/office/drawing/2010/main" val="0"/>
              </a:ext>
            </a:extLst>
          </a:blip>
          <a:srcRect l="41855" r="12704"/>
          <a:stretch/>
        </p:blipFill>
        <p:spPr>
          <a:xfrm>
            <a:off x="4651899" y="1641460"/>
            <a:ext cx="3364638" cy="3447959"/>
          </a:xfrm>
          <a:prstGeom prst="rect">
            <a:avLst/>
          </a:prstGeom>
        </p:spPr>
      </p:pic>
    </p:spTree>
    <p:extLst>
      <p:ext uri="{BB962C8B-B14F-4D97-AF65-F5344CB8AC3E}">
        <p14:creationId xmlns:p14="http://schemas.microsoft.com/office/powerpoint/2010/main" val="118693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4.44444E-6 L -0.36789 0.00139 " pathEditMode="relative" rAng="0" ptsTypes="AA">
                                      <p:cBhvr>
                                        <p:cTn id="6" dur="2000" fill="hold"/>
                                        <p:tgtEl>
                                          <p:spTgt spid="2"/>
                                        </p:tgtEl>
                                        <p:attrNameLst>
                                          <p:attrName>ppt_x</p:attrName>
                                          <p:attrName>ppt_y</p:attrName>
                                        </p:attrNameLst>
                                      </p:cBhvr>
                                      <p:rCtr x="-18403" y="69"/>
                                    </p:animMotion>
                                  </p:childTnLst>
                                </p:cTn>
                              </p:par>
                              <p:par>
                                <p:cTn id="7" presetID="35" presetClass="path" presetSubtype="0" accel="50000" decel="50000" fill="hold" grpId="0" nodeType="withEffect">
                                  <p:stCondLst>
                                    <p:cond delay="0"/>
                                  </p:stCondLst>
                                  <p:childTnLst>
                                    <p:animMotion origin="layout" path="M -2.5E-6 0 L -0.32951 0 " pathEditMode="relative" rAng="0" ptsTypes="AA">
                                      <p:cBhvr>
                                        <p:cTn id="8" dur="2750" fill="hold"/>
                                        <p:tgtEl>
                                          <p:spTgt spid="12"/>
                                        </p:tgtEl>
                                        <p:attrNameLst>
                                          <p:attrName>ppt_x</p:attrName>
                                          <p:attrName>ppt_y</p:attrName>
                                        </p:attrNameLst>
                                      </p:cBhvr>
                                      <p:rCtr x="-164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C2F3-1775-4E2C-BA5A-5C86AE794D1A}"/>
              </a:ext>
            </a:extLst>
          </p:cNvPr>
          <p:cNvSpPr>
            <a:spLocks noGrp="1"/>
          </p:cNvSpPr>
          <p:nvPr>
            <p:ph type="title"/>
          </p:nvPr>
        </p:nvSpPr>
        <p:spPr>
          <a:xfrm>
            <a:off x="722375" y="1048466"/>
            <a:ext cx="7699200" cy="763600"/>
          </a:xfrm>
        </p:spPr>
        <p:txBody>
          <a:bodyPr/>
          <a:lstStyle/>
          <a:p>
            <a:r>
              <a:rPr lang="en-IN" u="sng" dirty="0"/>
              <a:t>ADVANTAGES AND DISADVANTAGES</a:t>
            </a:r>
          </a:p>
        </p:txBody>
      </p:sp>
      <p:sp>
        <p:nvSpPr>
          <p:cNvPr id="3" name="Text Placeholder 2">
            <a:extLst>
              <a:ext uri="{FF2B5EF4-FFF2-40B4-BE49-F238E27FC236}">
                <a16:creationId xmlns:a16="http://schemas.microsoft.com/office/drawing/2014/main" id="{E09CD69F-21B6-8556-7465-D6B87D31CD43}"/>
              </a:ext>
            </a:extLst>
          </p:cNvPr>
          <p:cNvSpPr>
            <a:spLocks noGrp="1"/>
          </p:cNvSpPr>
          <p:nvPr>
            <p:ph type="body" idx="1"/>
          </p:nvPr>
        </p:nvSpPr>
        <p:spPr>
          <a:xfrm>
            <a:off x="722375" y="1812066"/>
            <a:ext cx="7699200" cy="5045934"/>
          </a:xfrm>
        </p:spPr>
        <p:txBody>
          <a:bodyPr/>
          <a:lstStyle/>
          <a:p>
            <a:r>
              <a:rPr lang="en-IN" sz="2000" b="1" u="sng" dirty="0">
                <a:solidFill>
                  <a:schemeClr val="accent1">
                    <a:lumMod val="75000"/>
                  </a:schemeClr>
                </a:solidFill>
              </a:rPr>
              <a:t>ADVANTAGES-</a:t>
            </a:r>
            <a:endParaRPr lang="en-IN" sz="1600" dirty="0">
              <a:solidFill>
                <a:schemeClr val="accent1">
                  <a:lumMod val="75000"/>
                </a:schemeClr>
              </a:solidFill>
            </a:endParaRPr>
          </a:p>
          <a:p>
            <a:pPr lvl="1"/>
            <a:r>
              <a:rPr lang="en-US" sz="1800" dirty="0">
                <a:solidFill>
                  <a:schemeClr val="tx2">
                    <a:lumMod val="10000"/>
                  </a:schemeClr>
                </a:solidFill>
              </a:rPr>
              <a:t>Can be processed both randomly as well as sequentially as needed.</a:t>
            </a:r>
          </a:p>
          <a:p>
            <a:pPr lvl="1"/>
            <a:r>
              <a:rPr lang="en-US" sz="1800" dirty="0">
                <a:solidFill>
                  <a:schemeClr val="tx2">
                    <a:lumMod val="10000"/>
                  </a:schemeClr>
                </a:solidFill>
              </a:rPr>
              <a:t>Very suitable for urgent &amp; ad-hoc information retrieval.</a:t>
            </a:r>
          </a:p>
          <a:p>
            <a:pPr lvl="1"/>
            <a:r>
              <a:rPr lang="en-US" sz="1800" dirty="0">
                <a:solidFill>
                  <a:schemeClr val="tx2">
                    <a:lumMod val="10000"/>
                  </a:schemeClr>
                </a:solidFill>
              </a:rPr>
              <a:t>It permits more efficient use of sequential processing approach, particularly institution where activity of files is high.</a:t>
            </a:r>
          </a:p>
          <a:p>
            <a:pPr lvl="1"/>
            <a:r>
              <a:rPr lang="en-US" sz="1800" dirty="0">
                <a:solidFill>
                  <a:schemeClr val="tx2">
                    <a:lumMod val="10000"/>
                  </a:schemeClr>
                </a:solidFill>
              </a:rPr>
              <a:t>It permits quick access to records when the activity is only the fraction of the total workload.</a:t>
            </a:r>
          </a:p>
          <a:p>
            <a:pPr marL="596886" lvl="1" indent="0">
              <a:buNone/>
            </a:pPr>
            <a:endParaRPr lang="en-US" sz="1800" dirty="0">
              <a:solidFill>
                <a:schemeClr val="tx2">
                  <a:lumMod val="10000"/>
                </a:schemeClr>
              </a:solidFill>
            </a:endParaRPr>
          </a:p>
          <a:p>
            <a:r>
              <a:rPr lang="en-IN" sz="2000" b="1" u="sng" dirty="0">
                <a:solidFill>
                  <a:schemeClr val="accent1">
                    <a:lumMod val="75000"/>
                  </a:schemeClr>
                </a:solidFill>
              </a:rPr>
              <a:t>DISADVANTAGES-</a:t>
            </a:r>
          </a:p>
          <a:p>
            <a:pPr lvl="1"/>
            <a:r>
              <a:rPr lang="en-US" sz="1800" dirty="0">
                <a:solidFill>
                  <a:schemeClr val="tx2">
                    <a:lumMod val="10000"/>
                  </a:schemeClr>
                </a:solidFill>
              </a:rPr>
              <a:t>Takes additional storage space for index files i.e. less efficient in use of storage space.</a:t>
            </a:r>
          </a:p>
          <a:p>
            <a:pPr lvl="1"/>
            <a:r>
              <a:rPr lang="en-US" sz="1800" dirty="0">
                <a:solidFill>
                  <a:schemeClr val="tx2">
                    <a:lumMod val="10000"/>
                  </a:schemeClr>
                </a:solidFill>
              </a:rPr>
              <a:t>indices need to be designed carefully.</a:t>
            </a:r>
          </a:p>
          <a:p>
            <a:pPr lvl="1"/>
            <a:r>
              <a:rPr lang="en-IN" sz="1800" dirty="0">
                <a:solidFill>
                  <a:schemeClr val="tx2">
                    <a:lumMod val="10000"/>
                  </a:schemeClr>
                </a:solidFill>
              </a:rPr>
              <a:t>Slower than direct access</a:t>
            </a:r>
            <a:r>
              <a:rPr lang="en-US" sz="1800" dirty="0">
                <a:solidFill>
                  <a:schemeClr val="tx2">
                    <a:lumMod val="10000"/>
                  </a:schemeClr>
                </a:solidFill>
              </a:rPr>
              <a:t>.</a:t>
            </a:r>
          </a:p>
          <a:p>
            <a:pPr lvl="1"/>
            <a:r>
              <a:rPr lang="en-IN" sz="1800" dirty="0">
                <a:solidFill>
                  <a:schemeClr val="tx2">
                    <a:lumMod val="10000"/>
                  </a:schemeClr>
                </a:solidFill>
              </a:rPr>
              <a:t>Its implementation requires expensive software resources.</a:t>
            </a:r>
          </a:p>
        </p:txBody>
      </p:sp>
    </p:spTree>
    <p:extLst>
      <p:ext uri="{BB962C8B-B14F-4D97-AF65-F5344CB8AC3E}">
        <p14:creationId xmlns:p14="http://schemas.microsoft.com/office/powerpoint/2010/main" val="406904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 calcmode="lin" valueType="num">
                                      <p:cBhvr additive="base">
                                        <p:cTn id="4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3A58-E0C6-EE37-55FC-43FB9EC984C8}"/>
              </a:ext>
            </a:extLst>
          </p:cNvPr>
          <p:cNvSpPr>
            <a:spLocks noGrp="1"/>
          </p:cNvSpPr>
          <p:nvPr>
            <p:ph type="title"/>
          </p:nvPr>
        </p:nvSpPr>
        <p:spPr>
          <a:xfrm>
            <a:off x="1159411" y="1291170"/>
            <a:ext cx="6258300" cy="731399"/>
          </a:xfrm>
        </p:spPr>
        <p:txBody>
          <a:bodyPr/>
          <a:lstStyle/>
          <a:p>
            <a:pPr algn="l"/>
            <a:r>
              <a:rPr lang="en-IN" sz="2400" u="sng" dirty="0"/>
              <a:t>CHOICE OF FILE ORGANISATION METHODS</a:t>
            </a:r>
          </a:p>
        </p:txBody>
      </p:sp>
      <p:sp>
        <p:nvSpPr>
          <p:cNvPr id="3" name="Subtitle 2">
            <a:extLst>
              <a:ext uri="{FF2B5EF4-FFF2-40B4-BE49-F238E27FC236}">
                <a16:creationId xmlns:a16="http://schemas.microsoft.com/office/drawing/2014/main" id="{960CB498-88C0-EB25-8C78-6CE7A6C5E838}"/>
              </a:ext>
            </a:extLst>
          </p:cNvPr>
          <p:cNvSpPr>
            <a:spLocks noGrp="1"/>
          </p:cNvSpPr>
          <p:nvPr>
            <p:ph type="subTitle" idx="1"/>
          </p:nvPr>
        </p:nvSpPr>
        <p:spPr>
          <a:xfrm>
            <a:off x="1159411" y="2022569"/>
            <a:ext cx="6958583" cy="4451383"/>
          </a:xfrm>
        </p:spPr>
        <p:txBody>
          <a:bodyPr/>
          <a:lstStyle/>
          <a:p>
            <a:r>
              <a:rPr lang="en-IN" sz="2000" b="1" dirty="0">
                <a:solidFill>
                  <a:schemeClr val="tx2">
                    <a:lumMod val="10000"/>
                  </a:schemeClr>
                </a:solidFill>
              </a:rPr>
              <a:t>METHODS</a:t>
            </a:r>
          </a:p>
          <a:p>
            <a:pPr marL="539750" indent="-400050" algn="l">
              <a:buFont typeface="Wingdings" panose="05000000000000000000" pitchFamily="2" charset="2"/>
              <a:buChar char="Ø"/>
            </a:pPr>
            <a:r>
              <a:rPr lang="en-IN" sz="2000" u="sng" dirty="0">
                <a:solidFill>
                  <a:schemeClr val="tx2">
                    <a:lumMod val="10000"/>
                  </a:schemeClr>
                </a:solidFill>
              </a:rPr>
              <a:t>Sequential or random processing-</a:t>
            </a:r>
            <a:r>
              <a:rPr lang="en-US" dirty="0">
                <a:solidFill>
                  <a:schemeClr val="tx2">
                    <a:lumMod val="10000"/>
                  </a:schemeClr>
                </a:solidFill>
              </a:rPr>
              <a:t>Many data processing applications are sequential in nature e.g. Payroll requires processing all employee records in an organization. Therefore, sequential processing would be the best method by making use of sequentially organized files. In some applications particularly real time, jobs, sequential processing is of no use. For example, an application such as air/railway booking seats or updating bank pass books require random access to files So naturally, direct access files should only be used.</a:t>
            </a:r>
          </a:p>
          <a:p>
            <a:pPr marL="539750" indent="-400050" algn="l">
              <a:buFont typeface="Wingdings" panose="05000000000000000000" pitchFamily="2" charset="2"/>
              <a:buChar char="Ø"/>
            </a:pPr>
            <a:r>
              <a:rPr lang="en-US" sz="2000" u="sng" dirty="0">
                <a:solidFill>
                  <a:schemeClr val="tx2">
                    <a:lumMod val="10000"/>
                  </a:schemeClr>
                </a:solidFill>
              </a:rPr>
              <a:t>File activity ratio- </a:t>
            </a:r>
            <a:r>
              <a:rPr lang="en-US" dirty="0">
                <a:solidFill>
                  <a:schemeClr val="tx2">
                    <a:lumMod val="10000"/>
                  </a:schemeClr>
                </a:solidFill>
              </a:rPr>
              <a:t>In many applications, every record may not be processed. Only a small portion of the whole file may be processed. The file activity ratio is defined as</a:t>
            </a:r>
          </a:p>
          <a:p>
            <a:pPr marL="539750" indent="-400050" algn="l">
              <a:buFont typeface="+mj-lt"/>
              <a:buAutoNum type="romanUcPeriod"/>
            </a:pPr>
            <a:endParaRPr lang="en-US" dirty="0">
              <a:solidFill>
                <a:schemeClr val="tx2">
                  <a:lumMod val="10000"/>
                </a:schemeClr>
              </a:solidFill>
            </a:endParaRPr>
          </a:p>
          <a:p>
            <a:pPr marL="139700" indent="0"/>
            <a:r>
              <a:rPr lang="en-US" b="1" dirty="0">
                <a:solidFill>
                  <a:schemeClr val="tx2">
                    <a:lumMod val="10000"/>
                  </a:schemeClr>
                </a:solidFill>
              </a:rPr>
              <a:t>       </a:t>
            </a:r>
            <a:r>
              <a:rPr lang="en-US" b="1" u="sng" dirty="0">
                <a:solidFill>
                  <a:schemeClr val="tx2">
                    <a:lumMod val="10000"/>
                  </a:schemeClr>
                </a:solidFill>
              </a:rPr>
              <a:t>number of record accessed in one run</a:t>
            </a:r>
          </a:p>
          <a:p>
            <a:pPr marL="139700" indent="0"/>
            <a:r>
              <a:rPr lang="en-IN" b="1" dirty="0">
                <a:solidFill>
                  <a:schemeClr val="tx2">
                    <a:lumMod val="10000"/>
                  </a:schemeClr>
                </a:solidFill>
              </a:rPr>
              <a:t>        total number of records  in the file</a:t>
            </a:r>
          </a:p>
        </p:txBody>
      </p:sp>
      <p:sp>
        <p:nvSpPr>
          <p:cNvPr id="4" name="Title 3">
            <a:extLst>
              <a:ext uri="{FF2B5EF4-FFF2-40B4-BE49-F238E27FC236}">
                <a16:creationId xmlns:a16="http://schemas.microsoft.com/office/drawing/2014/main" id="{80261C42-A76B-CF73-7F38-9AF4BE32898F}"/>
              </a:ext>
            </a:extLst>
          </p:cNvPr>
          <p:cNvSpPr>
            <a:spLocks noGrp="1"/>
          </p:cNvSpPr>
          <p:nvPr>
            <p:ph type="title" idx="2"/>
          </p:nvPr>
        </p:nvSpPr>
        <p:spPr>
          <a:xfrm>
            <a:off x="1159411" y="1030394"/>
            <a:ext cx="1637700" cy="521552"/>
          </a:xfrm>
        </p:spPr>
        <p:txBody>
          <a:bodyPr/>
          <a:lstStyle/>
          <a:p>
            <a:pPr algn="l"/>
            <a:r>
              <a:rPr lang="en-IN" sz="3200" b="1" dirty="0">
                <a:solidFill>
                  <a:schemeClr val="tx1">
                    <a:lumMod val="75000"/>
                  </a:schemeClr>
                </a:solidFill>
              </a:rPr>
              <a:t>TOPIC 3</a:t>
            </a:r>
          </a:p>
        </p:txBody>
      </p:sp>
    </p:spTree>
    <p:extLst>
      <p:ext uri="{BB962C8B-B14F-4D97-AF65-F5344CB8AC3E}">
        <p14:creationId xmlns:p14="http://schemas.microsoft.com/office/powerpoint/2010/main" val="370908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CDF7CF-2E0F-EF27-80AF-583C72147E4B}"/>
              </a:ext>
            </a:extLst>
          </p:cNvPr>
          <p:cNvSpPr>
            <a:spLocks noGrp="1"/>
          </p:cNvSpPr>
          <p:nvPr>
            <p:ph type="body" idx="1"/>
          </p:nvPr>
        </p:nvSpPr>
        <p:spPr>
          <a:xfrm>
            <a:off x="722375" y="859536"/>
            <a:ext cx="7699200" cy="5413248"/>
          </a:xfrm>
        </p:spPr>
        <p:txBody>
          <a:bodyPr/>
          <a:lstStyle/>
          <a:p>
            <a:pPr>
              <a:buFont typeface="Wingdings" panose="05000000000000000000" pitchFamily="2" charset="2"/>
              <a:buChar char="Ø"/>
            </a:pPr>
            <a:r>
              <a:rPr lang="en-IN" sz="2000" u="sng" dirty="0">
                <a:solidFill>
                  <a:schemeClr val="tx2">
                    <a:lumMod val="10000"/>
                  </a:schemeClr>
                </a:solidFill>
              </a:rPr>
              <a:t>Access type-</a:t>
            </a:r>
            <a:r>
              <a:rPr lang="en-US" sz="1600" dirty="0">
                <a:solidFill>
                  <a:schemeClr val="tx2">
                    <a:lumMod val="10000"/>
                  </a:schemeClr>
                </a:solidFill>
              </a:rPr>
              <a:t>The order in which records are accessed is very important. If the file activity ratio is high and the order of processing is random, then the sequential access method is of no use. Only direct access files can give good performance.</a:t>
            </a:r>
          </a:p>
          <a:p>
            <a:pPr>
              <a:buFont typeface="Wingdings" panose="05000000000000000000" pitchFamily="2" charset="2"/>
              <a:buChar char="Ø"/>
            </a:pPr>
            <a:r>
              <a:rPr lang="en-US" sz="2000" u="sng" dirty="0">
                <a:solidFill>
                  <a:schemeClr val="tx2">
                    <a:lumMod val="10000"/>
                  </a:schemeClr>
                </a:solidFill>
              </a:rPr>
              <a:t>Frequency of reference-In </a:t>
            </a:r>
            <a:r>
              <a:rPr lang="en-US" sz="1600" dirty="0">
                <a:solidFill>
                  <a:schemeClr val="tx2">
                    <a:lumMod val="10000"/>
                  </a:schemeClr>
                </a:solidFill>
              </a:rPr>
              <a:t>many applications, only a very small percent of records is referenced frequently. For example, in an airline reservation system. Most activities such as cancellation of seats, bookings, enquiries involve only 5% records of next day flights. Here, direct access files should be used.</a:t>
            </a:r>
          </a:p>
          <a:p>
            <a:pPr>
              <a:buFont typeface="Wingdings" panose="05000000000000000000" pitchFamily="2" charset="2"/>
              <a:buChar char="Ø"/>
            </a:pPr>
            <a:r>
              <a:rPr lang="en-US" sz="2000" u="sng" dirty="0">
                <a:solidFill>
                  <a:schemeClr val="tx2">
                    <a:lumMod val="10000"/>
                  </a:schemeClr>
                </a:solidFill>
              </a:rPr>
              <a:t>Response time-</a:t>
            </a:r>
            <a:r>
              <a:rPr lang="en-US" sz="1600" dirty="0">
                <a:solidFill>
                  <a:schemeClr val="tx2">
                    <a:lumMod val="10000"/>
                  </a:schemeClr>
                </a:solidFill>
              </a:rPr>
              <a:t>If records are referenced frequently it is desirable that they should be located quickly. If the application is such that quick response to queries is required then again the relevant records should be located quickly. Thus, in both cases fast response is required. Since the storage device and file organization affect the response time, high speed direct access storage devices with direct access files should be used.</a:t>
            </a:r>
          </a:p>
          <a:p>
            <a:pPr>
              <a:buFont typeface="Wingdings" panose="05000000000000000000" pitchFamily="2" charset="2"/>
              <a:buChar char="Ø"/>
            </a:pPr>
            <a:r>
              <a:rPr lang="en-US" sz="2000" u="sng" dirty="0">
                <a:solidFill>
                  <a:schemeClr val="tx2">
                    <a:lumMod val="10000"/>
                  </a:schemeClr>
                </a:solidFill>
              </a:rPr>
              <a:t>Volatility</a:t>
            </a:r>
            <a:r>
              <a:rPr lang="en-US" sz="1600" dirty="0">
                <a:solidFill>
                  <a:schemeClr val="tx2">
                    <a:lumMod val="10000"/>
                  </a:schemeClr>
                </a:solidFill>
              </a:rPr>
              <a:t>-This refers to the number of additions/deletion made to e file over a period of time In most applications new records are inserted and old records are deleted. A file with high rate of additions/deletions is called highly volatile. File volatility ratio is defined as follows</a:t>
            </a:r>
          </a:p>
          <a:p>
            <a:pPr marL="139697" indent="0">
              <a:buNone/>
            </a:pPr>
            <a:endParaRPr lang="en-IN" sz="1600" dirty="0">
              <a:solidFill>
                <a:schemeClr val="tx2">
                  <a:lumMod val="10000"/>
                </a:schemeClr>
              </a:solidFill>
            </a:endParaRPr>
          </a:p>
          <a:p>
            <a:pPr marL="139697" indent="0" algn="ctr">
              <a:buNone/>
            </a:pPr>
            <a:r>
              <a:rPr lang="en-IN" sz="1800" b="1" u="sng" dirty="0">
                <a:solidFill>
                  <a:schemeClr val="tx2">
                    <a:lumMod val="10000"/>
                  </a:schemeClr>
                </a:solidFill>
              </a:rPr>
              <a:t>no. of addition + no. of deletions</a:t>
            </a:r>
          </a:p>
          <a:p>
            <a:pPr marL="139697" indent="0" algn="ctr">
              <a:buNone/>
            </a:pPr>
            <a:r>
              <a:rPr lang="en-IN" sz="1800" b="1" dirty="0">
                <a:solidFill>
                  <a:schemeClr val="tx2">
                    <a:lumMod val="10000"/>
                  </a:schemeClr>
                </a:solidFill>
              </a:rPr>
              <a:t> number of records in the file</a:t>
            </a:r>
            <a:endParaRPr lang="en-US" sz="1800" b="1" dirty="0">
              <a:solidFill>
                <a:schemeClr val="tx2">
                  <a:lumMod val="10000"/>
                </a:schemeClr>
              </a:solidFill>
            </a:endParaRPr>
          </a:p>
        </p:txBody>
      </p:sp>
    </p:spTree>
    <p:extLst>
      <p:ext uri="{BB962C8B-B14F-4D97-AF65-F5344CB8AC3E}">
        <p14:creationId xmlns:p14="http://schemas.microsoft.com/office/powerpoint/2010/main" val="19983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D95321-34BC-2559-848F-BBDC650BC6AF}"/>
              </a:ext>
            </a:extLst>
          </p:cNvPr>
          <p:cNvSpPr>
            <a:spLocks noGrp="1"/>
          </p:cNvSpPr>
          <p:nvPr>
            <p:ph type="body" idx="1"/>
          </p:nvPr>
        </p:nvSpPr>
        <p:spPr>
          <a:xfrm>
            <a:off x="722375" y="740665"/>
            <a:ext cx="7699200" cy="1746504"/>
          </a:xfrm>
        </p:spPr>
        <p:txBody>
          <a:bodyPr/>
          <a:lstStyle/>
          <a:p>
            <a:pPr marL="139697" indent="0">
              <a:buNone/>
            </a:pPr>
            <a:r>
              <a:rPr lang="en-US" dirty="0">
                <a:solidFill>
                  <a:schemeClr val="tx2">
                    <a:lumMod val="10000"/>
                  </a:schemeClr>
                </a:solidFill>
              </a:rPr>
              <a:t>When high volatility is expected, sequential organization is the best incase. fast response time is also    required then direct access files/Index sequential sell can be used but these files have to be reorganized periodically which may be quite time consuming.</a:t>
            </a:r>
          </a:p>
          <a:p>
            <a:pPr>
              <a:buFont typeface="Wingdings" panose="05000000000000000000" pitchFamily="2" charset="2"/>
              <a:buChar char="Ø"/>
            </a:pPr>
            <a:r>
              <a:rPr lang="en-IN" sz="2000" u="sng" dirty="0">
                <a:solidFill>
                  <a:schemeClr val="tx2">
                    <a:lumMod val="10000"/>
                  </a:schemeClr>
                </a:solidFill>
              </a:rPr>
              <a:t>File size-</a:t>
            </a:r>
            <a:r>
              <a:rPr lang="en-US" dirty="0">
                <a:solidFill>
                  <a:schemeClr val="tx2">
                    <a:lumMod val="10000"/>
                  </a:schemeClr>
                </a:solidFill>
              </a:rPr>
              <a:t>If the file size is small and only single record is to be searched , sequential search is best. However, if the file is very large spanning many volumes Jo storage devices, a sequential search for a single record could be time consuming.</a:t>
            </a:r>
            <a:endParaRPr lang="en-IN" dirty="0">
              <a:solidFill>
                <a:schemeClr val="tx2">
                  <a:lumMod val="10000"/>
                </a:schemeClr>
              </a:solidFill>
            </a:endParaRPr>
          </a:p>
        </p:txBody>
      </p:sp>
      <p:cxnSp>
        <p:nvCxnSpPr>
          <p:cNvPr id="5" name="Straight Connector 4">
            <a:extLst>
              <a:ext uri="{FF2B5EF4-FFF2-40B4-BE49-F238E27FC236}">
                <a16:creationId xmlns:a16="http://schemas.microsoft.com/office/drawing/2014/main" id="{6A54F301-9588-D386-DC45-11ADC556DA3F}"/>
              </a:ext>
            </a:extLst>
          </p:cNvPr>
          <p:cNvCxnSpPr/>
          <p:nvPr/>
        </p:nvCxnSpPr>
        <p:spPr>
          <a:xfrm>
            <a:off x="566928" y="2679192"/>
            <a:ext cx="8257032"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3364B065-6646-EAE2-7C48-EB463BEADFAC}"/>
              </a:ext>
            </a:extLst>
          </p:cNvPr>
          <p:cNvSpPr txBox="1"/>
          <p:nvPr/>
        </p:nvSpPr>
        <p:spPr>
          <a:xfrm>
            <a:off x="2793492" y="2972020"/>
            <a:ext cx="3803903" cy="584775"/>
          </a:xfrm>
          <a:prstGeom prst="rect">
            <a:avLst/>
          </a:prstGeom>
          <a:noFill/>
        </p:spPr>
        <p:txBody>
          <a:bodyPr wrap="square" rtlCol="0">
            <a:spAutoFit/>
          </a:bodyPr>
          <a:lstStyle/>
          <a:p>
            <a:pPr algn="ctr"/>
            <a:r>
              <a:rPr lang="en-IN" sz="3200" dirty="0">
                <a:solidFill>
                  <a:schemeClr val="accent1">
                    <a:lumMod val="75000"/>
                  </a:schemeClr>
                </a:solidFill>
              </a:rPr>
              <a:t>THANKS</a:t>
            </a:r>
          </a:p>
        </p:txBody>
      </p:sp>
      <p:cxnSp>
        <p:nvCxnSpPr>
          <p:cNvPr id="8" name="Straight Connector 7">
            <a:extLst>
              <a:ext uri="{FF2B5EF4-FFF2-40B4-BE49-F238E27FC236}">
                <a16:creationId xmlns:a16="http://schemas.microsoft.com/office/drawing/2014/main" id="{8E60AC96-5E66-E00D-A308-F796A17E9F03}"/>
              </a:ext>
            </a:extLst>
          </p:cNvPr>
          <p:cNvCxnSpPr/>
          <p:nvPr/>
        </p:nvCxnSpPr>
        <p:spPr>
          <a:xfrm>
            <a:off x="566927" y="3904488"/>
            <a:ext cx="8257032"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3A6F216E-32FA-0318-2CF4-F1C74E72B561}"/>
              </a:ext>
            </a:extLst>
          </p:cNvPr>
          <p:cNvSpPr txBox="1"/>
          <p:nvPr/>
        </p:nvSpPr>
        <p:spPr>
          <a:xfrm>
            <a:off x="566927" y="4995743"/>
            <a:ext cx="2359154" cy="707886"/>
          </a:xfrm>
          <a:prstGeom prst="rect">
            <a:avLst/>
          </a:prstGeom>
          <a:noFill/>
        </p:spPr>
        <p:txBody>
          <a:bodyPr wrap="square" rtlCol="0">
            <a:spAutoFit/>
          </a:bodyPr>
          <a:lstStyle/>
          <a:p>
            <a:r>
              <a:rPr lang="en-IN" sz="2000" dirty="0">
                <a:solidFill>
                  <a:schemeClr val="tx1">
                    <a:lumMod val="75000"/>
                  </a:schemeClr>
                </a:solidFill>
              </a:rPr>
              <a:t>Submitted to:</a:t>
            </a:r>
          </a:p>
          <a:p>
            <a:r>
              <a:rPr lang="en-IN" sz="2000" i="1" u="sng" dirty="0" err="1">
                <a:solidFill>
                  <a:schemeClr val="tx1">
                    <a:lumMod val="75000"/>
                  </a:schemeClr>
                </a:solidFill>
              </a:rPr>
              <a:t>Prageesha</a:t>
            </a:r>
            <a:r>
              <a:rPr lang="en-IN" sz="2000" i="1" u="sng" dirty="0">
                <a:solidFill>
                  <a:schemeClr val="tx1">
                    <a:lumMod val="75000"/>
                  </a:schemeClr>
                </a:solidFill>
              </a:rPr>
              <a:t> </a:t>
            </a:r>
            <a:r>
              <a:rPr lang="en-IN" sz="2000" i="1" u="sng" dirty="0" err="1">
                <a:solidFill>
                  <a:schemeClr val="tx1">
                    <a:lumMod val="75000"/>
                  </a:schemeClr>
                </a:solidFill>
              </a:rPr>
              <a:t>maam</a:t>
            </a:r>
            <a:endParaRPr lang="en-IN" sz="2000" i="1" u="sng" dirty="0">
              <a:solidFill>
                <a:schemeClr val="tx1">
                  <a:lumMod val="75000"/>
                </a:schemeClr>
              </a:solidFill>
            </a:endParaRPr>
          </a:p>
        </p:txBody>
      </p:sp>
      <p:sp>
        <p:nvSpPr>
          <p:cNvPr id="13" name="TextBox 12">
            <a:extLst>
              <a:ext uri="{FF2B5EF4-FFF2-40B4-BE49-F238E27FC236}">
                <a16:creationId xmlns:a16="http://schemas.microsoft.com/office/drawing/2014/main" id="{729B4390-CE75-AB3D-C4CC-7CD5C180A11B}"/>
              </a:ext>
            </a:extLst>
          </p:cNvPr>
          <p:cNvSpPr txBox="1"/>
          <p:nvPr/>
        </p:nvSpPr>
        <p:spPr>
          <a:xfrm>
            <a:off x="6693408" y="4950023"/>
            <a:ext cx="2130551" cy="1323439"/>
          </a:xfrm>
          <a:prstGeom prst="rect">
            <a:avLst/>
          </a:prstGeom>
          <a:noFill/>
        </p:spPr>
        <p:txBody>
          <a:bodyPr wrap="square" rtlCol="0">
            <a:spAutoFit/>
          </a:bodyPr>
          <a:lstStyle/>
          <a:p>
            <a:r>
              <a:rPr lang="en-IN" sz="2000" dirty="0">
                <a:solidFill>
                  <a:schemeClr val="tx1">
                    <a:lumMod val="75000"/>
                  </a:schemeClr>
                </a:solidFill>
              </a:rPr>
              <a:t>Submitted by:</a:t>
            </a:r>
          </a:p>
          <a:p>
            <a:r>
              <a:rPr lang="en-IN" sz="2000" i="1" u="sng" dirty="0">
                <a:solidFill>
                  <a:schemeClr val="tx1">
                    <a:lumMod val="75000"/>
                  </a:schemeClr>
                </a:solidFill>
              </a:rPr>
              <a:t>Arman</a:t>
            </a:r>
            <a:r>
              <a:rPr lang="en-IN" sz="2000" i="1" dirty="0">
                <a:solidFill>
                  <a:schemeClr val="tx1">
                    <a:lumMod val="75000"/>
                  </a:schemeClr>
                </a:solidFill>
              </a:rPr>
              <a:t>---07</a:t>
            </a:r>
          </a:p>
          <a:p>
            <a:r>
              <a:rPr lang="en-IN" sz="2000" i="1" u="sng" dirty="0">
                <a:solidFill>
                  <a:schemeClr val="tx1">
                    <a:lumMod val="75000"/>
                  </a:schemeClr>
                </a:solidFill>
              </a:rPr>
              <a:t>Navjot</a:t>
            </a:r>
            <a:r>
              <a:rPr lang="en-IN" sz="2000" i="1" dirty="0">
                <a:solidFill>
                  <a:schemeClr val="tx1">
                    <a:lumMod val="75000"/>
                  </a:schemeClr>
                </a:solidFill>
              </a:rPr>
              <a:t>---20</a:t>
            </a:r>
          </a:p>
          <a:p>
            <a:r>
              <a:rPr lang="en-IN" sz="2000" i="1" u="sng" dirty="0">
                <a:solidFill>
                  <a:schemeClr val="tx1">
                    <a:lumMod val="75000"/>
                  </a:schemeClr>
                </a:solidFill>
              </a:rPr>
              <a:t>Lakshit</a:t>
            </a:r>
            <a:r>
              <a:rPr lang="en-IN" sz="2000" i="1" dirty="0">
                <a:solidFill>
                  <a:schemeClr val="tx1">
                    <a:lumMod val="75000"/>
                  </a:schemeClr>
                </a:solidFill>
              </a:rPr>
              <a:t>---35</a:t>
            </a:r>
          </a:p>
        </p:txBody>
      </p:sp>
    </p:spTree>
    <p:extLst>
      <p:ext uri="{BB962C8B-B14F-4D97-AF65-F5344CB8AC3E}">
        <p14:creationId xmlns:p14="http://schemas.microsoft.com/office/powerpoint/2010/main" val="223814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32" presetClass="emph" presetSubtype="0" fill="hold" grpId="0" nodeType="afterEffect">
                                  <p:stCondLst>
                                    <p:cond delay="0"/>
                                  </p:stCondLst>
                                  <p:childTnLst>
                                    <p:animRot by="120000">
                                      <p:cBhvr>
                                        <p:cTn id="14" dur="100" fill="hold">
                                          <p:stCondLst>
                                            <p:cond delay="0"/>
                                          </p:stCondLst>
                                        </p:cTn>
                                        <p:tgtEl>
                                          <p:spTgt spid="6"/>
                                        </p:tgtEl>
                                        <p:attrNameLst>
                                          <p:attrName>r</p:attrName>
                                        </p:attrNameLst>
                                      </p:cBhvr>
                                    </p:animRot>
                                    <p:animRot by="-240000">
                                      <p:cBhvr>
                                        <p:cTn id="15" dur="200" fill="hold">
                                          <p:stCondLst>
                                            <p:cond delay="200"/>
                                          </p:stCondLst>
                                        </p:cTn>
                                        <p:tgtEl>
                                          <p:spTgt spid="6"/>
                                        </p:tgtEl>
                                        <p:attrNameLst>
                                          <p:attrName>r</p:attrName>
                                        </p:attrNameLst>
                                      </p:cBhvr>
                                    </p:animRot>
                                    <p:animRot by="240000">
                                      <p:cBhvr>
                                        <p:cTn id="16" dur="200" fill="hold">
                                          <p:stCondLst>
                                            <p:cond delay="400"/>
                                          </p:stCondLst>
                                        </p:cTn>
                                        <p:tgtEl>
                                          <p:spTgt spid="6"/>
                                        </p:tgtEl>
                                        <p:attrNameLst>
                                          <p:attrName>r</p:attrName>
                                        </p:attrNameLst>
                                      </p:cBhvr>
                                    </p:animRot>
                                    <p:animRot by="-240000">
                                      <p:cBhvr>
                                        <p:cTn id="17" dur="200" fill="hold">
                                          <p:stCondLst>
                                            <p:cond delay="600"/>
                                          </p:stCondLst>
                                        </p:cTn>
                                        <p:tgtEl>
                                          <p:spTgt spid="6"/>
                                        </p:tgtEl>
                                        <p:attrNameLst>
                                          <p:attrName>r</p:attrName>
                                        </p:attrNameLst>
                                      </p:cBhvr>
                                    </p:animRot>
                                    <p:animRot by="120000">
                                      <p:cBhvr>
                                        <p:cTn id="18" dur="200" fill="hold">
                                          <p:stCondLst>
                                            <p:cond delay="800"/>
                                          </p:stCondLst>
                                        </p:cTn>
                                        <p:tgtEl>
                                          <p:spTgt spid="6"/>
                                        </p:tgtEl>
                                        <p:attrNameLst>
                                          <p:attrName>r</p:attrName>
                                        </p:attrNameLst>
                                      </p:cBhvr>
                                    </p:animRot>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DFE7-36A2-F66F-98BB-16BF4BA33FA5}"/>
              </a:ext>
            </a:extLst>
          </p:cNvPr>
          <p:cNvSpPr>
            <a:spLocks noGrp="1"/>
          </p:cNvSpPr>
          <p:nvPr>
            <p:ph type="title"/>
          </p:nvPr>
        </p:nvSpPr>
        <p:spPr>
          <a:xfrm>
            <a:off x="1729052" y="2322575"/>
            <a:ext cx="6258300" cy="791009"/>
          </a:xfrm>
        </p:spPr>
        <p:txBody>
          <a:bodyPr/>
          <a:lstStyle/>
          <a:p>
            <a:pPr algn="l"/>
            <a:r>
              <a:rPr lang="en-IN" i="1" dirty="0">
                <a:solidFill>
                  <a:schemeClr val="accent1">
                    <a:lumMod val="75000"/>
                  </a:schemeClr>
                </a:solidFill>
              </a:rPr>
              <a:t>TOPICS-</a:t>
            </a:r>
          </a:p>
        </p:txBody>
      </p:sp>
      <p:sp>
        <p:nvSpPr>
          <p:cNvPr id="3" name="Subtitle 2">
            <a:extLst>
              <a:ext uri="{FF2B5EF4-FFF2-40B4-BE49-F238E27FC236}">
                <a16:creationId xmlns:a16="http://schemas.microsoft.com/office/drawing/2014/main" id="{0C3BF57B-D13F-A689-8ADC-767C3ECDE358}"/>
              </a:ext>
            </a:extLst>
          </p:cNvPr>
          <p:cNvSpPr>
            <a:spLocks noGrp="1"/>
          </p:cNvSpPr>
          <p:nvPr>
            <p:ph type="subTitle" idx="1"/>
          </p:nvPr>
        </p:nvSpPr>
        <p:spPr>
          <a:xfrm>
            <a:off x="1791196" y="3157799"/>
            <a:ext cx="6258300" cy="2342215"/>
          </a:xfrm>
        </p:spPr>
        <p:txBody>
          <a:bodyPr/>
          <a:lstStyle/>
          <a:p>
            <a:pPr marL="425450" indent="-285750" algn="l">
              <a:buFont typeface="Wingdings" panose="05000000000000000000" pitchFamily="2" charset="2"/>
              <a:buChar char="q"/>
            </a:pPr>
            <a:r>
              <a:rPr lang="en-IN" sz="2000" dirty="0">
                <a:solidFill>
                  <a:schemeClr val="tx2">
                    <a:lumMod val="10000"/>
                  </a:schemeClr>
                </a:solidFill>
              </a:rPr>
              <a:t>DIRECT (OR RANDOM) FILE ORGANISATION</a:t>
            </a:r>
          </a:p>
          <a:p>
            <a:pPr marL="996950" lvl="1" indent="-400050" algn="l">
              <a:buFont typeface="+mj-lt"/>
              <a:buAutoNum type="romanUcPeriod"/>
            </a:pPr>
            <a:r>
              <a:rPr lang="en-IN" sz="2000" dirty="0">
                <a:solidFill>
                  <a:schemeClr val="tx2">
                    <a:lumMod val="10000"/>
                  </a:schemeClr>
                </a:solidFill>
              </a:rPr>
              <a:t>DIRECT(OR RANDOM) FILE OPERATIONS</a:t>
            </a:r>
          </a:p>
          <a:p>
            <a:pPr marL="996950" lvl="1" indent="-400050" algn="l">
              <a:buFont typeface="+mj-lt"/>
              <a:buAutoNum type="romanUcPeriod"/>
            </a:pPr>
            <a:r>
              <a:rPr lang="en-IN" sz="2000" dirty="0">
                <a:solidFill>
                  <a:schemeClr val="tx2">
                    <a:lumMod val="10000"/>
                  </a:schemeClr>
                </a:solidFill>
              </a:rPr>
              <a:t>ADVANTAGES AND DISADVANTAGES</a:t>
            </a:r>
          </a:p>
          <a:p>
            <a:pPr marL="539750" indent="-400050" algn="l">
              <a:buFont typeface="Wingdings" panose="05000000000000000000" pitchFamily="2" charset="2"/>
              <a:buChar char="q"/>
            </a:pPr>
            <a:r>
              <a:rPr lang="en-IN" sz="2000" dirty="0">
                <a:solidFill>
                  <a:schemeClr val="tx2">
                    <a:lumMod val="10000"/>
                  </a:schemeClr>
                </a:solidFill>
              </a:rPr>
              <a:t>INDEXED SEQUENTIAL FILE ORGANISATION (ISAM)</a:t>
            </a:r>
          </a:p>
          <a:p>
            <a:pPr marL="996950" lvl="1" indent="-400050" algn="l">
              <a:buFont typeface="+mj-lt"/>
              <a:buAutoNum type="romanUcPeriod"/>
            </a:pPr>
            <a:r>
              <a:rPr lang="en-IN" sz="2000" dirty="0">
                <a:solidFill>
                  <a:schemeClr val="tx2">
                    <a:lumMod val="10000"/>
                  </a:schemeClr>
                </a:solidFill>
              </a:rPr>
              <a:t>OPERATION OF INDEX SEQUENTIAL FILE</a:t>
            </a:r>
          </a:p>
          <a:p>
            <a:pPr marL="996950" lvl="1" indent="-400050" algn="l">
              <a:buFont typeface="+mj-lt"/>
              <a:buAutoNum type="romanUcPeriod"/>
            </a:pPr>
            <a:r>
              <a:rPr lang="en-IN" sz="2000" dirty="0">
                <a:solidFill>
                  <a:schemeClr val="tx2">
                    <a:lumMod val="10000"/>
                  </a:schemeClr>
                </a:solidFill>
              </a:rPr>
              <a:t>ADVANTAGES AND DIS ADVANTAGES</a:t>
            </a:r>
          </a:p>
          <a:p>
            <a:pPr marL="539750" indent="-400050" algn="l">
              <a:buFont typeface="Wingdings" panose="05000000000000000000" pitchFamily="2" charset="2"/>
              <a:buChar char="q"/>
            </a:pPr>
            <a:r>
              <a:rPr lang="en-IN" sz="2000" dirty="0">
                <a:solidFill>
                  <a:schemeClr val="tx2">
                    <a:lumMod val="10000"/>
                  </a:schemeClr>
                </a:solidFill>
              </a:rPr>
              <a:t>CHOICES OF FILE ORGANISATION</a:t>
            </a:r>
          </a:p>
          <a:p>
            <a:pPr marL="996950" lvl="1" indent="-400050" algn="l">
              <a:buFont typeface="+mj-lt"/>
              <a:buAutoNum type="romanUcPeriod"/>
            </a:pPr>
            <a:endParaRPr lang="en-IN" dirty="0"/>
          </a:p>
          <a:p>
            <a:pPr marL="596900" lvl="1" indent="0" algn="l"/>
            <a:endParaRPr lang="en-IN" dirty="0"/>
          </a:p>
          <a:p>
            <a:pPr marL="996950" lvl="1" indent="-400050" algn="l">
              <a:buFont typeface="+mj-lt"/>
              <a:buAutoNum type="romanUcPeriod"/>
            </a:pPr>
            <a:endParaRPr lang="en-IN" dirty="0"/>
          </a:p>
          <a:p>
            <a:pPr algn="l">
              <a:buFont typeface="Wingdings" panose="05000000000000000000" pitchFamily="2" charset="2"/>
              <a:buChar char="q"/>
            </a:pPr>
            <a:endParaRPr lang="en-IN" dirty="0"/>
          </a:p>
        </p:txBody>
      </p:sp>
      <p:sp>
        <p:nvSpPr>
          <p:cNvPr id="4" name="Title 3">
            <a:extLst>
              <a:ext uri="{FF2B5EF4-FFF2-40B4-BE49-F238E27FC236}">
                <a16:creationId xmlns:a16="http://schemas.microsoft.com/office/drawing/2014/main" id="{DF5FDC11-F3DC-AE08-0DF2-34A494E87BD7}"/>
              </a:ext>
            </a:extLst>
          </p:cNvPr>
          <p:cNvSpPr>
            <a:spLocks noGrp="1"/>
          </p:cNvSpPr>
          <p:nvPr>
            <p:ph type="title" idx="2"/>
          </p:nvPr>
        </p:nvSpPr>
        <p:spPr>
          <a:xfrm>
            <a:off x="1551474" y="1357985"/>
            <a:ext cx="6041051" cy="1211600"/>
          </a:xfrm>
        </p:spPr>
        <p:txBody>
          <a:bodyPr/>
          <a:lstStyle/>
          <a:p>
            <a:r>
              <a:rPr lang="en-IN" sz="5400" i="1" dirty="0">
                <a:solidFill>
                  <a:srgbClr val="2A3D64"/>
                </a:solidFill>
              </a:rPr>
              <a:t>FILE ORGANISATION</a:t>
            </a:r>
          </a:p>
        </p:txBody>
      </p:sp>
    </p:spTree>
    <p:extLst>
      <p:ext uri="{BB962C8B-B14F-4D97-AF65-F5344CB8AC3E}">
        <p14:creationId xmlns:p14="http://schemas.microsoft.com/office/powerpoint/2010/main" val="42853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par>
                          <p:cTn id="7" fill="hold">
                            <p:stCondLst>
                              <p:cond delay="800"/>
                            </p:stCondLst>
                            <p:childTnLst>
                              <p:par>
                                <p:cTn id="8" presetID="53" presetClass="entr" presetSubtype="16"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1300"/>
                            </p:stCondLst>
                            <p:childTnLst>
                              <p:par>
                                <p:cTn id="14" presetID="5" presetClass="entr" presetSubtype="1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heckerboard(across)">
                                      <p:cBhvr>
                                        <p:cTn id="16" dur="500"/>
                                        <p:tgtEl>
                                          <p:spTgt spid="3">
                                            <p:txEl>
                                              <p:pRg st="0" end="0"/>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par>
                          <p:cTn id="23" fill="hold">
                            <p:stCondLst>
                              <p:cond delay="1800"/>
                            </p:stCondLst>
                            <p:childTnLst>
                              <p:par>
                                <p:cTn id="24" presetID="5" presetClass="entr" presetSubtype="1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heckerboard(across)">
                                      <p:cBhvr>
                                        <p:cTn id="26" dur="500"/>
                                        <p:tgtEl>
                                          <p:spTgt spid="3">
                                            <p:txEl>
                                              <p:pRg st="3" end="3"/>
                                            </p:txEl>
                                          </p:spTgt>
                                        </p:tgtEl>
                                      </p:cBhvr>
                                    </p:animEffect>
                                  </p:childTnLst>
                                </p:cTn>
                              </p:par>
                            </p:childTnLst>
                          </p:cTn>
                        </p:par>
                        <p:par>
                          <p:cTn id="27" fill="hold">
                            <p:stCondLst>
                              <p:cond delay="2300"/>
                            </p:stCondLst>
                            <p:childTnLst>
                              <p:par>
                                <p:cTn id="28" presetID="5" presetClass="entr" presetSubtype="1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heckerboard(across)">
                                      <p:cBhvr>
                                        <p:cTn id="30" dur="500"/>
                                        <p:tgtEl>
                                          <p:spTgt spid="3">
                                            <p:txEl>
                                              <p:pRg st="4" end="4"/>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heckerboard(across)">
                                      <p:cBhvr>
                                        <p:cTn id="33" dur="500"/>
                                        <p:tgtEl>
                                          <p:spTgt spid="3">
                                            <p:txEl>
                                              <p:pRg st="5" end="5"/>
                                            </p:txEl>
                                          </p:spTgt>
                                        </p:tgtEl>
                                      </p:cBhvr>
                                    </p:animEffect>
                                  </p:childTnLst>
                                </p:cTn>
                              </p:par>
                            </p:childTnLst>
                          </p:cTn>
                        </p:par>
                        <p:par>
                          <p:cTn id="34" fill="hold">
                            <p:stCondLst>
                              <p:cond delay="2800"/>
                            </p:stCondLst>
                            <p:childTnLst>
                              <p:par>
                                <p:cTn id="35" presetID="5" presetClass="entr" presetSubtype="1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1EA3-DA5B-90BD-E690-C668A74E05DD}"/>
              </a:ext>
            </a:extLst>
          </p:cNvPr>
          <p:cNvSpPr>
            <a:spLocks noGrp="1"/>
          </p:cNvSpPr>
          <p:nvPr>
            <p:ph type="title"/>
          </p:nvPr>
        </p:nvSpPr>
        <p:spPr>
          <a:xfrm>
            <a:off x="722400" y="1571590"/>
            <a:ext cx="7699200" cy="1029568"/>
          </a:xfrm>
        </p:spPr>
        <p:txBody>
          <a:bodyPr/>
          <a:lstStyle/>
          <a:p>
            <a:pPr algn="l"/>
            <a:r>
              <a:rPr lang="en-IN" sz="3200" dirty="0"/>
              <a:t>TOPIC 1:</a:t>
            </a:r>
            <a:br>
              <a:rPr lang="en-IN" dirty="0"/>
            </a:br>
            <a:r>
              <a:rPr lang="en-IN" sz="2400" u="sng" dirty="0">
                <a:solidFill>
                  <a:schemeClr val="accent1">
                    <a:lumMod val="75000"/>
                  </a:schemeClr>
                </a:solidFill>
              </a:rPr>
              <a:t>DIRECT (OR RANDOM) FILE ORGANISATION</a:t>
            </a:r>
          </a:p>
        </p:txBody>
      </p:sp>
      <p:sp>
        <p:nvSpPr>
          <p:cNvPr id="3" name="Text Placeholder 2">
            <a:extLst>
              <a:ext uri="{FF2B5EF4-FFF2-40B4-BE49-F238E27FC236}">
                <a16:creationId xmlns:a16="http://schemas.microsoft.com/office/drawing/2014/main" id="{7F6C9EA1-FD67-8A96-255C-7F072C87845C}"/>
              </a:ext>
            </a:extLst>
          </p:cNvPr>
          <p:cNvSpPr>
            <a:spLocks noGrp="1"/>
          </p:cNvSpPr>
          <p:nvPr>
            <p:ph type="body" idx="1"/>
          </p:nvPr>
        </p:nvSpPr>
        <p:spPr>
          <a:xfrm>
            <a:off x="651354" y="2809453"/>
            <a:ext cx="7699200" cy="3009617"/>
          </a:xfrm>
        </p:spPr>
        <p:txBody>
          <a:bodyPr/>
          <a:lstStyle/>
          <a:p>
            <a:pPr marL="139697" indent="0">
              <a:buNone/>
            </a:pPr>
            <a:r>
              <a:rPr lang="en-IN" sz="2400" b="1" u="sng" dirty="0">
                <a:solidFill>
                  <a:schemeClr val="tx2">
                    <a:lumMod val="25000"/>
                  </a:schemeClr>
                </a:solidFill>
              </a:rPr>
              <a:t>DEFINITION-</a:t>
            </a:r>
          </a:p>
          <a:p>
            <a:pPr marL="139697" indent="0" algn="just">
              <a:buNone/>
            </a:pPr>
            <a:r>
              <a:rPr lang="en-US" sz="2000" dirty="0">
                <a:solidFill>
                  <a:schemeClr val="tx2">
                    <a:lumMod val="10000"/>
                  </a:schemeClr>
                </a:solidFill>
              </a:rPr>
              <a:t>It offers an effective way to organize data when there is a need to access individual records directly. In a direct file, a transformation or mapping is made from the key of a record to the address of the storage location. One mechanism used. for generation this transformation is called a hashing algorithm In the previous section, we studied the hashing algorithm and collision resolution techniques. Direct files are stored on DASD (Direct Access storage Devices)</a:t>
            </a:r>
          </a:p>
          <a:p>
            <a:pPr marL="139697" indent="0">
              <a:buNone/>
            </a:pPr>
            <a:endParaRPr lang="en-IN" sz="1800" dirty="0">
              <a:solidFill>
                <a:schemeClr val="tx2">
                  <a:lumMod val="10000"/>
                </a:schemeClr>
              </a:solidFill>
            </a:endParaRPr>
          </a:p>
          <a:p>
            <a:pPr marL="139697" indent="0">
              <a:buNone/>
            </a:pPr>
            <a:endParaRPr lang="en-IN" sz="2400" b="1" u="sng" dirty="0">
              <a:solidFill>
                <a:schemeClr val="tx2">
                  <a:lumMod val="10000"/>
                </a:schemeClr>
              </a:solidFill>
            </a:endParaRPr>
          </a:p>
        </p:txBody>
      </p:sp>
    </p:spTree>
    <p:extLst>
      <p:ext uri="{BB962C8B-B14F-4D97-AF65-F5344CB8AC3E}">
        <p14:creationId xmlns:p14="http://schemas.microsoft.com/office/powerpoint/2010/main" val="280877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7D07-0264-237C-34DF-32894053BC40}"/>
              </a:ext>
            </a:extLst>
          </p:cNvPr>
          <p:cNvSpPr>
            <a:spLocks noGrp="1"/>
          </p:cNvSpPr>
          <p:nvPr>
            <p:ph type="title"/>
          </p:nvPr>
        </p:nvSpPr>
        <p:spPr/>
        <p:txBody>
          <a:bodyPr/>
          <a:lstStyle/>
          <a:p>
            <a:r>
              <a:rPr lang="en-IN" u="sng" dirty="0"/>
              <a:t>DIRECT (OR RANDOM) FILE OPERATION</a:t>
            </a:r>
          </a:p>
        </p:txBody>
      </p:sp>
      <p:sp>
        <p:nvSpPr>
          <p:cNvPr id="3" name="Text Placeholder 2">
            <a:extLst>
              <a:ext uri="{FF2B5EF4-FFF2-40B4-BE49-F238E27FC236}">
                <a16:creationId xmlns:a16="http://schemas.microsoft.com/office/drawing/2014/main" id="{43D6244D-EF88-369F-99FF-2B295BFC9517}"/>
              </a:ext>
            </a:extLst>
          </p:cNvPr>
          <p:cNvSpPr>
            <a:spLocks noGrp="1"/>
          </p:cNvSpPr>
          <p:nvPr>
            <p:ph type="body" idx="1"/>
          </p:nvPr>
        </p:nvSpPr>
        <p:spPr>
          <a:xfrm>
            <a:off x="722375" y="1583466"/>
            <a:ext cx="7699200" cy="4657535"/>
          </a:xfrm>
        </p:spPr>
        <p:txBody>
          <a:bodyPr/>
          <a:lstStyle/>
          <a:p>
            <a:pPr>
              <a:buFont typeface="Wingdings" panose="05000000000000000000" pitchFamily="2" charset="2"/>
              <a:buChar char="Ø"/>
            </a:pPr>
            <a:r>
              <a:rPr lang="en-IN" sz="1600" dirty="0">
                <a:solidFill>
                  <a:schemeClr val="tx2">
                    <a:lumMod val="10000"/>
                  </a:schemeClr>
                </a:solidFill>
              </a:rPr>
              <a:t>Creation of direct files</a:t>
            </a:r>
            <a:r>
              <a:rPr lang="en-IN" dirty="0">
                <a:solidFill>
                  <a:schemeClr val="tx2">
                    <a:lumMod val="10000"/>
                  </a:schemeClr>
                </a:solidFill>
              </a:rPr>
              <a:t>:</a:t>
            </a:r>
          </a:p>
          <a:p>
            <a:pPr marL="596886" lvl="1" indent="0">
              <a:buNone/>
            </a:pPr>
            <a:r>
              <a:rPr lang="en-US" dirty="0">
                <a:solidFill>
                  <a:schemeClr val="tx2">
                    <a:lumMod val="10000"/>
                  </a:schemeClr>
                </a:solidFill>
              </a:rPr>
              <a:t>For creating a direct file, a hashing algorithms and collision handling algorithm must be specified by programmer. Using the given hashing algorithm, the primary key value of input record is translated into physical address and then the record is written into the location corresponding to the physical address. This process continues until all the input records have been written to the storage medium.</a:t>
            </a:r>
          </a:p>
          <a:p>
            <a:pPr>
              <a:buFont typeface="Wingdings" panose="05000000000000000000" pitchFamily="2" charset="2"/>
              <a:buChar char="Ø"/>
            </a:pPr>
            <a:r>
              <a:rPr lang="en-US" sz="1600" dirty="0">
                <a:solidFill>
                  <a:schemeClr val="tx2">
                    <a:lumMod val="10000"/>
                  </a:schemeClr>
                </a:solidFill>
              </a:rPr>
              <a:t>Retrieving from direct file(searching)</a:t>
            </a:r>
            <a:r>
              <a:rPr lang="en-US" dirty="0">
                <a:solidFill>
                  <a:schemeClr val="tx2">
                    <a:lumMod val="10000"/>
                  </a:schemeClr>
                </a:solidFill>
              </a:rPr>
              <a:t>:</a:t>
            </a:r>
          </a:p>
          <a:p>
            <a:pPr marL="596886" lvl="1" indent="0">
              <a:buNone/>
            </a:pPr>
            <a:r>
              <a:rPr lang="en-US" dirty="0">
                <a:solidFill>
                  <a:schemeClr val="tx2">
                    <a:lumMod val="10000"/>
                  </a:schemeClr>
                </a:solidFill>
              </a:rPr>
              <a:t>To retrieve (or search or read) a record from a direct WD user must supply the primary key value of that record. Using the given hashing algorithm, the primary Key value is translated into physical address and program retrieves the record from that address. there is no record at that address, then If desired record is not present in the file. If there is a record other than the desired record at the transformed address, the specified collision method is used to retrieve the desired record.</a:t>
            </a:r>
          </a:p>
          <a:p>
            <a:pPr>
              <a:buFont typeface="Wingdings" panose="05000000000000000000" pitchFamily="2" charset="2"/>
              <a:buChar char="Ø"/>
            </a:pPr>
            <a:r>
              <a:rPr lang="en-US" sz="1600" dirty="0">
                <a:solidFill>
                  <a:schemeClr val="tx2">
                    <a:lumMod val="10000"/>
                  </a:schemeClr>
                </a:solidFill>
              </a:rPr>
              <a:t>Updating the direct file</a:t>
            </a:r>
            <a:r>
              <a:rPr lang="en-US" dirty="0">
                <a:solidFill>
                  <a:schemeClr val="tx2">
                    <a:lumMod val="10000"/>
                  </a:schemeClr>
                </a:solidFill>
              </a:rPr>
              <a:t>:</a:t>
            </a:r>
          </a:p>
          <a:p>
            <a:pPr marL="596886" lvl="1" indent="0">
              <a:buNone/>
            </a:pPr>
            <a:r>
              <a:rPr lang="en-US" dirty="0">
                <a:solidFill>
                  <a:schemeClr val="tx2">
                    <a:lumMod val="10000"/>
                  </a:schemeClr>
                </a:solidFill>
              </a:rPr>
              <a:t>To add, delete or modify the record, primary key value of the record is translated into physical address using hashing algorithm first. The three updating operation are-</a:t>
            </a:r>
          </a:p>
          <a:p>
            <a:pPr lvl="1">
              <a:buFont typeface="Arial" panose="020B0604020202020204" pitchFamily="34" charset="0"/>
              <a:buChar char="•"/>
            </a:pPr>
            <a:r>
              <a:rPr lang="en-US" dirty="0">
                <a:solidFill>
                  <a:schemeClr val="tx2">
                    <a:lumMod val="10000"/>
                  </a:schemeClr>
                </a:solidFill>
              </a:rPr>
              <a:t>Addition of new record</a:t>
            </a:r>
          </a:p>
          <a:p>
            <a:pPr lvl="1">
              <a:buFont typeface="Arial" panose="020B0604020202020204" pitchFamily="34" charset="0"/>
              <a:buChar char="•"/>
            </a:pPr>
            <a:r>
              <a:rPr lang="en-US" dirty="0">
                <a:solidFill>
                  <a:schemeClr val="tx2">
                    <a:lumMod val="10000"/>
                  </a:schemeClr>
                </a:solidFill>
              </a:rPr>
              <a:t>Deletion of an existing record</a:t>
            </a:r>
          </a:p>
          <a:p>
            <a:pPr lvl="1">
              <a:buFont typeface="Arial" panose="020B0604020202020204" pitchFamily="34" charset="0"/>
              <a:buChar char="•"/>
            </a:pPr>
            <a:r>
              <a:rPr lang="en-US" dirty="0">
                <a:solidFill>
                  <a:schemeClr val="tx2">
                    <a:lumMod val="10000"/>
                  </a:schemeClr>
                </a:solidFill>
              </a:rPr>
              <a:t>Modification of a record</a:t>
            </a:r>
            <a:endParaRPr lang="en-IN" dirty="0">
              <a:solidFill>
                <a:schemeClr val="tx2">
                  <a:lumMod val="10000"/>
                </a:schemeClr>
              </a:solidFill>
            </a:endParaRPr>
          </a:p>
        </p:txBody>
      </p:sp>
    </p:spTree>
    <p:extLst>
      <p:ext uri="{BB962C8B-B14F-4D97-AF65-F5344CB8AC3E}">
        <p14:creationId xmlns:p14="http://schemas.microsoft.com/office/powerpoint/2010/main" val="243853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par>
                          <p:cTn id="21" fill="hold">
                            <p:stCondLst>
                              <p:cond delay="1250"/>
                            </p:stCondLst>
                            <p:childTnLst>
                              <p:par>
                                <p:cTn id="22" presetID="21" presetClass="entr" presetSubtype="1"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heel(1)">
                                      <p:cBhvr>
                                        <p:cTn id="24" dur="750"/>
                                        <p:tgtEl>
                                          <p:spTgt spid="3">
                                            <p:txEl>
                                              <p:pRg st="0" end="0"/>
                                            </p:txEl>
                                          </p:spTgt>
                                        </p:tgtEl>
                                      </p:cBhvr>
                                    </p:animEffect>
                                  </p:childTnLst>
                                </p:cTn>
                              </p:par>
                            </p:childTnLst>
                          </p:cTn>
                        </p:par>
                        <p:par>
                          <p:cTn id="25" fill="hold">
                            <p:stCondLst>
                              <p:cond delay="2000"/>
                            </p:stCondLst>
                            <p:childTnLst>
                              <p:par>
                                <p:cTn id="26" presetID="21" presetClass="entr" presetSubtype="1"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heel(1)">
                                      <p:cBhvr>
                                        <p:cTn id="28" dur="750"/>
                                        <p:tgtEl>
                                          <p:spTgt spid="3">
                                            <p:txEl>
                                              <p:pRg st="1" end="1"/>
                                            </p:txEl>
                                          </p:spTgt>
                                        </p:tgtEl>
                                      </p:cBhvr>
                                    </p:animEffect>
                                  </p:childTnLst>
                                </p:cTn>
                              </p:par>
                            </p:childTnLst>
                          </p:cTn>
                        </p:par>
                        <p:par>
                          <p:cTn id="29" fill="hold">
                            <p:stCondLst>
                              <p:cond delay="2750"/>
                            </p:stCondLst>
                            <p:childTnLst>
                              <p:par>
                                <p:cTn id="30" presetID="21" presetClass="entr" presetSubtype="1"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heel(1)">
                                      <p:cBhvr>
                                        <p:cTn id="32" dur="750"/>
                                        <p:tgtEl>
                                          <p:spTgt spid="3">
                                            <p:txEl>
                                              <p:pRg st="2" end="2"/>
                                            </p:txEl>
                                          </p:spTgt>
                                        </p:tgtEl>
                                      </p:cBhvr>
                                    </p:animEffect>
                                  </p:childTnLst>
                                </p:cTn>
                              </p:par>
                            </p:childTnLst>
                          </p:cTn>
                        </p:par>
                        <p:par>
                          <p:cTn id="33" fill="hold">
                            <p:stCondLst>
                              <p:cond delay="3500"/>
                            </p:stCondLst>
                            <p:childTnLst>
                              <p:par>
                                <p:cTn id="34" presetID="21" presetClass="entr" presetSubtype="1"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heel(1)">
                                      <p:cBhvr>
                                        <p:cTn id="36" dur="750"/>
                                        <p:tgtEl>
                                          <p:spTgt spid="3">
                                            <p:txEl>
                                              <p:pRg st="3" end="3"/>
                                            </p:txEl>
                                          </p:spTgt>
                                        </p:tgtEl>
                                      </p:cBhvr>
                                    </p:animEffect>
                                  </p:childTnLst>
                                </p:cTn>
                              </p:par>
                            </p:childTnLst>
                          </p:cTn>
                        </p:par>
                        <p:par>
                          <p:cTn id="37" fill="hold">
                            <p:stCondLst>
                              <p:cond delay="4250"/>
                            </p:stCondLst>
                            <p:childTnLst>
                              <p:par>
                                <p:cTn id="38" presetID="21" presetClass="entr" presetSubtype="1"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heel(1)">
                                      <p:cBhvr>
                                        <p:cTn id="40" dur="750"/>
                                        <p:tgtEl>
                                          <p:spTgt spid="3">
                                            <p:txEl>
                                              <p:pRg st="4" end="4"/>
                                            </p:txEl>
                                          </p:spTgt>
                                        </p:tgtEl>
                                      </p:cBhvr>
                                    </p:animEffect>
                                  </p:childTnLst>
                                </p:cTn>
                              </p:par>
                            </p:childTnLst>
                          </p:cTn>
                        </p:par>
                        <p:par>
                          <p:cTn id="41" fill="hold">
                            <p:stCondLst>
                              <p:cond delay="5000"/>
                            </p:stCondLst>
                            <p:childTnLst>
                              <p:par>
                                <p:cTn id="42" presetID="21" presetClass="entr" presetSubtype="1" fill="hold" grpId="0"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heel(1)">
                                      <p:cBhvr>
                                        <p:cTn id="44" dur="750"/>
                                        <p:tgtEl>
                                          <p:spTgt spid="3">
                                            <p:txEl>
                                              <p:pRg st="5" end="5"/>
                                            </p:txEl>
                                          </p:spTgt>
                                        </p:tgtEl>
                                      </p:cBhvr>
                                    </p:animEffect>
                                  </p:childTnLst>
                                </p:cTn>
                              </p:par>
                            </p:childTnLst>
                          </p:cTn>
                        </p:par>
                        <p:par>
                          <p:cTn id="45" fill="hold">
                            <p:stCondLst>
                              <p:cond delay="5750"/>
                            </p:stCondLst>
                            <p:childTnLst>
                              <p:par>
                                <p:cTn id="46" presetID="21" presetClass="entr" presetSubtype="1"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heel(1)">
                                      <p:cBhvr>
                                        <p:cTn id="48" dur="750"/>
                                        <p:tgtEl>
                                          <p:spTgt spid="3">
                                            <p:txEl>
                                              <p:pRg st="6" end="6"/>
                                            </p:txEl>
                                          </p:spTgt>
                                        </p:tgtEl>
                                      </p:cBhvr>
                                    </p:animEffect>
                                  </p:childTnLst>
                                </p:cTn>
                              </p:par>
                            </p:childTnLst>
                          </p:cTn>
                        </p:par>
                        <p:par>
                          <p:cTn id="49" fill="hold">
                            <p:stCondLst>
                              <p:cond delay="6500"/>
                            </p:stCondLst>
                            <p:childTnLst>
                              <p:par>
                                <p:cTn id="50" presetID="21" presetClass="entr" presetSubtype="1"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heel(1)">
                                      <p:cBhvr>
                                        <p:cTn id="52" dur="750"/>
                                        <p:tgtEl>
                                          <p:spTgt spid="3">
                                            <p:txEl>
                                              <p:pRg st="7" end="7"/>
                                            </p:txEl>
                                          </p:spTgt>
                                        </p:tgtEl>
                                      </p:cBhvr>
                                    </p:animEffect>
                                  </p:childTnLst>
                                </p:cTn>
                              </p:par>
                            </p:childTnLst>
                          </p:cTn>
                        </p:par>
                        <p:par>
                          <p:cTn id="53" fill="hold">
                            <p:stCondLst>
                              <p:cond delay="7250"/>
                            </p:stCondLst>
                            <p:childTnLst>
                              <p:par>
                                <p:cTn id="54" presetID="21" presetClass="entr" presetSubtype="1" fill="hold" grpId="0" nodeType="after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wheel(1)">
                                      <p:cBhvr>
                                        <p:cTn id="56"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75FE-7FF8-1A15-F579-C84D5B9D86F6}"/>
              </a:ext>
            </a:extLst>
          </p:cNvPr>
          <p:cNvSpPr>
            <a:spLocks noGrp="1"/>
          </p:cNvSpPr>
          <p:nvPr>
            <p:ph type="title"/>
          </p:nvPr>
        </p:nvSpPr>
        <p:spPr>
          <a:xfrm>
            <a:off x="722375" y="927718"/>
            <a:ext cx="7699200" cy="1100589"/>
          </a:xfrm>
        </p:spPr>
        <p:txBody>
          <a:bodyPr/>
          <a:lstStyle/>
          <a:p>
            <a:r>
              <a:rPr lang="en-IN" u="sng" dirty="0">
                <a:solidFill>
                  <a:schemeClr val="tx1">
                    <a:lumMod val="75000"/>
                  </a:schemeClr>
                </a:solidFill>
              </a:rPr>
              <a:t>ADVANTAGES AND DISADVANTAGES OF DIRECT FILE ORGANISATION</a:t>
            </a:r>
          </a:p>
        </p:txBody>
      </p:sp>
      <p:sp>
        <p:nvSpPr>
          <p:cNvPr id="3" name="Text Placeholder 2">
            <a:extLst>
              <a:ext uri="{FF2B5EF4-FFF2-40B4-BE49-F238E27FC236}">
                <a16:creationId xmlns:a16="http://schemas.microsoft.com/office/drawing/2014/main" id="{AA67660E-8D33-1C9F-8772-76860CC35428}"/>
              </a:ext>
            </a:extLst>
          </p:cNvPr>
          <p:cNvSpPr>
            <a:spLocks noGrp="1"/>
          </p:cNvSpPr>
          <p:nvPr>
            <p:ph type="body" idx="1"/>
          </p:nvPr>
        </p:nvSpPr>
        <p:spPr>
          <a:xfrm>
            <a:off x="722375" y="2177095"/>
            <a:ext cx="7699200" cy="4064083"/>
          </a:xfrm>
        </p:spPr>
        <p:txBody>
          <a:bodyPr/>
          <a:lstStyle/>
          <a:p>
            <a:pPr marL="139697" indent="0">
              <a:buNone/>
            </a:pPr>
            <a:r>
              <a:rPr lang="en-IN" sz="1800" b="1" i="1" u="sng" dirty="0">
                <a:solidFill>
                  <a:schemeClr val="accent1">
                    <a:lumMod val="75000"/>
                  </a:schemeClr>
                </a:solidFill>
              </a:rPr>
              <a:t>Advantages</a:t>
            </a:r>
            <a:r>
              <a:rPr lang="en-IN" sz="1800" b="1" i="1" u="sng" dirty="0"/>
              <a:t>-</a:t>
            </a:r>
          </a:p>
          <a:p>
            <a:pPr marL="482597" indent="-342900">
              <a:buFont typeface="+mj-lt"/>
              <a:buAutoNum type="arabicPeriod"/>
            </a:pPr>
            <a:r>
              <a:rPr lang="en-US" dirty="0">
                <a:solidFill>
                  <a:schemeClr val="tx2">
                    <a:lumMod val="10000"/>
                  </a:schemeClr>
                </a:solidFill>
              </a:rPr>
              <a:t>Simplicity: Direct file organization is straightforward and easy to implement, making it suitable for simple applications.</a:t>
            </a:r>
          </a:p>
          <a:p>
            <a:pPr marL="482597" indent="-342900">
              <a:buFont typeface="+mj-lt"/>
              <a:buAutoNum type="arabicPeriod"/>
            </a:pPr>
            <a:r>
              <a:rPr lang="en-US" b="0" i="0" dirty="0">
                <a:solidFill>
                  <a:schemeClr val="tx2">
                    <a:lumMod val="10000"/>
                  </a:schemeClr>
                </a:solidFill>
                <a:effectLst/>
                <a:latin typeface="Söhne"/>
              </a:rPr>
              <a:t>Sequential access: Since records are stored sequentially, it's efficient for applications that primarily access data in a sequential manner, such as batch processing.</a:t>
            </a:r>
          </a:p>
          <a:p>
            <a:pPr marL="482597" indent="-342900">
              <a:buFont typeface="+mj-lt"/>
              <a:buAutoNum type="arabicPeriod"/>
            </a:pPr>
            <a:r>
              <a:rPr lang="en-US" b="0" i="0" dirty="0">
                <a:solidFill>
                  <a:schemeClr val="tx2">
                    <a:lumMod val="10000"/>
                  </a:schemeClr>
                </a:solidFill>
                <a:effectLst/>
                <a:latin typeface="Söhne"/>
              </a:rPr>
              <a:t>Minimal overhead: There's minimal overhead in terms of organizing and maintaining the file structure, as compared to more complex organization methods.</a:t>
            </a:r>
          </a:p>
          <a:p>
            <a:pPr marL="139697" indent="0">
              <a:buNone/>
            </a:pPr>
            <a:endParaRPr lang="en-US" dirty="0">
              <a:solidFill>
                <a:schemeClr val="tx2">
                  <a:lumMod val="10000"/>
                </a:schemeClr>
              </a:solidFill>
              <a:latin typeface="Söhne"/>
            </a:endParaRPr>
          </a:p>
          <a:p>
            <a:pPr marL="139697" indent="0">
              <a:buNone/>
            </a:pPr>
            <a:endParaRPr lang="en-US" dirty="0">
              <a:solidFill>
                <a:schemeClr val="tx2">
                  <a:lumMod val="10000"/>
                </a:schemeClr>
              </a:solidFill>
              <a:latin typeface="Söhne"/>
            </a:endParaRPr>
          </a:p>
          <a:p>
            <a:pPr marL="139697" indent="0">
              <a:buNone/>
            </a:pPr>
            <a:r>
              <a:rPr lang="en-US" sz="1800" b="1" i="1" u="sng" dirty="0">
                <a:solidFill>
                  <a:schemeClr val="accent1">
                    <a:lumMod val="75000"/>
                  </a:schemeClr>
                </a:solidFill>
                <a:latin typeface="Söhne"/>
              </a:rPr>
              <a:t>Disadvantages-</a:t>
            </a:r>
          </a:p>
          <a:p>
            <a:pPr marL="482597" indent="-342900">
              <a:buFont typeface="+mj-lt"/>
              <a:buAutoNum type="arabicPeriod"/>
            </a:pPr>
            <a:r>
              <a:rPr lang="en-US" b="0" i="0" dirty="0">
                <a:solidFill>
                  <a:schemeClr val="tx2">
                    <a:lumMod val="10000"/>
                  </a:schemeClr>
                </a:solidFill>
                <a:effectLst/>
                <a:latin typeface="Söhne"/>
              </a:rPr>
              <a:t>Inefficient for random access: Direct file organization is not efficient for random access of records, as it requires scanning through the entire file to locate a specific record.</a:t>
            </a:r>
          </a:p>
          <a:p>
            <a:pPr marL="482597" indent="-342900">
              <a:buFont typeface="+mj-lt"/>
              <a:buAutoNum type="arabicPeriod"/>
            </a:pPr>
            <a:r>
              <a:rPr lang="en-US" b="0" i="0" dirty="0">
                <a:solidFill>
                  <a:schemeClr val="tx2">
                    <a:lumMod val="10000"/>
                  </a:schemeClr>
                </a:solidFill>
                <a:effectLst/>
                <a:latin typeface="Söhne"/>
              </a:rPr>
              <a:t>Limited search capabilities: Without an index or key, searching for specific records can be slow and inefficient.</a:t>
            </a:r>
          </a:p>
          <a:p>
            <a:pPr marL="482597" indent="-342900">
              <a:buFont typeface="+mj-lt"/>
              <a:buAutoNum type="arabicPeriod"/>
            </a:pPr>
            <a:r>
              <a:rPr lang="en-US" b="0" i="0" dirty="0">
                <a:solidFill>
                  <a:schemeClr val="tx2">
                    <a:lumMod val="10000"/>
                  </a:schemeClr>
                </a:solidFill>
                <a:effectLst/>
                <a:latin typeface="Söhne"/>
              </a:rPr>
              <a:t>Poor performance with large datasets: As the file size grows, the time required to search for records increases proportionally, leading to decreased performance.</a:t>
            </a:r>
            <a:endParaRPr lang="en-US" b="1" i="1" u="sng" dirty="0">
              <a:solidFill>
                <a:schemeClr val="tx2">
                  <a:lumMod val="10000"/>
                </a:schemeClr>
              </a:solidFill>
              <a:latin typeface="Söhne"/>
            </a:endParaRPr>
          </a:p>
          <a:p>
            <a:pPr marL="482597" indent="-342900">
              <a:buFont typeface="+mj-lt"/>
              <a:buAutoNum type="arabicPeriod"/>
            </a:pPr>
            <a:endParaRPr lang="en-US" sz="1800" b="1" i="1" u="sng" dirty="0">
              <a:solidFill>
                <a:schemeClr val="tx1">
                  <a:lumMod val="75000"/>
                </a:schemeClr>
              </a:solidFill>
            </a:endParaRPr>
          </a:p>
        </p:txBody>
      </p:sp>
    </p:spTree>
    <p:extLst>
      <p:ext uri="{BB962C8B-B14F-4D97-AF65-F5344CB8AC3E}">
        <p14:creationId xmlns:p14="http://schemas.microsoft.com/office/powerpoint/2010/main" val="34212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par>
                          <p:cTn id="22" fill="hold">
                            <p:stCondLst>
                              <p:cond delay="2500"/>
                            </p:stCondLst>
                            <p:childTnLst>
                              <p:par>
                                <p:cTn id="23" presetID="16" presetClass="entr" presetSubtype="21"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par>
                          <p:cTn id="26" fill="hold">
                            <p:stCondLst>
                              <p:cond delay="3000"/>
                            </p:stCondLst>
                            <p:childTnLst>
                              <p:par>
                                <p:cTn id="27" presetID="16" presetClass="entr" presetSubtype="21"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par>
                          <p:cTn id="30" fill="hold">
                            <p:stCondLst>
                              <p:cond delay="3500"/>
                            </p:stCondLst>
                            <p:childTnLst>
                              <p:par>
                                <p:cTn id="31" presetID="16" presetClass="entr" presetSubtype="21"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par>
                          <p:cTn id="34" fill="hold">
                            <p:stCondLst>
                              <p:cond delay="4000"/>
                            </p:stCondLst>
                            <p:childTnLst>
                              <p:par>
                                <p:cTn id="35" presetID="16" presetClass="entr" presetSubtype="21"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par>
                          <p:cTn id="38" fill="hold">
                            <p:stCondLst>
                              <p:cond delay="4500"/>
                            </p:stCondLst>
                            <p:childTnLst>
                              <p:par>
                                <p:cTn id="39" presetID="16" presetClass="entr" presetSubtype="21"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arn(inVertical)">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1CA3-4326-D3CC-2388-1CFEDD6BE737}"/>
              </a:ext>
            </a:extLst>
          </p:cNvPr>
          <p:cNvSpPr>
            <a:spLocks noGrp="1"/>
          </p:cNvSpPr>
          <p:nvPr>
            <p:ph type="title"/>
          </p:nvPr>
        </p:nvSpPr>
        <p:spPr>
          <a:xfrm>
            <a:off x="722400" y="1752604"/>
            <a:ext cx="7699200" cy="1082035"/>
          </a:xfrm>
        </p:spPr>
        <p:txBody>
          <a:bodyPr/>
          <a:lstStyle/>
          <a:p>
            <a:pPr algn="l"/>
            <a:r>
              <a:rPr lang="en-IN" dirty="0"/>
              <a:t>TOPIC 2:</a:t>
            </a:r>
            <a:br>
              <a:rPr lang="en-IN" dirty="0"/>
            </a:br>
            <a:r>
              <a:rPr lang="en-IN" sz="2400" u="sng" dirty="0">
                <a:solidFill>
                  <a:schemeClr val="accent1">
                    <a:lumMod val="75000"/>
                  </a:schemeClr>
                </a:solidFill>
              </a:rPr>
              <a:t>INDEXED SEQUENTIAL FILE ORGANISATION</a:t>
            </a:r>
          </a:p>
        </p:txBody>
      </p:sp>
      <p:sp>
        <p:nvSpPr>
          <p:cNvPr id="3" name="Text Placeholder 2">
            <a:extLst>
              <a:ext uri="{FF2B5EF4-FFF2-40B4-BE49-F238E27FC236}">
                <a16:creationId xmlns:a16="http://schemas.microsoft.com/office/drawing/2014/main" id="{C90DA446-A455-4A13-EB8A-7EAA014C7E89}"/>
              </a:ext>
            </a:extLst>
          </p:cNvPr>
          <p:cNvSpPr>
            <a:spLocks noGrp="1"/>
          </p:cNvSpPr>
          <p:nvPr>
            <p:ph type="body" idx="1"/>
          </p:nvPr>
        </p:nvSpPr>
        <p:spPr>
          <a:xfrm>
            <a:off x="640079" y="2900202"/>
            <a:ext cx="7699200" cy="3134838"/>
          </a:xfrm>
        </p:spPr>
        <p:txBody>
          <a:bodyPr/>
          <a:lstStyle/>
          <a:p>
            <a:pPr marL="139697" indent="0" algn="l">
              <a:buNone/>
            </a:pPr>
            <a:r>
              <a:rPr lang="en-US" sz="2000" b="1" u="sng" dirty="0">
                <a:solidFill>
                  <a:schemeClr val="tx2">
                    <a:lumMod val="10000"/>
                  </a:schemeClr>
                </a:solidFill>
                <a:effectLst/>
                <a:latin typeface="Poppins" panose="020B0502040204020203" pitchFamily="2" charset="0"/>
              </a:rPr>
              <a:t>DEFINITION-</a:t>
            </a:r>
          </a:p>
          <a:p>
            <a:pPr marL="139697" indent="0" algn="l">
              <a:buNone/>
            </a:pPr>
            <a:endParaRPr lang="en-US" sz="2000" b="1" u="sng" dirty="0">
              <a:solidFill>
                <a:schemeClr val="tx2">
                  <a:lumMod val="10000"/>
                </a:schemeClr>
              </a:solidFill>
              <a:effectLst/>
              <a:latin typeface="Poppins" panose="020B0502040204020203" pitchFamily="2" charset="0"/>
            </a:endParaRPr>
          </a:p>
          <a:p>
            <a:pPr marL="139697" indent="0" algn="l">
              <a:buNone/>
            </a:pPr>
            <a:r>
              <a:rPr lang="en-US" sz="1600" b="0" i="0" dirty="0">
                <a:solidFill>
                  <a:schemeClr val="tx2">
                    <a:lumMod val="10000"/>
                  </a:schemeClr>
                </a:solidFill>
                <a:effectLst/>
                <a:latin typeface="Poppins" panose="020B0502040204020203" pitchFamily="2" charset="0"/>
              </a:rPr>
              <a:t>ISAM (Indexed sequential access method) is an advanced sequential file organization method. In this case, records are stored in the file with the help of the primary key. For each primary key, an index value is created and mapped to the record. This index contains the address of the record in the file.</a:t>
            </a:r>
          </a:p>
          <a:p>
            <a:pPr marL="139697" indent="0" algn="l">
              <a:buNone/>
            </a:pPr>
            <a:endParaRPr lang="en-US" sz="1600" b="0" i="0" dirty="0">
              <a:solidFill>
                <a:schemeClr val="tx2">
                  <a:lumMod val="10000"/>
                </a:schemeClr>
              </a:solidFill>
              <a:effectLst/>
              <a:latin typeface="Poppins" panose="020B0502040204020203" pitchFamily="2" charset="0"/>
            </a:endParaRPr>
          </a:p>
          <a:p>
            <a:pPr marL="139697" indent="0" algn="l">
              <a:buNone/>
            </a:pPr>
            <a:r>
              <a:rPr lang="en-US" sz="1600" b="0" i="0" dirty="0">
                <a:solidFill>
                  <a:schemeClr val="tx2">
                    <a:lumMod val="10000"/>
                  </a:schemeClr>
                </a:solidFill>
                <a:effectLst/>
                <a:latin typeface="Poppins" panose="020B0502040204020203" pitchFamily="2" charset="0"/>
              </a:rPr>
              <a:t>If a record has to be obtained based on its index value, the data block’s address is retrieved, and the record is retrieved from memory.</a:t>
            </a:r>
          </a:p>
          <a:p>
            <a:pPr marL="139697" indent="0">
              <a:buNone/>
            </a:pPr>
            <a:endParaRPr lang="en-IN" dirty="0"/>
          </a:p>
        </p:txBody>
      </p:sp>
    </p:spTree>
    <p:extLst>
      <p:ext uri="{BB962C8B-B14F-4D97-AF65-F5344CB8AC3E}">
        <p14:creationId xmlns:p14="http://schemas.microsoft.com/office/powerpoint/2010/main" val="311881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heckerboard(across)">
                                      <p:cBhvr>
                                        <p:cTn id="16" dur="500"/>
                                        <p:tgtEl>
                                          <p:spTgt spid="3">
                                            <p:txEl>
                                              <p:pRg st="2" end="2"/>
                                            </p:txEl>
                                          </p:spTgt>
                                        </p:tgtEl>
                                      </p:cBhvr>
                                    </p:animEffect>
                                  </p:childTnLst>
                                </p:cTn>
                              </p:par>
                            </p:childTnLst>
                          </p:cTn>
                        </p:par>
                        <p:par>
                          <p:cTn id="17" fill="hold">
                            <p:stCondLst>
                              <p:cond delay="1500"/>
                            </p:stCondLst>
                            <p:childTnLst>
                              <p:par>
                                <p:cTn id="18" presetID="5" presetClass="entr" presetSubtype="1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936A-0C6B-1175-70E0-7E7F7BFF2B6B}"/>
              </a:ext>
            </a:extLst>
          </p:cNvPr>
          <p:cNvSpPr>
            <a:spLocks noGrp="1"/>
          </p:cNvSpPr>
          <p:nvPr>
            <p:ph type="title"/>
          </p:nvPr>
        </p:nvSpPr>
        <p:spPr/>
        <p:txBody>
          <a:bodyPr/>
          <a:lstStyle/>
          <a:p>
            <a:r>
              <a:rPr lang="en-IN" u="sng" dirty="0"/>
              <a:t>OPERATION OF INDEX SEQUENTAIL FILE</a:t>
            </a:r>
          </a:p>
        </p:txBody>
      </p:sp>
      <p:sp>
        <p:nvSpPr>
          <p:cNvPr id="3" name="Text Placeholder 2">
            <a:extLst>
              <a:ext uri="{FF2B5EF4-FFF2-40B4-BE49-F238E27FC236}">
                <a16:creationId xmlns:a16="http://schemas.microsoft.com/office/drawing/2014/main" id="{175217B4-4F51-B9DB-BB80-A20E6599E4D5}"/>
              </a:ext>
            </a:extLst>
          </p:cNvPr>
          <p:cNvSpPr>
            <a:spLocks noGrp="1"/>
          </p:cNvSpPr>
          <p:nvPr>
            <p:ph type="body" idx="1"/>
          </p:nvPr>
        </p:nvSpPr>
        <p:spPr>
          <a:xfrm>
            <a:off x="722375" y="1318291"/>
            <a:ext cx="7699200" cy="763600"/>
          </a:xfrm>
        </p:spPr>
        <p:txBody>
          <a:bodyPr/>
          <a:lstStyle/>
          <a:p>
            <a:pPr marL="139697" indent="0">
              <a:buNone/>
            </a:pPr>
            <a:r>
              <a:rPr lang="en-US" sz="1600" dirty="0">
                <a:solidFill>
                  <a:schemeClr val="tx2">
                    <a:lumMod val="10000"/>
                  </a:schemeClr>
                </a:solidFill>
              </a:rPr>
              <a:t>To understand the processing of an indexed sequential file. Let us consider an example. Suppose we have 20 records with primary key values stored in different tracks. Note that each record has a unique key &amp; that records are in order by key</a:t>
            </a:r>
            <a:endParaRPr lang="en-IN" sz="1600" dirty="0">
              <a:solidFill>
                <a:schemeClr val="tx2">
                  <a:lumMod val="10000"/>
                </a:schemeClr>
              </a:solidFill>
            </a:endParaRPr>
          </a:p>
        </p:txBody>
      </p:sp>
      <p:pic>
        <p:nvPicPr>
          <p:cNvPr id="7" name="Picture 6">
            <a:extLst>
              <a:ext uri="{FF2B5EF4-FFF2-40B4-BE49-F238E27FC236}">
                <a16:creationId xmlns:a16="http://schemas.microsoft.com/office/drawing/2014/main" id="{CA24DDEE-6E04-E904-FC30-C4EA37D508AB}"/>
              </a:ext>
            </a:extLst>
          </p:cNvPr>
          <p:cNvPicPr>
            <a:picLocks noChangeAspect="1"/>
          </p:cNvPicPr>
          <p:nvPr/>
        </p:nvPicPr>
        <p:blipFill rotWithShape="1">
          <a:blip r:embed="rId2">
            <a:extLst>
              <a:ext uri="{28A0092B-C50C-407E-A947-70E740481C1C}">
                <a14:useLocalDpi xmlns:a14="http://schemas.microsoft.com/office/drawing/2010/main" val="0"/>
              </a:ext>
            </a:extLst>
          </a:blip>
          <a:srcRect l="6010" t="12233" r="7249" b="16417"/>
          <a:stretch/>
        </p:blipFill>
        <p:spPr>
          <a:xfrm>
            <a:off x="1015999" y="2389627"/>
            <a:ext cx="7112001" cy="3749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604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AAD9F6-AB41-F208-1715-8A217424F114}"/>
              </a:ext>
            </a:extLst>
          </p:cNvPr>
          <p:cNvSpPr>
            <a:spLocks noGrp="1"/>
          </p:cNvSpPr>
          <p:nvPr>
            <p:ph type="body" idx="1"/>
          </p:nvPr>
        </p:nvSpPr>
        <p:spPr>
          <a:xfrm>
            <a:off x="722400" y="678211"/>
            <a:ext cx="7699200" cy="812261"/>
          </a:xfrm>
        </p:spPr>
        <p:txBody>
          <a:bodyPr/>
          <a:lstStyle/>
          <a:p>
            <a:pPr marL="139697" indent="0">
              <a:buNone/>
            </a:pPr>
            <a:r>
              <a:rPr lang="en-IN" sz="1800" dirty="0">
                <a:solidFill>
                  <a:schemeClr val="tx2">
                    <a:lumMod val="10000"/>
                  </a:schemeClr>
                </a:solidFill>
              </a:rPr>
              <a:t>The track index for the above arrangement is shown in the table. The track index contains the value of the highest key on each track.</a:t>
            </a:r>
          </a:p>
        </p:txBody>
      </p:sp>
      <p:graphicFrame>
        <p:nvGraphicFramePr>
          <p:cNvPr id="7" name="Table 6">
            <a:extLst>
              <a:ext uri="{FF2B5EF4-FFF2-40B4-BE49-F238E27FC236}">
                <a16:creationId xmlns:a16="http://schemas.microsoft.com/office/drawing/2014/main" id="{30A77230-C78D-FFB3-C279-5409AE00C65B}"/>
              </a:ext>
            </a:extLst>
          </p:cNvPr>
          <p:cNvGraphicFramePr>
            <a:graphicFrameLocks noGrp="1"/>
          </p:cNvGraphicFramePr>
          <p:nvPr>
            <p:extLst>
              <p:ext uri="{D42A27DB-BD31-4B8C-83A1-F6EECF244321}">
                <p14:modId xmlns:p14="http://schemas.microsoft.com/office/powerpoint/2010/main" val="2941799501"/>
              </p:ext>
            </p:extLst>
          </p:nvPr>
        </p:nvGraphicFramePr>
        <p:xfrm>
          <a:off x="1040892" y="1863344"/>
          <a:ext cx="7062216" cy="3988818"/>
        </p:xfrm>
        <a:graphic>
          <a:graphicData uri="http://schemas.openxmlformats.org/drawingml/2006/table">
            <a:tbl>
              <a:tblPr firstRow="1" bandRow="1">
                <a:tableStyleId>{5C22544A-7EE6-4342-B048-85BDC9FD1C3A}</a:tableStyleId>
              </a:tblPr>
              <a:tblGrid>
                <a:gridCol w="3531108">
                  <a:extLst>
                    <a:ext uri="{9D8B030D-6E8A-4147-A177-3AD203B41FA5}">
                      <a16:colId xmlns:a16="http://schemas.microsoft.com/office/drawing/2014/main" val="1672378664"/>
                    </a:ext>
                  </a:extLst>
                </a:gridCol>
                <a:gridCol w="3531108">
                  <a:extLst>
                    <a:ext uri="{9D8B030D-6E8A-4147-A177-3AD203B41FA5}">
                      <a16:colId xmlns:a16="http://schemas.microsoft.com/office/drawing/2014/main" val="1553054947"/>
                    </a:ext>
                  </a:extLst>
                </a:gridCol>
              </a:tblGrid>
              <a:tr h="664803">
                <a:tc>
                  <a:txBody>
                    <a:bodyPr/>
                    <a:lstStyle/>
                    <a:p>
                      <a:pPr algn="ctr"/>
                      <a:r>
                        <a:rPr lang="en-IN" sz="1800" b="1" i="1" dirty="0">
                          <a:solidFill>
                            <a:schemeClr val="tx2">
                              <a:lumMod val="10000"/>
                            </a:schemeClr>
                          </a:solidFill>
                        </a:rPr>
                        <a:t>Track no.</a:t>
                      </a:r>
                    </a:p>
                  </a:txBody>
                  <a:tcPr/>
                </a:tc>
                <a:tc>
                  <a:txBody>
                    <a:bodyPr/>
                    <a:lstStyle/>
                    <a:p>
                      <a:pPr algn="ctr"/>
                      <a:r>
                        <a:rPr lang="en-IN" sz="1800" i="1" dirty="0">
                          <a:solidFill>
                            <a:schemeClr val="tx2">
                              <a:lumMod val="10000"/>
                            </a:schemeClr>
                          </a:solidFill>
                        </a:rPr>
                        <a:t>Highest key on track</a:t>
                      </a:r>
                    </a:p>
                  </a:txBody>
                  <a:tcPr/>
                </a:tc>
                <a:extLst>
                  <a:ext uri="{0D108BD9-81ED-4DB2-BD59-A6C34878D82A}">
                    <a16:rowId xmlns:a16="http://schemas.microsoft.com/office/drawing/2014/main" val="3432050141"/>
                  </a:ext>
                </a:extLst>
              </a:tr>
              <a:tr h="664803">
                <a:tc>
                  <a:txBody>
                    <a:bodyPr/>
                    <a:lstStyle/>
                    <a:p>
                      <a:pPr algn="ctr"/>
                      <a:r>
                        <a:rPr lang="en-IN" sz="1800" dirty="0">
                          <a:solidFill>
                            <a:schemeClr val="tx2">
                              <a:lumMod val="10000"/>
                            </a:schemeClr>
                          </a:solidFill>
                        </a:rPr>
                        <a:t>1</a:t>
                      </a:r>
                    </a:p>
                  </a:txBody>
                  <a:tcPr/>
                </a:tc>
                <a:tc>
                  <a:txBody>
                    <a:bodyPr/>
                    <a:lstStyle/>
                    <a:p>
                      <a:pPr algn="ctr"/>
                      <a:r>
                        <a:rPr lang="en-IN" sz="1800" dirty="0">
                          <a:solidFill>
                            <a:schemeClr val="tx2">
                              <a:lumMod val="10000"/>
                            </a:schemeClr>
                          </a:solidFill>
                        </a:rPr>
                        <a:t>20</a:t>
                      </a:r>
                    </a:p>
                  </a:txBody>
                  <a:tcPr/>
                </a:tc>
                <a:extLst>
                  <a:ext uri="{0D108BD9-81ED-4DB2-BD59-A6C34878D82A}">
                    <a16:rowId xmlns:a16="http://schemas.microsoft.com/office/drawing/2014/main" val="79821204"/>
                  </a:ext>
                </a:extLst>
              </a:tr>
              <a:tr h="664803">
                <a:tc>
                  <a:txBody>
                    <a:bodyPr/>
                    <a:lstStyle/>
                    <a:p>
                      <a:pPr algn="ctr"/>
                      <a:r>
                        <a:rPr lang="en-IN" sz="1800" dirty="0">
                          <a:solidFill>
                            <a:schemeClr val="tx2">
                              <a:lumMod val="10000"/>
                            </a:schemeClr>
                          </a:solidFill>
                        </a:rPr>
                        <a:t>2</a:t>
                      </a:r>
                    </a:p>
                  </a:txBody>
                  <a:tcPr/>
                </a:tc>
                <a:tc>
                  <a:txBody>
                    <a:bodyPr/>
                    <a:lstStyle/>
                    <a:p>
                      <a:pPr algn="ctr"/>
                      <a:r>
                        <a:rPr lang="en-IN" sz="1800" dirty="0">
                          <a:solidFill>
                            <a:schemeClr val="tx2">
                              <a:lumMod val="10000"/>
                            </a:schemeClr>
                          </a:solidFill>
                        </a:rPr>
                        <a:t>60</a:t>
                      </a:r>
                    </a:p>
                  </a:txBody>
                  <a:tcPr/>
                </a:tc>
                <a:extLst>
                  <a:ext uri="{0D108BD9-81ED-4DB2-BD59-A6C34878D82A}">
                    <a16:rowId xmlns:a16="http://schemas.microsoft.com/office/drawing/2014/main" val="375259156"/>
                  </a:ext>
                </a:extLst>
              </a:tr>
              <a:tr h="664803">
                <a:tc>
                  <a:txBody>
                    <a:bodyPr/>
                    <a:lstStyle/>
                    <a:p>
                      <a:pPr algn="ctr"/>
                      <a:r>
                        <a:rPr lang="en-IN" sz="1800" dirty="0">
                          <a:solidFill>
                            <a:schemeClr val="tx2">
                              <a:lumMod val="10000"/>
                            </a:schemeClr>
                          </a:solidFill>
                        </a:rPr>
                        <a:t>3</a:t>
                      </a:r>
                    </a:p>
                  </a:txBody>
                  <a:tcPr/>
                </a:tc>
                <a:tc>
                  <a:txBody>
                    <a:bodyPr/>
                    <a:lstStyle/>
                    <a:p>
                      <a:pPr algn="ctr"/>
                      <a:r>
                        <a:rPr lang="en-IN" sz="1800" dirty="0">
                          <a:solidFill>
                            <a:schemeClr val="tx2">
                              <a:lumMod val="10000"/>
                            </a:schemeClr>
                          </a:solidFill>
                        </a:rPr>
                        <a:t>75</a:t>
                      </a:r>
                    </a:p>
                  </a:txBody>
                  <a:tcPr/>
                </a:tc>
                <a:extLst>
                  <a:ext uri="{0D108BD9-81ED-4DB2-BD59-A6C34878D82A}">
                    <a16:rowId xmlns:a16="http://schemas.microsoft.com/office/drawing/2014/main" val="2234198524"/>
                  </a:ext>
                </a:extLst>
              </a:tr>
              <a:tr h="664803">
                <a:tc>
                  <a:txBody>
                    <a:bodyPr/>
                    <a:lstStyle/>
                    <a:p>
                      <a:pPr algn="ctr"/>
                      <a:r>
                        <a:rPr lang="en-IN" sz="1800" dirty="0">
                          <a:solidFill>
                            <a:schemeClr val="tx2">
                              <a:lumMod val="10000"/>
                            </a:schemeClr>
                          </a:solidFill>
                        </a:rPr>
                        <a:t>4</a:t>
                      </a:r>
                    </a:p>
                  </a:txBody>
                  <a:tcPr/>
                </a:tc>
                <a:tc>
                  <a:txBody>
                    <a:bodyPr/>
                    <a:lstStyle/>
                    <a:p>
                      <a:pPr algn="ctr"/>
                      <a:r>
                        <a:rPr lang="en-IN" sz="1800" dirty="0">
                          <a:solidFill>
                            <a:schemeClr val="tx2">
                              <a:lumMod val="10000"/>
                            </a:schemeClr>
                          </a:solidFill>
                        </a:rPr>
                        <a:t>82</a:t>
                      </a:r>
                    </a:p>
                  </a:txBody>
                  <a:tcPr/>
                </a:tc>
                <a:extLst>
                  <a:ext uri="{0D108BD9-81ED-4DB2-BD59-A6C34878D82A}">
                    <a16:rowId xmlns:a16="http://schemas.microsoft.com/office/drawing/2014/main" val="2153180489"/>
                  </a:ext>
                </a:extLst>
              </a:tr>
              <a:tr h="664803">
                <a:tc>
                  <a:txBody>
                    <a:bodyPr/>
                    <a:lstStyle/>
                    <a:p>
                      <a:pPr algn="ctr"/>
                      <a:r>
                        <a:rPr lang="en-IN" sz="1800" dirty="0">
                          <a:solidFill>
                            <a:schemeClr val="tx2">
                              <a:lumMod val="10000"/>
                            </a:schemeClr>
                          </a:solidFill>
                        </a:rPr>
                        <a:t>5</a:t>
                      </a:r>
                    </a:p>
                  </a:txBody>
                  <a:tcPr/>
                </a:tc>
                <a:tc>
                  <a:txBody>
                    <a:bodyPr/>
                    <a:lstStyle/>
                    <a:p>
                      <a:pPr algn="ctr"/>
                      <a:r>
                        <a:rPr lang="en-IN" sz="1800" dirty="0">
                          <a:solidFill>
                            <a:schemeClr val="tx2">
                              <a:lumMod val="10000"/>
                            </a:schemeClr>
                          </a:solidFill>
                        </a:rPr>
                        <a:t>98</a:t>
                      </a:r>
                    </a:p>
                  </a:txBody>
                  <a:tcPr/>
                </a:tc>
                <a:extLst>
                  <a:ext uri="{0D108BD9-81ED-4DB2-BD59-A6C34878D82A}">
                    <a16:rowId xmlns:a16="http://schemas.microsoft.com/office/drawing/2014/main" val="156819677"/>
                  </a:ext>
                </a:extLst>
              </a:tr>
            </a:tbl>
          </a:graphicData>
        </a:graphic>
      </p:graphicFrame>
    </p:spTree>
    <p:extLst>
      <p:ext uri="{BB962C8B-B14F-4D97-AF65-F5344CB8AC3E}">
        <p14:creationId xmlns:p14="http://schemas.microsoft.com/office/powerpoint/2010/main" val="38416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A8BD-5645-F5C5-BCB1-ED0F7EAC9332}"/>
              </a:ext>
            </a:extLst>
          </p:cNvPr>
          <p:cNvSpPr>
            <a:spLocks noGrp="1"/>
          </p:cNvSpPr>
          <p:nvPr>
            <p:ph type="title"/>
          </p:nvPr>
        </p:nvSpPr>
        <p:spPr/>
        <p:txBody>
          <a:bodyPr/>
          <a:lstStyle/>
          <a:p>
            <a:r>
              <a:rPr lang="en-IN" u="sng" dirty="0"/>
              <a:t>OPERATIONS</a:t>
            </a:r>
          </a:p>
        </p:txBody>
      </p:sp>
      <p:sp>
        <p:nvSpPr>
          <p:cNvPr id="3" name="Text Placeholder 2">
            <a:extLst>
              <a:ext uri="{FF2B5EF4-FFF2-40B4-BE49-F238E27FC236}">
                <a16:creationId xmlns:a16="http://schemas.microsoft.com/office/drawing/2014/main" id="{FB7B2AF3-1049-4985-1990-587742B33258}"/>
              </a:ext>
            </a:extLst>
          </p:cNvPr>
          <p:cNvSpPr>
            <a:spLocks noGrp="1"/>
          </p:cNvSpPr>
          <p:nvPr>
            <p:ph type="body" idx="1"/>
          </p:nvPr>
        </p:nvSpPr>
        <p:spPr>
          <a:xfrm>
            <a:off x="722375" y="1289304"/>
            <a:ext cx="7699200" cy="5184648"/>
          </a:xfrm>
        </p:spPr>
        <p:txBody>
          <a:bodyPr/>
          <a:lstStyle/>
          <a:p>
            <a:pPr marL="482597" indent="-342900">
              <a:buFont typeface="+mj-lt"/>
              <a:buAutoNum type="arabicPeriod"/>
            </a:pPr>
            <a:r>
              <a:rPr lang="en-IN" sz="1800" b="1" u="sng" dirty="0">
                <a:solidFill>
                  <a:schemeClr val="accent1">
                    <a:lumMod val="75000"/>
                  </a:schemeClr>
                </a:solidFill>
              </a:rPr>
              <a:t>Creating indexed sequential file :</a:t>
            </a:r>
            <a:r>
              <a:rPr lang="en-US" sz="1600" dirty="0">
                <a:solidFill>
                  <a:schemeClr val="tx2">
                    <a:lumMod val="10000"/>
                  </a:schemeClr>
                </a:solidFill>
              </a:rPr>
              <a:t>When an indexed sequential file is(1)created all records are written into the prime area in sequence by key. The indexes are generated at this time.</a:t>
            </a:r>
          </a:p>
          <a:p>
            <a:pPr marL="482597" indent="-342900">
              <a:buFont typeface="+mj-lt"/>
              <a:buAutoNum type="arabicPeriod"/>
            </a:pPr>
            <a:r>
              <a:rPr lang="en-US" sz="1800" b="1" u="sng" dirty="0">
                <a:solidFill>
                  <a:schemeClr val="accent1">
                    <a:lumMod val="75000"/>
                  </a:schemeClr>
                </a:solidFill>
              </a:rPr>
              <a:t>Retrieving </a:t>
            </a:r>
            <a:r>
              <a:rPr lang="en-IN" sz="1800" b="1" u="sng" dirty="0">
                <a:solidFill>
                  <a:schemeClr val="accent1">
                    <a:lumMod val="75000"/>
                  </a:schemeClr>
                </a:solidFill>
              </a:rPr>
              <a:t>from indexed sequential file</a:t>
            </a:r>
            <a:r>
              <a:rPr lang="en-IN" sz="1600" b="1" u="sng" dirty="0">
                <a:solidFill>
                  <a:schemeClr val="tx2">
                    <a:lumMod val="10000"/>
                  </a:schemeClr>
                </a:solidFill>
              </a:rPr>
              <a:t> :</a:t>
            </a:r>
            <a:r>
              <a:rPr lang="en-US" sz="1600" dirty="0">
                <a:solidFill>
                  <a:schemeClr val="tx2">
                    <a:lumMod val="10000"/>
                  </a:schemeClr>
                </a:solidFill>
              </a:rPr>
              <a:t>Suppose it is desired to read(2)record 79. One way to access this record is to sequentially read the records in a file until record 79 is found. This may be a very slow process .A faster way of finding record 79 is to use the track index. The highest key of track 3 is 75, &amp; the highest key on track 4 is 82. Therefore, if record 79 exist, it must be on track 4. Consequently, the next step is to read track 4 to find record 79.Using the track index does not eliminate sequential searching., it just reduces the magnitude of the task. Instead of searching a large file of records, we are able to search a table that points toward the desired record location.</a:t>
            </a:r>
          </a:p>
          <a:p>
            <a:pPr marL="482597" indent="-342900">
              <a:buFont typeface="+mj-lt"/>
              <a:buAutoNum type="arabicPeriod"/>
            </a:pPr>
            <a:r>
              <a:rPr lang="en-US" sz="1800" b="1" u="sng" dirty="0" err="1">
                <a:solidFill>
                  <a:schemeClr val="accent1">
                    <a:lumMod val="75000"/>
                  </a:schemeClr>
                </a:solidFill>
              </a:rPr>
              <a:t>Updation</a:t>
            </a:r>
            <a:r>
              <a:rPr lang="en-US" sz="1800" b="1" u="sng" dirty="0">
                <a:solidFill>
                  <a:schemeClr val="accent1">
                    <a:lumMod val="75000"/>
                  </a:schemeClr>
                </a:solidFill>
              </a:rPr>
              <a:t>:</a:t>
            </a:r>
          </a:p>
          <a:p>
            <a:pPr marL="939786" lvl="1" indent="-342900">
              <a:buFont typeface="+mj-lt"/>
              <a:buAutoNum type="alphaUcPeriod"/>
            </a:pPr>
            <a:r>
              <a:rPr lang="en-US" sz="1600" b="1" dirty="0">
                <a:solidFill>
                  <a:schemeClr val="tx2">
                    <a:lumMod val="10000"/>
                  </a:schemeClr>
                </a:solidFill>
              </a:rPr>
              <a:t>Modification-</a:t>
            </a:r>
            <a:r>
              <a:rPr lang="en-US" dirty="0">
                <a:solidFill>
                  <a:schemeClr val="tx2">
                    <a:lumMod val="10000"/>
                  </a:schemeClr>
                </a:solidFill>
              </a:rPr>
              <a:t>Modification is similar to the retrieval process. The indexes are used to find the desired record &amp; the new record is written on the top of the old one</a:t>
            </a:r>
            <a:r>
              <a:rPr lang="en-US" sz="1600" dirty="0">
                <a:solidFill>
                  <a:schemeClr val="tx2">
                    <a:lumMod val="10000"/>
                  </a:schemeClr>
                </a:solidFill>
              </a:rPr>
              <a:t>.</a:t>
            </a:r>
          </a:p>
          <a:p>
            <a:pPr marL="939786" lvl="1" indent="-342900">
              <a:buFont typeface="+mj-lt"/>
              <a:buAutoNum type="alphaUcPeriod"/>
            </a:pPr>
            <a:r>
              <a:rPr lang="en-US" sz="1600" b="1" dirty="0">
                <a:solidFill>
                  <a:schemeClr val="tx2">
                    <a:lumMod val="10000"/>
                  </a:schemeClr>
                </a:solidFill>
              </a:rPr>
              <a:t>Deletion-</a:t>
            </a:r>
            <a:r>
              <a:rPr lang="en-US" dirty="0">
                <a:solidFill>
                  <a:schemeClr val="tx2">
                    <a:lumMod val="10000"/>
                  </a:schemeClr>
                </a:solidFill>
              </a:rPr>
              <a:t>A deletion from the file is also straight </a:t>
            </a:r>
            <a:r>
              <a:rPr lang="en-US" dirty="0" err="1">
                <a:solidFill>
                  <a:schemeClr val="tx2">
                    <a:lumMod val="10000"/>
                  </a:schemeClr>
                </a:solidFill>
              </a:rPr>
              <a:t>straight</a:t>
            </a:r>
            <a:r>
              <a:rPr lang="en-US" dirty="0">
                <a:solidFill>
                  <a:schemeClr val="tx2">
                    <a:lumMod val="10000"/>
                  </a:schemeClr>
                </a:solidFill>
              </a:rPr>
              <a:t> forward. The indexes are used to find the desired record, and a special mark is inserted into the record to indicate that it has been deleted.</a:t>
            </a:r>
          </a:p>
          <a:p>
            <a:pPr marL="939786" lvl="1" indent="-342900">
              <a:buFont typeface="+mj-lt"/>
              <a:buAutoNum type="alphaUcPeriod"/>
            </a:pPr>
            <a:r>
              <a:rPr lang="en-US" sz="1600" b="1" dirty="0">
                <a:solidFill>
                  <a:schemeClr val="tx2">
                    <a:lumMod val="10000"/>
                  </a:schemeClr>
                </a:solidFill>
              </a:rPr>
              <a:t>Insertion-</a:t>
            </a:r>
            <a:r>
              <a:rPr lang="en-US" dirty="0">
                <a:solidFill>
                  <a:schemeClr val="tx2">
                    <a:lumMod val="10000"/>
                  </a:schemeClr>
                </a:solidFill>
              </a:rPr>
              <a:t>Insertion to an indexed sequential file are quite troublesome because the key order of the file must be maintained.</a:t>
            </a:r>
          </a:p>
          <a:p>
            <a:pPr marL="939786" lvl="1" indent="-342900">
              <a:buFont typeface="+mj-lt"/>
              <a:buAutoNum type="alphaUcPeriod"/>
            </a:pPr>
            <a:endParaRPr lang="en-US" sz="1600" b="1" u="sng" dirty="0">
              <a:solidFill>
                <a:schemeClr val="tx2">
                  <a:lumMod val="10000"/>
                </a:schemeClr>
              </a:solidFill>
            </a:endParaRPr>
          </a:p>
          <a:p>
            <a:pPr marL="482597" indent="-342900">
              <a:buFont typeface="+mj-lt"/>
              <a:buAutoNum type="arabicPeriod"/>
            </a:pPr>
            <a:endParaRPr lang="en-US" sz="1600" dirty="0">
              <a:solidFill>
                <a:schemeClr val="tx2">
                  <a:lumMod val="10000"/>
                </a:schemeClr>
              </a:solidFill>
            </a:endParaRPr>
          </a:p>
        </p:txBody>
      </p:sp>
    </p:spTree>
    <p:extLst>
      <p:ext uri="{BB962C8B-B14F-4D97-AF65-F5344CB8AC3E}">
        <p14:creationId xmlns:p14="http://schemas.microsoft.com/office/powerpoint/2010/main" val="319161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edge">
                                      <p:cBhvr>
                                        <p:cTn id="11" dur="1250"/>
                                        <p:tgtEl>
                                          <p:spTgt spid="3">
                                            <p:txEl>
                                              <p:pRg st="0" end="0"/>
                                            </p:txEl>
                                          </p:spTgt>
                                        </p:tgtEl>
                                      </p:cBhvr>
                                    </p:animEffect>
                                  </p:childTnLst>
                                </p:cTn>
                              </p:par>
                            </p:childTnLst>
                          </p:cTn>
                        </p:par>
                        <p:par>
                          <p:cTn id="12" fill="hold">
                            <p:stCondLst>
                              <p:cond delay="2250"/>
                            </p:stCondLst>
                            <p:childTnLst>
                              <p:par>
                                <p:cTn id="13" presetID="2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edge">
                                      <p:cBhvr>
                                        <p:cTn id="15" dur="1250"/>
                                        <p:tgtEl>
                                          <p:spTgt spid="3">
                                            <p:txEl>
                                              <p:pRg st="1" end="1"/>
                                            </p:txEl>
                                          </p:spTgt>
                                        </p:tgtEl>
                                      </p:cBhvr>
                                    </p:animEffect>
                                  </p:childTnLst>
                                </p:cTn>
                              </p:par>
                            </p:childTnLst>
                          </p:cTn>
                        </p:par>
                        <p:par>
                          <p:cTn id="16" fill="hold">
                            <p:stCondLst>
                              <p:cond delay="3500"/>
                            </p:stCondLst>
                            <p:childTnLst>
                              <p:par>
                                <p:cTn id="17" presetID="2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edge">
                                      <p:cBhvr>
                                        <p:cTn id="19" dur="1250"/>
                                        <p:tgtEl>
                                          <p:spTgt spid="3">
                                            <p:txEl>
                                              <p:pRg st="2" end="2"/>
                                            </p:txEl>
                                          </p:spTgt>
                                        </p:tgtEl>
                                      </p:cBhvr>
                                    </p:animEffect>
                                  </p:childTnLst>
                                </p:cTn>
                              </p:par>
                            </p:childTnLst>
                          </p:cTn>
                        </p:par>
                        <p:par>
                          <p:cTn id="20" fill="hold">
                            <p:stCondLst>
                              <p:cond delay="4750"/>
                            </p:stCondLst>
                            <p:childTnLst>
                              <p:par>
                                <p:cTn id="21" presetID="2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edge">
                                      <p:cBhvr>
                                        <p:cTn id="23" dur="1250"/>
                                        <p:tgtEl>
                                          <p:spTgt spid="3">
                                            <p:txEl>
                                              <p:pRg st="3" end="3"/>
                                            </p:txEl>
                                          </p:spTgt>
                                        </p:tgtEl>
                                      </p:cBhvr>
                                    </p:animEffect>
                                  </p:childTnLst>
                                </p:cTn>
                              </p:par>
                            </p:childTnLst>
                          </p:cTn>
                        </p:par>
                        <p:par>
                          <p:cTn id="24" fill="hold">
                            <p:stCondLst>
                              <p:cond delay="6000"/>
                            </p:stCondLst>
                            <p:childTnLst>
                              <p:par>
                                <p:cTn id="25" presetID="2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edge">
                                      <p:cBhvr>
                                        <p:cTn id="27" dur="1250"/>
                                        <p:tgtEl>
                                          <p:spTgt spid="3">
                                            <p:txEl>
                                              <p:pRg st="4" end="4"/>
                                            </p:txEl>
                                          </p:spTgt>
                                        </p:tgtEl>
                                      </p:cBhvr>
                                    </p:animEffect>
                                  </p:childTnLst>
                                </p:cTn>
                              </p:par>
                            </p:childTnLst>
                          </p:cTn>
                        </p:par>
                        <p:par>
                          <p:cTn id="28" fill="hold">
                            <p:stCondLst>
                              <p:cond delay="7250"/>
                            </p:stCondLst>
                            <p:childTnLst>
                              <p:par>
                                <p:cTn id="29" presetID="2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edge">
                                      <p:cBhvr>
                                        <p:cTn id="31" dur="1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Linic by Slidesgo">
  <a:themeElements>
    <a:clrScheme name="Simple Light">
      <a:dk1>
        <a:srgbClr val="223B6E"/>
      </a:dk1>
      <a:lt1>
        <a:srgbClr val="52555C"/>
      </a:lt1>
      <a:dk2>
        <a:srgbClr val="EFF0F4"/>
      </a:dk2>
      <a:lt2>
        <a:srgbClr val="D3D6DB"/>
      </a:lt2>
      <a:accent1>
        <a:srgbClr val="425F9D"/>
      </a:accent1>
      <a:accent2>
        <a:srgbClr val="FFFFFF"/>
      </a:accent2>
      <a:accent3>
        <a:srgbClr val="FFFFFF"/>
      </a:accent3>
      <a:accent4>
        <a:srgbClr val="FFFFFF"/>
      </a:accent4>
      <a:accent5>
        <a:srgbClr val="FFFFFF"/>
      </a:accent5>
      <a:accent6>
        <a:srgbClr val="FFFFFF"/>
      </a:accent6>
      <a:hlink>
        <a:srgbClr val="595C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Linic by Slidesgo</Template>
  <TotalTime>243</TotalTime>
  <Words>1605</Words>
  <Application>Microsoft Office PowerPoint</Application>
  <PresentationFormat>On-screen Show (4:3)</PresentationFormat>
  <Paragraphs>101</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Jost</vt:lpstr>
      <vt:lpstr>Palanquin Dark</vt:lpstr>
      <vt:lpstr>Poppins</vt:lpstr>
      <vt:lpstr>Proxima Nova</vt:lpstr>
      <vt:lpstr>Proxima Nova Semibold</vt:lpstr>
      <vt:lpstr>Söhne</vt:lpstr>
      <vt:lpstr>Wingdings</vt:lpstr>
      <vt:lpstr>Linic by Slidesgo</vt:lpstr>
      <vt:lpstr>Slidesgo Final Pages</vt:lpstr>
      <vt:lpstr>DATA</vt:lpstr>
      <vt:lpstr>TOPICS-</vt:lpstr>
      <vt:lpstr>TOPIC 1: DIRECT (OR RANDOM) FILE ORGANISATION</vt:lpstr>
      <vt:lpstr>DIRECT (OR RANDOM) FILE OPERATION</vt:lpstr>
      <vt:lpstr>ADVANTAGES AND DISADVANTAGES OF DIRECT FILE ORGANISATION</vt:lpstr>
      <vt:lpstr>TOPIC 2: INDEXED SEQUENTIAL FILE ORGANISATION</vt:lpstr>
      <vt:lpstr>OPERATION OF INDEX SEQUENTAIL FILE</vt:lpstr>
      <vt:lpstr>PowerPoint Presentation</vt:lpstr>
      <vt:lpstr>OPERATIONS</vt:lpstr>
      <vt:lpstr>ADVANTAGES AND DISADVANTAGES</vt:lpstr>
      <vt:lpstr>CHOICE OF FILE ORGANISATION METHODS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lakshit khanna</dc:creator>
  <cp:lastModifiedBy>lakshit khanna</cp:lastModifiedBy>
  <cp:revision>6</cp:revision>
  <dcterms:created xsi:type="dcterms:W3CDTF">2024-03-27T08:00:00Z</dcterms:created>
  <dcterms:modified xsi:type="dcterms:W3CDTF">2024-03-29T09:29:07Z</dcterms:modified>
</cp:coreProperties>
</file>