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75" r:id="rId3"/>
    <p:sldId id="576" r:id="rId4"/>
    <p:sldId id="578" r:id="rId5"/>
    <p:sldId id="579" r:id="rId6"/>
    <p:sldId id="580" r:id="rId7"/>
    <p:sldId id="581" r:id="rId8"/>
    <p:sldId id="583" r:id="rId9"/>
    <p:sldId id="582" r:id="rId10"/>
    <p:sldId id="584" r:id="rId11"/>
    <p:sldId id="585" r:id="rId12"/>
    <p:sldId id="586" r:id="rId13"/>
    <p:sldId id="5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e Jin" initials="KJ" lastIdx="1" clrIdx="0"/>
  <p:cmAuthor id="3" name="Zheng, Yu" initials="ZY" lastIdx="1" clrIdx="1">
    <p:extLst>
      <p:ext uri="{19B8F6BF-5375-455C-9EA6-DF929625EA0E}">
        <p15:presenceInfo xmlns:p15="http://schemas.microsoft.com/office/powerpoint/2012/main" userId="S-1-5-21-2006307767-433171038-30403356-421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83289" autoAdjust="0"/>
  </p:normalViewPr>
  <p:slideViewPr>
    <p:cSldViewPr snapToGrid="0" showGuides="1">
      <p:cViewPr varScale="1">
        <p:scale>
          <a:sx n="93" d="100"/>
          <a:sy n="93" d="100"/>
        </p:scale>
        <p:origin x="1056" y="76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Risk &amp; Digital Help Experiences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09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5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460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77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4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1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03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71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79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72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4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Presenter/Date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7365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34" y="3392129"/>
            <a:ext cx="9517626" cy="2483885"/>
          </a:xfrm>
        </p:spPr>
        <p:txBody>
          <a:bodyPr/>
          <a:lstStyle/>
          <a:p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r>
              <a:rPr lang="en-US" altLang="zh-CN" sz="5400" b="1" dirty="0"/>
              <a:t>Tool Features</a:t>
            </a:r>
            <a:br>
              <a:rPr lang="en-US" altLang="zh-CN" sz="5400" b="1" dirty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94525" y="5445914"/>
            <a:ext cx="9144000" cy="352205"/>
          </a:xfrm>
        </p:spPr>
        <p:txBody>
          <a:bodyPr/>
          <a:lstStyle/>
          <a:p>
            <a:r>
              <a:rPr lang="en-US" altLang="zh-CN" dirty="0"/>
              <a:t>SEP </a:t>
            </a:r>
            <a:r>
              <a:rPr lang="en-US" dirty="0"/>
              <a:t> 2018</a:t>
            </a: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65" y="6072429"/>
            <a:ext cx="489320" cy="3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Rule Details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Provides consolidated details of all Rules [Also used for Regression].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Add Rule Details such as Rule Name, ID, Description, Component Rule, etc.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Update/Delete an existing Rules.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User can create their test data/scenario based on the displayed rules.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Given a Rule Jar, Tool Provides the available Rules inside it by extracting the jar and reading the IRL files.</a:t>
            </a:r>
          </a:p>
        </p:txBody>
      </p:sp>
    </p:spTree>
    <p:extLst>
      <p:ext uri="{BB962C8B-B14F-4D97-AF65-F5344CB8AC3E}">
        <p14:creationId xmlns:p14="http://schemas.microsoft.com/office/powerpoint/2010/main" val="19204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Disputes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Create Dispute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Provision to Create a New Dispute based on inputs such as Stage Name, Dispute Type, Reason Code and Transaction 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User can also Create Users along with a Transactions and directly create a case for the Transaction in single go.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On Submission, Tool outputs Case ID, Current state and other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Transit Dispute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As Case ID as input, Tool checks for the current state and validity of the case and provides possible Transition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On Submission, Tool outputs Transition Status and other details.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User can test the dispute flows E2E.</a:t>
            </a:r>
          </a:p>
        </p:txBody>
      </p:sp>
    </p:spTree>
    <p:extLst>
      <p:ext uri="{BB962C8B-B14F-4D97-AF65-F5344CB8AC3E}">
        <p14:creationId xmlns:p14="http://schemas.microsoft.com/office/powerpoint/2010/main" val="7882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Test Automation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Test Case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Add your Testcase with necessary Information. Example. Checkpoint Validation Testcase – 1. Input { URL, Type, Payload } 2. Output Validation {Response – each Elements &amp; Log Patterns} 3. Test Data.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Edit/Delete/Trigger your Testcase.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Test Suite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Create New Test Suite and Tag you above created Testcases and schedule them.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Edit/Delete/Trigger your Test Suite.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Reports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View your live and historical reports of Testcase and Test suites with precise information.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Share the Report through Email and Download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E2E Execution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Suites apart from the Tool can be also be triggered and reports can be view within the tool on completion.</a:t>
            </a:r>
          </a:p>
        </p:txBody>
      </p:sp>
    </p:spTree>
    <p:extLst>
      <p:ext uri="{BB962C8B-B14F-4D97-AF65-F5344CB8AC3E}">
        <p14:creationId xmlns:p14="http://schemas.microsoft.com/office/powerpoint/2010/main" val="36746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AB0798-8067-44F6-88AD-1F919330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75" y="5093081"/>
            <a:ext cx="11187113" cy="49444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9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Features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53860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Dashboard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Setup Pluto-DC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RBO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Post Process &amp;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Fire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Disputes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Create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Transit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Dispute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Case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Suite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Reports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E2E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39862" y="275303"/>
            <a:ext cx="2249214" cy="562897"/>
          </a:xfrm>
        </p:spPr>
        <p:txBody>
          <a:bodyPr/>
          <a:lstStyle/>
          <a:p>
            <a:r>
              <a:rPr lang="en-US" sz="3200" dirty="0"/>
              <a:t>Story 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FB8E8C-1752-4557-8508-8A18E83B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924909"/>
            <a:ext cx="10202553" cy="5351081"/>
          </a:xfrm>
        </p:spPr>
      </p:pic>
    </p:spTree>
    <p:extLst>
      <p:ext uri="{BB962C8B-B14F-4D97-AF65-F5344CB8AC3E}">
        <p14:creationId xmlns:p14="http://schemas.microsoft.com/office/powerpoint/2010/main" val="27591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Dashboard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Flex display on new features and enhancements in Tool with descriptions.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Each Menu/Feature as a Card Box for easy User navigation.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Charts on Automation Status, Testcase Counts and other Analytics &amp;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Setup-DC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Provision for the user to Create a New instance of Pluto-DC on click of a button.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Host name will be updated in the oracle network config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DB schemas , users and privileges will be updated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Latest DB dump will be copied to the instance and imported to DC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Listener and Oracle will be restarted after the config changes</a:t>
            </a:r>
          </a:p>
        </p:txBody>
      </p:sp>
    </p:spTree>
    <p:extLst>
      <p:ext uri="{BB962C8B-B14F-4D97-AF65-F5344CB8AC3E}">
        <p14:creationId xmlns:p14="http://schemas.microsoft.com/office/powerpoint/2010/main" val="6661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RBO Update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5643598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With RBO Update Tool, add an RBO variable to a new Checkpoint with few clicks.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Not only can you update the code, this tool also predictively writes rules for all the BOM objects that use the RBO.</a:t>
            </a:r>
          </a:p>
          <a:p>
            <a:pPr lvl="1"/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And finally, it also generates a Pluto DC Rule-App jar for you to proceed with Testing.</a:t>
            </a: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0793D5E-DAE8-463E-B269-91BB0A32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6" y="1113183"/>
            <a:ext cx="5696976" cy="4320666"/>
          </a:xfrm>
        </p:spPr>
      </p:pic>
    </p:spTree>
    <p:extLst>
      <p:ext uri="{BB962C8B-B14F-4D97-AF65-F5344CB8AC3E}">
        <p14:creationId xmlns:p14="http://schemas.microsoft.com/office/powerpoint/2010/main" val="119699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8" y="275303"/>
            <a:ext cx="5889834" cy="562897"/>
          </a:xfrm>
        </p:spPr>
        <p:txBody>
          <a:bodyPr/>
          <a:lstStyle/>
          <a:p>
            <a:r>
              <a:rPr lang="en-US" sz="3200" dirty="0"/>
              <a:t>High Level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8" name="Content Placeholder 23">
            <a:extLst>
              <a:ext uri="{FF2B5EF4-FFF2-40B4-BE49-F238E27FC236}">
                <a16:creationId xmlns:a16="http://schemas.microsoft.com/office/drawing/2014/main" id="{D656877B-9506-4EF1-8834-7DD78FB5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8" y="1030517"/>
            <a:ext cx="3991548" cy="5133516"/>
          </a:xfr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B8C702CE-0875-4587-81EE-7650797D03B4}"/>
              </a:ext>
            </a:extLst>
          </p:cNvPr>
          <p:cNvSpPr txBox="1">
            <a:spLocks/>
          </p:cNvSpPr>
          <p:nvPr/>
        </p:nvSpPr>
        <p:spPr>
          <a:xfrm>
            <a:off x="4633403" y="273944"/>
            <a:ext cx="4628594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739694EA-094D-4008-9795-B7B5DBC14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3" y="1398379"/>
            <a:ext cx="700618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Post Process &amp; Deploy Rule Jar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Upload your Rule Jar and do Post Process against the listed Pluto-DC and compatible RBO versions (Choose or Upload).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Property file creations for your component are Automated.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Copy Rule Jar to the provided Stage and Re-Start your component along with any component setting changes.</a:t>
            </a:r>
          </a:p>
        </p:txBody>
      </p:sp>
    </p:spTree>
    <p:extLst>
      <p:ext uri="{BB962C8B-B14F-4D97-AF65-F5344CB8AC3E}">
        <p14:creationId xmlns:p14="http://schemas.microsoft.com/office/powerpoint/2010/main" val="31116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Rule Fire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Submit HTTP Request with URL, Request Type, Payload and other necessary info and Tool displays the Response along with the searched Log Patterns from the Log path of user stage.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Request can be saved and converted to a Testcase by clicking ‘Add Testcase’ button where additional information are entered by the user. </a:t>
            </a:r>
          </a:p>
        </p:txBody>
      </p:sp>
    </p:spTree>
    <p:extLst>
      <p:ext uri="{BB962C8B-B14F-4D97-AF65-F5344CB8AC3E}">
        <p14:creationId xmlns:p14="http://schemas.microsoft.com/office/powerpoint/2010/main" val="42380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YL">
    <a:dk1>
      <a:sysClr val="windowText" lastClr="000000"/>
    </a:dk1>
    <a:lt1>
      <a:sysClr val="window" lastClr="FFFFFF"/>
    </a:lt1>
    <a:dk2>
      <a:srgbClr val="333333"/>
    </a:dk2>
    <a:lt2>
      <a:srgbClr val="808080"/>
    </a:lt2>
    <a:accent1>
      <a:srgbClr val="009CDE"/>
    </a:accent1>
    <a:accent2>
      <a:srgbClr val="003087"/>
    </a:accent2>
    <a:accent3>
      <a:srgbClr val="640487"/>
    </a:accent3>
    <a:accent4>
      <a:srgbClr val="DE0063"/>
    </a:accent4>
    <a:accent5>
      <a:srgbClr val="FF9600"/>
    </a:accent5>
    <a:accent6>
      <a:srgbClr val="00CF92"/>
    </a:accent6>
    <a:hlink>
      <a:srgbClr val="003087"/>
    </a:hlink>
    <a:folHlink>
      <a:srgbClr val="6404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30013</TotalTime>
  <Words>771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Arial</vt:lpstr>
      <vt:lpstr>Calibri</vt:lpstr>
      <vt:lpstr>PayPal Forward</vt:lpstr>
      <vt:lpstr>PayPal Sans Big</vt:lpstr>
      <vt:lpstr>PayPal Sans Big Light</vt:lpstr>
      <vt:lpstr>PayPal Sans Big Thin</vt:lpstr>
      <vt:lpstr>Wingdings</vt:lpstr>
      <vt:lpstr>Blue Gradient Section</vt:lpstr>
      <vt:lpstr>     Tool Features </vt:lpstr>
      <vt:lpstr>Tool Features</vt:lpstr>
      <vt:lpstr>Story Board</vt:lpstr>
      <vt:lpstr>Dashboard</vt:lpstr>
      <vt:lpstr>Setup-DC</vt:lpstr>
      <vt:lpstr>RBO Update</vt:lpstr>
      <vt:lpstr>High Level Process</vt:lpstr>
      <vt:lpstr>Post Process &amp; Deploy Rule Jar</vt:lpstr>
      <vt:lpstr>Rule Fire</vt:lpstr>
      <vt:lpstr>Rule Details</vt:lpstr>
      <vt:lpstr>Disputes</vt:lpstr>
      <vt:lpstr>Test Automation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Ayyakannu, LAKSHMAN(AWF)</cp:lastModifiedBy>
  <cp:revision>1370</cp:revision>
  <dcterms:created xsi:type="dcterms:W3CDTF">2015-08-14T15:23:08Z</dcterms:created>
  <dcterms:modified xsi:type="dcterms:W3CDTF">2018-09-24T03:24:33Z</dcterms:modified>
</cp:coreProperties>
</file>