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516" r:id="rId3"/>
    <p:sldId id="561" r:id="rId4"/>
    <p:sldId id="559" r:id="rId5"/>
    <p:sldId id="568" r:id="rId6"/>
    <p:sldId id="522" r:id="rId7"/>
    <p:sldId id="573" r:id="rId8"/>
    <p:sldId id="574" r:id="rId9"/>
    <p:sldId id="575" r:id="rId10"/>
    <p:sldId id="576" r:id="rId11"/>
    <p:sldId id="592" r:id="rId12"/>
    <p:sldId id="590" r:id="rId13"/>
    <p:sldId id="577" r:id="rId14"/>
    <p:sldId id="593" r:id="rId15"/>
    <p:sldId id="587" r:id="rId16"/>
    <p:sldId id="591" r:id="rId17"/>
    <p:sldId id="594" r:id="rId18"/>
    <p:sldId id="589" r:id="rId19"/>
    <p:sldId id="588" r:id="rId20"/>
    <p:sldId id="5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Ke Jin" initials="KJ" lastIdx="1" clrIdx="0"/>
  <p:cmAuthor id="3" name="Zheng, Yu" initials="ZY" lastIdx="1" clrIdx="1">
    <p:extLst>
      <p:ext uri="{19B8F6BF-5375-455C-9EA6-DF929625EA0E}">
        <p15:presenceInfo xmlns:p15="http://schemas.microsoft.com/office/powerpoint/2012/main" userId="S-1-5-21-2006307767-433171038-30403356-4213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E7FF"/>
    <a:srgbClr val="C5EEFF"/>
    <a:srgbClr val="74839F"/>
    <a:srgbClr val="B0CFE5"/>
    <a:srgbClr val="E5EFF6"/>
    <a:srgbClr val="E5F5FC"/>
    <a:srgbClr val="19468E"/>
    <a:srgbClr val="19468D"/>
    <a:srgbClr val="009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1" autoAdjust="0"/>
    <p:restoredTop sz="83289" autoAdjust="0"/>
  </p:normalViewPr>
  <p:slideViewPr>
    <p:cSldViewPr snapToGrid="0" showGuides="1">
      <p:cViewPr varScale="1">
        <p:scale>
          <a:sx n="80" d="100"/>
          <a:sy n="80" d="100"/>
        </p:scale>
        <p:origin x="1020" y="48"/>
      </p:cViewPr>
      <p:guideLst>
        <p:guide orient="horz" pos="2160"/>
        <p:guide pos="3840"/>
        <p:guide orient="horz" pos="50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78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Hours</a:t>
            </a:r>
            <a:r>
              <a:rPr lang="en-US" baseline="0" dirty="0"/>
              <a:t> Spent Per Sprint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0170096137785692E-2"/>
          <c:y val="9.001090112482428E-2"/>
          <c:w val="0.86608106953763364"/>
          <c:h val="0.8010490542877565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 Tool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Post Process &amp; Deployments</c:v>
                </c:pt>
                <c:pt idx="1">
                  <c:v>Client Support</c:v>
                </c:pt>
                <c:pt idx="2">
                  <c:v>Rule Management</c:v>
                </c:pt>
                <c:pt idx="3">
                  <c:v>Test &amp; Automation Time</c:v>
                </c:pt>
                <c:pt idx="4">
                  <c:v>Regression Support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FE-4F59-8830-A8C9740DD1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2">
                  <a:shade val="95000"/>
                </a:scheme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Post Process &amp; Deployments</c:v>
                </c:pt>
                <c:pt idx="1">
                  <c:v>Client Support</c:v>
                </c:pt>
                <c:pt idx="2">
                  <c:v>Rule Management</c:v>
                </c:pt>
                <c:pt idx="3">
                  <c:v>Test &amp; Automation Time</c:v>
                </c:pt>
                <c:pt idx="4">
                  <c:v>Regression Support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</c:v>
                </c:pt>
                <c:pt idx="1">
                  <c:v>10</c:v>
                </c:pt>
                <c:pt idx="2">
                  <c:v>12</c:v>
                </c:pt>
                <c:pt idx="3">
                  <c:v>14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FE-4F59-8830-A8C9740DD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9400688"/>
        <c:axId val="459402328"/>
        <c:axId val="372232624"/>
      </c:bar3DChart>
      <c:catAx>
        <c:axId val="45940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02328"/>
        <c:crosses val="autoZero"/>
        <c:auto val="1"/>
        <c:lblAlgn val="ctr"/>
        <c:lblOffset val="100"/>
        <c:noMultiLvlLbl val="0"/>
      </c:catAx>
      <c:valAx>
        <c:axId val="45940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Hours per SPRINT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00688"/>
        <c:crosses val="autoZero"/>
        <c:crossBetween val="between"/>
      </c:valAx>
      <c:serAx>
        <c:axId val="372232624"/>
        <c:scaling>
          <c:orientation val="minMax"/>
        </c:scaling>
        <c:delete val="0"/>
        <c:axPos val="b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02328"/>
        <c:crosses val="autoZero"/>
      </c:ser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Hours</a:t>
            </a:r>
            <a:r>
              <a:rPr lang="en-US" baseline="0" dirty="0"/>
              <a:t> Saved Per Quarter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35818118112318"/>
          <c:y val="2.0566582558477219E-2"/>
          <c:w val="0.81844904585751144"/>
          <c:h val="0.78517893133328576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Saved Hours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Post Process &amp; Deployments</c:v>
                </c:pt>
                <c:pt idx="1">
                  <c:v>Client Support</c:v>
                </c:pt>
                <c:pt idx="2">
                  <c:v>Rule Management</c:v>
                </c:pt>
                <c:pt idx="3">
                  <c:v>Test &amp; Automation Time</c:v>
                </c:pt>
                <c:pt idx="4">
                  <c:v>Regression Support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42</c:v>
                </c:pt>
                <c:pt idx="2">
                  <c:v>48</c:v>
                </c:pt>
                <c:pt idx="3">
                  <c:v>60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FE-4F59-8830-A8C9740DD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59400688"/>
        <c:axId val="459402328"/>
        <c:axId val="372232624"/>
      </c:bar3DChart>
      <c:catAx>
        <c:axId val="45940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02328"/>
        <c:crosses val="autoZero"/>
        <c:auto val="1"/>
        <c:lblAlgn val="ctr"/>
        <c:lblOffset val="100"/>
        <c:noMultiLvlLbl val="0"/>
      </c:catAx>
      <c:valAx>
        <c:axId val="45940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Hours saved per 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00688"/>
        <c:crosses val="autoZero"/>
        <c:crossBetween val="between"/>
      </c:valAx>
      <c:serAx>
        <c:axId val="372232624"/>
        <c:scaling>
          <c:orientation val="minMax"/>
        </c:scaling>
        <c:delete val="0"/>
        <c:axPos val="b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02328"/>
        <c:crosses val="autoZero"/>
      </c:ser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FEFAF-B7E1-47AD-B557-80AEBD6AC157}" type="doc">
      <dgm:prSet loTypeId="urn:microsoft.com/office/officeart/2008/layout/VerticalCurvedList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892866D-E4FA-48F9-971F-831D724EFD04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Introduction</a:t>
          </a:r>
        </a:p>
      </dgm:t>
    </dgm:pt>
    <dgm:pt modelId="{6E46ABEC-A43D-4AD3-BEC8-8E2A1046688E}" type="parTrans" cxnId="{11D0F5C0-DBD3-473A-9C01-AE8BD2E0214C}">
      <dgm:prSet/>
      <dgm:spPr/>
      <dgm:t>
        <a:bodyPr/>
        <a:lstStyle/>
        <a:p>
          <a:endParaRPr lang="en-US"/>
        </a:p>
      </dgm:t>
    </dgm:pt>
    <dgm:pt modelId="{BC6E6192-53A7-4EFE-8ABF-0949D2B90826}" type="sibTrans" cxnId="{11D0F5C0-DBD3-473A-9C01-AE8BD2E0214C}">
      <dgm:prSet/>
      <dgm:spPr/>
      <dgm:t>
        <a:bodyPr/>
        <a:lstStyle/>
        <a:p>
          <a:endParaRPr lang="en-US"/>
        </a:p>
      </dgm:t>
    </dgm:pt>
    <dgm:pt modelId="{03DA736D-A7F1-41DA-97D3-BA599F40CC6A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Tool Features</a:t>
          </a:r>
        </a:p>
      </dgm:t>
    </dgm:pt>
    <dgm:pt modelId="{95B5A9A9-3547-477B-8492-AA67194602A8}" type="parTrans" cxnId="{10FB9BF1-15FD-4D3A-8F6E-29946D0BB819}">
      <dgm:prSet/>
      <dgm:spPr/>
      <dgm:t>
        <a:bodyPr/>
        <a:lstStyle/>
        <a:p>
          <a:endParaRPr lang="en-US"/>
        </a:p>
      </dgm:t>
    </dgm:pt>
    <dgm:pt modelId="{C82CC8A8-33DA-49D9-B077-E099933FFD98}" type="sibTrans" cxnId="{10FB9BF1-15FD-4D3A-8F6E-29946D0BB819}">
      <dgm:prSet/>
      <dgm:spPr/>
      <dgm:t>
        <a:bodyPr/>
        <a:lstStyle/>
        <a:p>
          <a:endParaRPr lang="en-US"/>
        </a:p>
      </dgm:t>
    </dgm:pt>
    <dgm:pt modelId="{A5CBB48D-E8B6-4098-A47C-67C8A99DEB59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Story Board &amp;  Dev Timeline</a:t>
          </a:r>
        </a:p>
      </dgm:t>
    </dgm:pt>
    <dgm:pt modelId="{B4F44A6D-6295-452F-BF5E-B75A682866DB}" type="parTrans" cxnId="{FE0D5A3B-DD18-421E-ADA1-4949478601DB}">
      <dgm:prSet/>
      <dgm:spPr/>
      <dgm:t>
        <a:bodyPr/>
        <a:lstStyle/>
        <a:p>
          <a:endParaRPr lang="en-US"/>
        </a:p>
      </dgm:t>
    </dgm:pt>
    <dgm:pt modelId="{A4EC09EA-1466-4485-8C1C-2465AA97DADF}" type="sibTrans" cxnId="{FE0D5A3B-DD18-421E-ADA1-4949478601DB}">
      <dgm:prSet/>
      <dgm:spPr/>
      <dgm:t>
        <a:bodyPr/>
        <a:lstStyle/>
        <a:p>
          <a:endParaRPr lang="en-US"/>
        </a:p>
      </dgm:t>
    </dgm:pt>
    <dgm:pt modelId="{BC9A4CDB-4DB3-4EF3-B836-914878FB0935}">
      <dgm:prSet custT="1"/>
      <dgm:spPr/>
      <dgm:t>
        <a:bodyPr/>
        <a:lstStyle/>
        <a:p>
          <a:r>
            <a:rPr lang="en-US" altLang="zh-CN" sz="2800" dirty="0">
              <a:solidFill>
                <a:schemeClr val="accent1"/>
              </a:solidFill>
              <a:latin typeface="+mj-lt"/>
              <a:ea typeface="+mj-ea"/>
              <a:cs typeface="+mj-cs"/>
            </a:rPr>
            <a:t>Todays Situation &amp; Tomorrows Spot</a:t>
          </a:r>
          <a:endParaRPr lang="en-US" sz="2800" dirty="0">
            <a:solidFill>
              <a:schemeClr val="accent1"/>
            </a:solidFill>
            <a:latin typeface="+mj-lt"/>
            <a:ea typeface="+mj-ea"/>
            <a:cs typeface="+mj-cs"/>
          </a:endParaRPr>
        </a:p>
      </dgm:t>
    </dgm:pt>
    <dgm:pt modelId="{A54AB749-8A88-40AF-B673-AAD9FDCAA30D}" type="parTrans" cxnId="{2102DF88-C3C2-4642-A6CF-F2D9720218AC}">
      <dgm:prSet/>
      <dgm:spPr/>
      <dgm:t>
        <a:bodyPr/>
        <a:lstStyle/>
        <a:p>
          <a:endParaRPr lang="en-US" altLang="zh-CN"/>
        </a:p>
      </dgm:t>
    </dgm:pt>
    <dgm:pt modelId="{E746D8FB-72AA-4184-8D24-C8FE4DBB8B62}" type="sibTrans" cxnId="{2102DF88-C3C2-4642-A6CF-F2D9720218AC}">
      <dgm:prSet/>
      <dgm:spPr/>
      <dgm:t>
        <a:bodyPr/>
        <a:lstStyle/>
        <a:p>
          <a:endParaRPr lang="en-US" altLang="zh-CN"/>
        </a:p>
      </dgm:t>
    </dgm:pt>
    <dgm:pt modelId="{AECCC791-2176-4DA0-A463-DA3A7196FC89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Useful Links</a:t>
          </a:r>
        </a:p>
      </dgm:t>
    </dgm:pt>
    <dgm:pt modelId="{A8FC3F61-DBF1-4DEC-94EB-916D38F31C3D}" type="parTrans" cxnId="{7BF93C67-2079-4F79-9492-8EE245C7C727}">
      <dgm:prSet/>
      <dgm:spPr/>
      <dgm:t>
        <a:bodyPr/>
        <a:lstStyle/>
        <a:p>
          <a:endParaRPr lang="en-US"/>
        </a:p>
      </dgm:t>
    </dgm:pt>
    <dgm:pt modelId="{00514B3D-CFF6-46A8-A14D-F0E33260B146}" type="sibTrans" cxnId="{7BF93C67-2079-4F79-9492-8EE245C7C727}">
      <dgm:prSet/>
      <dgm:spPr/>
      <dgm:t>
        <a:bodyPr/>
        <a:lstStyle/>
        <a:p>
          <a:endParaRPr lang="en-US"/>
        </a:p>
      </dgm:t>
    </dgm:pt>
    <dgm:pt modelId="{5E49166D-DA49-48B5-80D9-064BBB32C9B6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Current Tool Status &amp; What’s Next?</a:t>
          </a:r>
        </a:p>
      </dgm:t>
    </dgm:pt>
    <dgm:pt modelId="{FFABFBF2-2A87-4408-8BC7-86CC0FEB24CA}" type="parTrans" cxnId="{4418541F-ABBC-446E-897D-BF6597BD9766}">
      <dgm:prSet/>
      <dgm:spPr/>
      <dgm:t>
        <a:bodyPr/>
        <a:lstStyle/>
        <a:p>
          <a:endParaRPr lang="en-US"/>
        </a:p>
      </dgm:t>
    </dgm:pt>
    <dgm:pt modelId="{80C0128F-D693-4124-B888-3436D742F214}" type="sibTrans" cxnId="{4418541F-ABBC-446E-897D-BF6597BD9766}">
      <dgm:prSet/>
      <dgm:spPr/>
      <dgm:t>
        <a:bodyPr/>
        <a:lstStyle/>
        <a:p>
          <a:endParaRPr lang="en-US"/>
        </a:p>
      </dgm:t>
    </dgm:pt>
    <dgm:pt modelId="{62F5461F-5B65-4534-8030-47513E36B35C}">
      <dgm:prSet phldrT="[Text]" custT="1"/>
      <dgm:spPr/>
      <dgm:t>
        <a:bodyPr/>
        <a:lstStyle/>
        <a:p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Expected Outcome &amp; Metrics</a:t>
          </a:r>
        </a:p>
      </dgm:t>
    </dgm:pt>
    <dgm:pt modelId="{93C59AF2-C554-4103-8019-41361678CCC9}" type="parTrans" cxnId="{218162EA-34B4-4C39-905A-3341612A6249}">
      <dgm:prSet/>
      <dgm:spPr/>
    </dgm:pt>
    <dgm:pt modelId="{AD91486A-F9A5-4D25-86BC-2454BB11C3B4}" type="sibTrans" cxnId="{218162EA-34B4-4C39-905A-3341612A6249}">
      <dgm:prSet/>
      <dgm:spPr/>
    </dgm:pt>
    <dgm:pt modelId="{977EC82C-D5F0-4512-AE86-A1428EEB5609}" type="pres">
      <dgm:prSet presAssocID="{C55FEFAF-B7E1-47AD-B557-80AEBD6AC157}" presName="Name0" presStyleCnt="0">
        <dgm:presLayoutVars>
          <dgm:chMax val="7"/>
          <dgm:chPref val="7"/>
          <dgm:dir/>
        </dgm:presLayoutVars>
      </dgm:prSet>
      <dgm:spPr/>
    </dgm:pt>
    <dgm:pt modelId="{3C1D2FED-E59B-47E9-BA75-CE2EE0C2D6D4}" type="pres">
      <dgm:prSet presAssocID="{C55FEFAF-B7E1-47AD-B557-80AEBD6AC157}" presName="Name1" presStyleCnt="0"/>
      <dgm:spPr/>
    </dgm:pt>
    <dgm:pt modelId="{B5D073E9-6095-4230-8F4A-D35A7026916C}" type="pres">
      <dgm:prSet presAssocID="{C55FEFAF-B7E1-47AD-B557-80AEBD6AC157}" presName="cycle" presStyleCnt="0"/>
      <dgm:spPr/>
    </dgm:pt>
    <dgm:pt modelId="{DD9A58BF-6209-4098-8F9E-E793BB3A11C6}" type="pres">
      <dgm:prSet presAssocID="{C55FEFAF-B7E1-47AD-B557-80AEBD6AC157}" presName="srcNode" presStyleLbl="node1" presStyleIdx="0" presStyleCnt="7"/>
      <dgm:spPr/>
    </dgm:pt>
    <dgm:pt modelId="{BD6DEEC5-F4E0-4178-BA56-9AA38722B93B}" type="pres">
      <dgm:prSet presAssocID="{C55FEFAF-B7E1-47AD-B557-80AEBD6AC157}" presName="conn" presStyleLbl="parChTrans1D2" presStyleIdx="0" presStyleCnt="1"/>
      <dgm:spPr/>
    </dgm:pt>
    <dgm:pt modelId="{B322FFDE-E0B5-4303-955D-D179C39C7B2B}" type="pres">
      <dgm:prSet presAssocID="{C55FEFAF-B7E1-47AD-B557-80AEBD6AC157}" presName="extraNode" presStyleLbl="node1" presStyleIdx="0" presStyleCnt="7"/>
      <dgm:spPr/>
    </dgm:pt>
    <dgm:pt modelId="{1F5553EF-0B8C-4F3A-B60C-88DEC48A5B6A}" type="pres">
      <dgm:prSet presAssocID="{C55FEFAF-B7E1-47AD-B557-80AEBD6AC157}" presName="dstNode" presStyleLbl="node1" presStyleIdx="0" presStyleCnt="7"/>
      <dgm:spPr/>
    </dgm:pt>
    <dgm:pt modelId="{5D555A5A-CACA-4272-B6D6-84B0FC7E2744}" type="pres">
      <dgm:prSet presAssocID="{4892866D-E4FA-48F9-971F-831D724EFD04}" presName="text_1" presStyleLbl="node1" presStyleIdx="0" presStyleCnt="7">
        <dgm:presLayoutVars>
          <dgm:bulletEnabled val="1"/>
        </dgm:presLayoutVars>
      </dgm:prSet>
      <dgm:spPr/>
    </dgm:pt>
    <dgm:pt modelId="{875682A4-EB92-48B2-B4A5-36A2253417BD}" type="pres">
      <dgm:prSet presAssocID="{4892866D-E4FA-48F9-971F-831D724EFD04}" presName="accent_1" presStyleCnt="0"/>
      <dgm:spPr/>
    </dgm:pt>
    <dgm:pt modelId="{CEE60010-EC34-4449-90D5-8EF52C73F6D2}" type="pres">
      <dgm:prSet presAssocID="{4892866D-E4FA-48F9-971F-831D724EFD04}" presName="accentRepeatNode" presStyleLbl="solidFgAcc1" presStyleIdx="0" presStyleCnt="7"/>
      <dgm:spPr/>
    </dgm:pt>
    <dgm:pt modelId="{9B5EBD00-FD97-4E0D-9872-C7FA00E8B8DF}" type="pres">
      <dgm:prSet presAssocID="{BC9A4CDB-4DB3-4EF3-B836-914878FB0935}" presName="text_2" presStyleLbl="node1" presStyleIdx="1" presStyleCnt="7">
        <dgm:presLayoutVars>
          <dgm:bulletEnabled val="1"/>
        </dgm:presLayoutVars>
      </dgm:prSet>
      <dgm:spPr/>
    </dgm:pt>
    <dgm:pt modelId="{A6543276-81BB-4B0B-B18A-1BB1D34046E4}" type="pres">
      <dgm:prSet presAssocID="{BC9A4CDB-4DB3-4EF3-B836-914878FB0935}" presName="accent_2" presStyleCnt="0"/>
      <dgm:spPr/>
    </dgm:pt>
    <dgm:pt modelId="{7C282139-44DA-4AAB-9869-CE7D457DF83A}" type="pres">
      <dgm:prSet presAssocID="{BC9A4CDB-4DB3-4EF3-B836-914878FB0935}" presName="accentRepeatNode" presStyleLbl="solidFgAcc1" presStyleIdx="1" presStyleCnt="7"/>
      <dgm:spPr/>
    </dgm:pt>
    <dgm:pt modelId="{700E2E6D-C135-47B0-A23D-183C3CF13433}" type="pres">
      <dgm:prSet presAssocID="{03DA736D-A7F1-41DA-97D3-BA599F40CC6A}" presName="text_3" presStyleLbl="node1" presStyleIdx="2" presStyleCnt="7">
        <dgm:presLayoutVars>
          <dgm:bulletEnabled val="1"/>
        </dgm:presLayoutVars>
      </dgm:prSet>
      <dgm:spPr/>
    </dgm:pt>
    <dgm:pt modelId="{4FB3BD6D-53CE-48E2-82E1-43554A27AF3D}" type="pres">
      <dgm:prSet presAssocID="{03DA736D-A7F1-41DA-97D3-BA599F40CC6A}" presName="accent_3" presStyleCnt="0"/>
      <dgm:spPr/>
    </dgm:pt>
    <dgm:pt modelId="{D354081B-F232-4A8C-9D2F-4FE1A0B30247}" type="pres">
      <dgm:prSet presAssocID="{03DA736D-A7F1-41DA-97D3-BA599F40CC6A}" presName="accentRepeatNode" presStyleLbl="solidFgAcc1" presStyleIdx="2" presStyleCnt="7"/>
      <dgm:spPr/>
    </dgm:pt>
    <dgm:pt modelId="{E6C9C8D2-61F5-419C-B74D-9EB00F734E13}" type="pres">
      <dgm:prSet presAssocID="{A5CBB48D-E8B6-4098-A47C-67C8A99DEB59}" presName="text_4" presStyleLbl="node1" presStyleIdx="3" presStyleCnt="7">
        <dgm:presLayoutVars>
          <dgm:bulletEnabled val="1"/>
        </dgm:presLayoutVars>
      </dgm:prSet>
      <dgm:spPr/>
    </dgm:pt>
    <dgm:pt modelId="{2C9F79E9-B076-478F-8DE3-649E54D487ED}" type="pres">
      <dgm:prSet presAssocID="{A5CBB48D-E8B6-4098-A47C-67C8A99DEB59}" presName="accent_4" presStyleCnt="0"/>
      <dgm:spPr/>
    </dgm:pt>
    <dgm:pt modelId="{85D8EC90-D2B1-4E76-B13D-8EEB3D575CD2}" type="pres">
      <dgm:prSet presAssocID="{A5CBB48D-E8B6-4098-A47C-67C8A99DEB59}" presName="accentRepeatNode" presStyleLbl="solidFgAcc1" presStyleIdx="3" presStyleCnt="7"/>
      <dgm:spPr/>
    </dgm:pt>
    <dgm:pt modelId="{BC2754F9-69CD-4C70-8213-13B5E629E822}" type="pres">
      <dgm:prSet presAssocID="{5E49166D-DA49-48B5-80D9-064BBB32C9B6}" presName="text_5" presStyleLbl="node1" presStyleIdx="4" presStyleCnt="7">
        <dgm:presLayoutVars>
          <dgm:bulletEnabled val="1"/>
        </dgm:presLayoutVars>
      </dgm:prSet>
      <dgm:spPr/>
    </dgm:pt>
    <dgm:pt modelId="{6090CB65-8F6E-442A-8C95-A9DC97239471}" type="pres">
      <dgm:prSet presAssocID="{5E49166D-DA49-48B5-80D9-064BBB32C9B6}" presName="accent_5" presStyleCnt="0"/>
      <dgm:spPr/>
    </dgm:pt>
    <dgm:pt modelId="{CD248EAF-3DAB-476A-A3BA-3B0E5746510D}" type="pres">
      <dgm:prSet presAssocID="{5E49166D-DA49-48B5-80D9-064BBB32C9B6}" presName="accentRepeatNode" presStyleLbl="solidFgAcc1" presStyleIdx="4" presStyleCnt="7"/>
      <dgm:spPr/>
    </dgm:pt>
    <dgm:pt modelId="{16896990-8D52-4157-BA22-B81394142A5C}" type="pres">
      <dgm:prSet presAssocID="{62F5461F-5B65-4534-8030-47513E36B35C}" presName="text_6" presStyleLbl="node1" presStyleIdx="5" presStyleCnt="7">
        <dgm:presLayoutVars>
          <dgm:bulletEnabled val="1"/>
        </dgm:presLayoutVars>
      </dgm:prSet>
      <dgm:spPr/>
    </dgm:pt>
    <dgm:pt modelId="{F30DA3E3-0992-4C02-B7FA-0941B071C4A6}" type="pres">
      <dgm:prSet presAssocID="{62F5461F-5B65-4534-8030-47513E36B35C}" presName="accent_6" presStyleCnt="0"/>
      <dgm:spPr/>
    </dgm:pt>
    <dgm:pt modelId="{542FC632-B1C6-4C75-BDEE-4698A17CB546}" type="pres">
      <dgm:prSet presAssocID="{62F5461F-5B65-4534-8030-47513E36B35C}" presName="accentRepeatNode" presStyleLbl="solidFgAcc1" presStyleIdx="5" presStyleCnt="7"/>
      <dgm:spPr/>
    </dgm:pt>
    <dgm:pt modelId="{0198F26A-A438-4C64-977A-12BC5683C6E1}" type="pres">
      <dgm:prSet presAssocID="{AECCC791-2176-4DA0-A463-DA3A7196FC89}" presName="text_7" presStyleLbl="node1" presStyleIdx="6" presStyleCnt="7">
        <dgm:presLayoutVars>
          <dgm:bulletEnabled val="1"/>
        </dgm:presLayoutVars>
      </dgm:prSet>
      <dgm:spPr/>
    </dgm:pt>
    <dgm:pt modelId="{36245FE6-AAA6-4379-A6FD-FFBDECD9E269}" type="pres">
      <dgm:prSet presAssocID="{AECCC791-2176-4DA0-A463-DA3A7196FC89}" presName="accent_7" presStyleCnt="0"/>
      <dgm:spPr/>
    </dgm:pt>
    <dgm:pt modelId="{2BCF0907-94F7-422D-8BA1-37712745DC58}" type="pres">
      <dgm:prSet presAssocID="{AECCC791-2176-4DA0-A463-DA3A7196FC89}" presName="accentRepeatNode" presStyleLbl="solidFgAcc1" presStyleIdx="6" presStyleCnt="7"/>
      <dgm:spPr/>
    </dgm:pt>
  </dgm:ptLst>
  <dgm:cxnLst>
    <dgm:cxn modelId="{817CF415-5982-478B-B3D0-AE5E1F1E985A}" type="presOf" srcId="{C55FEFAF-B7E1-47AD-B557-80AEBD6AC157}" destId="{977EC82C-D5F0-4512-AE86-A1428EEB5609}" srcOrd="0" destOrd="0" presId="urn:microsoft.com/office/officeart/2008/layout/VerticalCurvedList"/>
    <dgm:cxn modelId="{AD34C11B-700F-47F8-9A1A-AA9E411E97FB}" type="presOf" srcId="{A5CBB48D-E8B6-4098-A47C-67C8A99DEB59}" destId="{E6C9C8D2-61F5-419C-B74D-9EB00F734E13}" srcOrd="0" destOrd="0" presId="urn:microsoft.com/office/officeart/2008/layout/VerticalCurvedList"/>
    <dgm:cxn modelId="{4418541F-ABBC-446E-897D-BF6597BD9766}" srcId="{C55FEFAF-B7E1-47AD-B557-80AEBD6AC157}" destId="{5E49166D-DA49-48B5-80D9-064BBB32C9B6}" srcOrd="4" destOrd="0" parTransId="{FFABFBF2-2A87-4408-8BC7-86CC0FEB24CA}" sibTransId="{80C0128F-D693-4124-B888-3436D742F214}"/>
    <dgm:cxn modelId="{12839E2F-64E8-4390-B38E-1F01248F3312}" type="presOf" srcId="{5E49166D-DA49-48B5-80D9-064BBB32C9B6}" destId="{BC2754F9-69CD-4C70-8213-13B5E629E822}" srcOrd="0" destOrd="0" presId="urn:microsoft.com/office/officeart/2008/layout/VerticalCurvedList"/>
    <dgm:cxn modelId="{7432BE33-F326-4A92-85BA-7DF7009AE662}" type="presOf" srcId="{62F5461F-5B65-4534-8030-47513E36B35C}" destId="{16896990-8D52-4157-BA22-B81394142A5C}" srcOrd="0" destOrd="0" presId="urn:microsoft.com/office/officeart/2008/layout/VerticalCurvedList"/>
    <dgm:cxn modelId="{19E53E39-03A6-4F3B-BD88-5BFA2AC3E31A}" type="presOf" srcId="{4892866D-E4FA-48F9-971F-831D724EFD04}" destId="{5D555A5A-CACA-4272-B6D6-84B0FC7E2744}" srcOrd="0" destOrd="0" presId="urn:microsoft.com/office/officeart/2008/layout/VerticalCurvedList"/>
    <dgm:cxn modelId="{FE0D5A3B-DD18-421E-ADA1-4949478601DB}" srcId="{C55FEFAF-B7E1-47AD-B557-80AEBD6AC157}" destId="{A5CBB48D-E8B6-4098-A47C-67C8A99DEB59}" srcOrd="3" destOrd="0" parTransId="{B4F44A6D-6295-452F-BF5E-B75A682866DB}" sibTransId="{A4EC09EA-1466-4485-8C1C-2465AA97DADF}"/>
    <dgm:cxn modelId="{7BF93C67-2079-4F79-9492-8EE245C7C727}" srcId="{C55FEFAF-B7E1-47AD-B557-80AEBD6AC157}" destId="{AECCC791-2176-4DA0-A463-DA3A7196FC89}" srcOrd="6" destOrd="0" parTransId="{A8FC3F61-DBF1-4DEC-94EB-916D38F31C3D}" sibTransId="{00514B3D-CFF6-46A8-A14D-F0E33260B146}"/>
    <dgm:cxn modelId="{59ADDB76-FD01-4C49-ABC3-545CEA5BC140}" type="presOf" srcId="{BC6E6192-53A7-4EFE-8ABF-0949D2B90826}" destId="{BD6DEEC5-F4E0-4178-BA56-9AA38722B93B}" srcOrd="0" destOrd="0" presId="urn:microsoft.com/office/officeart/2008/layout/VerticalCurvedList"/>
    <dgm:cxn modelId="{2102DF88-C3C2-4642-A6CF-F2D9720218AC}" srcId="{C55FEFAF-B7E1-47AD-B557-80AEBD6AC157}" destId="{BC9A4CDB-4DB3-4EF3-B836-914878FB0935}" srcOrd="1" destOrd="0" parTransId="{A54AB749-8A88-40AF-B673-AAD9FDCAA30D}" sibTransId="{E746D8FB-72AA-4184-8D24-C8FE4DBB8B62}"/>
    <dgm:cxn modelId="{D2B126BD-9188-448C-B590-9204E29BACC4}" type="presOf" srcId="{03DA736D-A7F1-41DA-97D3-BA599F40CC6A}" destId="{700E2E6D-C135-47B0-A23D-183C3CF13433}" srcOrd="0" destOrd="0" presId="urn:microsoft.com/office/officeart/2008/layout/VerticalCurvedList"/>
    <dgm:cxn modelId="{11D0F5C0-DBD3-473A-9C01-AE8BD2E0214C}" srcId="{C55FEFAF-B7E1-47AD-B557-80AEBD6AC157}" destId="{4892866D-E4FA-48F9-971F-831D724EFD04}" srcOrd="0" destOrd="0" parTransId="{6E46ABEC-A43D-4AD3-BEC8-8E2A1046688E}" sibTransId="{BC6E6192-53A7-4EFE-8ABF-0949D2B90826}"/>
    <dgm:cxn modelId="{676C79C3-4C31-41B8-8FA4-5D8DE88B0B91}" type="presOf" srcId="{AECCC791-2176-4DA0-A463-DA3A7196FC89}" destId="{0198F26A-A438-4C64-977A-12BC5683C6E1}" srcOrd="0" destOrd="0" presId="urn:microsoft.com/office/officeart/2008/layout/VerticalCurvedList"/>
    <dgm:cxn modelId="{F29C68D1-52FB-4C54-80CA-9A2C6FB83416}" type="presOf" srcId="{BC9A4CDB-4DB3-4EF3-B836-914878FB0935}" destId="{9B5EBD00-FD97-4E0D-9872-C7FA00E8B8DF}" srcOrd="0" destOrd="0" presId="urn:microsoft.com/office/officeart/2008/layout/VerticalCurvedList"/>
    <dgm:cxn modelId="{218162EA-34B4-4C39-905A-3341612A6249}" srcId="{C55FEFAF-B7E1-47AD-B557-80AEBD6AC157}" destId="{62F5461F-5B65-4534-8030-47513E36B35C}" srcOrd="5" destOrd="0" parTransId="{93C59AF2-C554-4103-8019-41361678CCC9}" sibTransId="{AD91486A-F9A5-4D25-86BC-2454BB11C3B4}"/>
    <dgm:cxn modelId="{10FB9BF1-15FD-4D3A-8F6E-29946D0BB819}" srcId="{C55FEFAF-B7E1-47AD-B557-80AEBD6AC157}" destId="{03DA736D-A7F1-41DA-97D3-BA599F40CC6A}" srcOrd="2" destOrd="0" parTransId="{95B5A9A9-3547-477B-8492-AA67194602A8}" sibTransId="{C82CC8A8-33DA-49D9-B077-E099933FFD98}"/>
    <dgm:cxn modelId="{A94CE594-B7C0-4C42-B38C-7AA3EB5FE3F8}" type="presParOf" srcId="{977EC82C-D5F0-4512-AE86-A1428EEB5609}" destId="{3C1D2FED-E59B-47E9-BA75-CE2EE0C2D6D4}" srcOrd="0" destOrd="0" presId="urn:microsoft.com/office/officeart/2008/layout/VerticalCurvedList"/>
    <dgm:cxn modelId="{6EF4B934-0A0C-4337-8EE9-AAD2E2BD3704}" type="presParOf" srcId="{3C1D2FED-E59B-47E9-BA75-CE2EE0C2D6D4}" destId="{B5D073E9-6095-4230-8F4A-D35A7026916C}" srcOrd="0" destOrd="0" presId="urn:microsoft.com/office/officeart/2008/layout/VerticalCurvedList"/>
    <dgm:cxn modelId="{28B33AF8-3518-4997-88FD-298D03208A38}" type="presParOf" srcId="{B5D073E9-6095-4230-8F4A-D35A7026916C}" destId="{DD9A58BF-6209-4098-8F9E-E793BB3A11C6}" srcOrd="0" destOrd="0" presId="urn:microsoft.com/office/officeart/2008/layout/VerticalCurvedList"/>
    <dgm:cxn modelId="{3EC77679-1C09-4665-9571-EB6D1F876FCE}" type="presParOf" srcId="{B5D073E9-6095-4230-8F4A-D35A7026916C}" destId="{BD6DEEC5-F4E0-4178-BA56-9AA38722B93B}" srcOrd="1" destOrd="0" presId="urn:microsoft.com/office/officeart/2008/layout/VerticalCurvedList"/>
    <dgm:cxn modelId="{2D1FBB98-3DF6-4920-8501-B0B3FE50428B}" type="presParOf" srcId="{B5D073E9-6095-4230-8F4A-D35A7026916C}" destId="{B322FFDE-E0B5-4303-955D-D179C39C7B2B}" srcOrd="2" destOrd="0" presId="urn:microsoft.com/office/officeart/2008/layout/VerticalCurvedList"/>
    <dgm:cxn modelId="{0300C632-AF7E-45A1-9421-EB684D53C8B3}" type="presParOf" srcId="{B5D073E9-6095-4230-8F4A-D35A7026916C}" destId="{1F5553EF-0B8C-4F3A-B60C-88DEC48A5B6A}" srcOrd="3" destOrd="0" presId="urn:microsoft.com/office/officeart/2008/layout/VerticalCurvedList"/>
    <dgm:cxn modelId="{D02621F6-E12C-44F4-80E8-3EF45458F8B0}" type="presParOf" srcId="{3C1D2FED-E59B-47E9-BA75-CE2EE0C2D6D4}" destId="{5D555A5A-CACA-4272-B6D6-84B0FC7E2744}" srcOrd="1" destOrd="0" presId="urn:microsoft.com/office/officeart/2008/layout/VerticalCurvedList"/>
    <dgm:cxn modelId="{8408DE9A-C0F1-4F33-8B1A-68269BDFE773}" type="presParOf" srcId="{3C1D2FED-E59B-47E9-BA75-CE2EE0C2D6D4}" destId="{875682A4-EB92-48B2-B4A5-36A2253417BD}" srcOrd="2" destOrd="0" presId="urn:microsoft.com/office/officeart/2008/layout/VerticalCurvedList"/>
    <dgm:cxn modelId="{A3B7C404-1FC5-4E2B-8C54-6F704858C29B}" type="presParOf" srcId="{875682A4-EB92-48B2-B4A5-36A2253417BD}" destId="{CEE60010-EC34-4449-90D5-8EF52C73F6D2}" srcOrd="0" destOrd="0" presId="urn:microsoft.com/office/officeart/2008/layout/VerticalCurvedList"/>
    <dgm:cxn modelId="{1A664CF7-9F87-4070-BDAD-4F9BF45B72FC}" type="presParOf" srcId="{3C1D2FED-E59B-47E9-BA75-CE2EE0C2D6D4}" destId="{9B5EBD00-FD97-4E0D-9872-C7FA00E8B8DF}" srcOrd="3" destOrd="0" presId="urn:microsoft.com/office/officeart/2008/layout/VerticalCurvedList"/>
    <dgm:cxn modelId="{C89A3206-F5C9-4B60-9101-7FED53F3EFC4}" type="presParOf" srcId="{3C1D2FED-E59B-47E9-BA75-CE2EE0C2D6D4}" destId="{A6543276-81BB-4B0B-B18A-1BB1D34046E4}" srcOrd="4" destOrd="0" presId="urn:microsoft.com/office/officeart/2008/layout/VerticalCurvedList"/>
    <dgm:cxn modelId="{BDDE98DD-C2B2-480D-BE1A-CFC81F67536E}" type="presParOf" srcId="{A6543276-81BB-4B0B-B18A-1BB1D34046E4}" destId="{7C282139-44DA-4AAB-9869-CE7D457DF83A}" srcOrd="0" destOrd="0" presId="urn:microsoft.com/office/officeart/2008/layout/VerticalCurvedList"/>
    <dgm:cxn modelId="{DD453428-1BE6-465A-8A1A-C11BA681D0F3}" type="presParOf" srcId="{3C1D2FED-E59B-47E9-BA75-CE2EE0C2D6D4}" destId="{700E2E6D-C135-47B0-A23D-183C3CF13433}" srcOrd="5" destOrd="0" presId="urn:microsoft.com/office/officeart/2008/layout/VerticalCurvedList"/>
    <dgm:cxn modelId="{19CB7600-D64E-4E34-BB4A-A086E74808AF}" type="presParOf" srcId="{3C1D2FED-E59B-47E9-BA75-CE2EE0C2D6D4}" destId="{4FB3BD6D-53CE-48E2-82E1-43554A27AF3D}" srcOrd="6" destOrd="0" presId="urn:microsoft.com/office/officeart/2008/layout/VerticalCurvedList"/>
    <dgm:cxn modelId="{0EEE7A7D-10F7-48EF-B18E-B3F32B6F09B9}" type="presParOf" srcId="{4FB3BD6D-53CE-48E2-82E1-43554A27AF3D}" destId="{D354081B-F232-4A8C-9D2F-4FE1A0B30247}" srcOrd="0" destOrd="0" presId="urn:microsoft.com/office/officeart/2008/layout/VerticalCurvedList"/>
    <dgm:cxn modelId="{EA60B415-96B0-456A-8A9F-A92087918C1D}" type="presParOf" srcId="{3C1D2FED-E59B-47E9-BA75-CE2EE0C2D6D4}" destId="{E6C9C8D2-61F5-419C-B74D-9EB00F734E13}" srcOrd="7" destOrd="0" presId="urn:microsoft.com/office/officeart/2008/layout/VerticalCurvedList"/>
    <dgm:cxn modelId="{83EBA759-D3C9-4233-8C9C-A8BAE7E1ECCA}" type="presParOf" srcId="{3C1D2FED-E59B-47E9-BA75-CE2EE0C2D6D4}" destId="{2C9F79E9-B076-478F-8DE3-649E54D487ED}" srcOrd="8" destOrd="0" presId="urn:microsoft.com/office/officeart/2008/layout/VerticalCurvedList"/>
    <dgm:cxn modelId="{50E4D222-CD8D-4960-A520-7003C77EDC0B}" type="presParOf" srcId="{2C9F79E9-B076-478F-8DE3-649E54D487ED}" destId="{85D8EC90-D2B1-4E76-B13D-8EEB3D575CD2}" srcOrd="0" destOrd="0" presId="urn:microsoft.com/office/officeart/2008/layout/VerticalCurvedList"/>
    <dgm:cxn modelId="{2B0B7B43-569D-4DA1-A17D-95C361976433}" type="presParOf" srcId="{3C1D2FED-E59B-47E9-BA75-CE2EE0C2D6D4}" destId="{BC2754F9-69CD-4C70-8213-13B5E629E822}" srcOrd="9" destOrd="0" presId="urn:microsoft.com/office/officeart/2008/layout/VerticalCurvedList"/>
    <dgm:cxn modelId="{8DCC2FA2-F009-4F28-AAA6-9272565A4396}" type="presParOf" srcId="{3C1D2FED-E59B-47E9-BA75-CE2EE0C2D6D4}" destId="{6090CB65-8F6E-442A-8C95-A9DC97239471}" srcOrd="10" destOrd="0" presId="urn:microsoft.com/office/officeart/2008/layout/VerticalCurvedList"/>
    <dgm:cxn modelId="{C56D672F-4816-45FB-B8F9-94D84EB8B6A7}" type="presParOf" srcId="{6090CB65-8F6E-442A-8C95-A9DC97239471}" destId="{CD248EAF-3DAB-476A-A3BA-3B0E5746510D}" srcOrd="0" destOrd="0" presId="urn:microsoft.com/office/officeart/2008/layout/VerticalCurvedList"/>
    <dgm:cxn modelId="{C7081920-8E12-4B4E-A0A8-E004F7AE1FEE}" type="presParOf" srcId="{3C1D2FED-E59B-47E9-BA75-CE2EE0C2D6D4}" destId="{16896990-8D52-4157-BA22-B81394142A5C}" srcOrd="11" destOrd="0" presId="urn:microsoft.com/office/officeart/2008/layout/VerticalCurvedList"/>
    <dgm:cxn modelId="{642C96FC-D1E7-483D-B796-EB65E883776E}" type="presParOf" srcId="{3C1D2FED-E59B-47E9-BA75-CE2EE0C2D6D4}" destId="{F30DA3E3-0992-4C02-B7FA-0941B071C4A6}" srcOrd="12" destOrd="0" presId="urn:microsoft.com/office/officeart/2008/layout/VerticalCurvedList"/>
    <dgm:cxn modelId="{2688A27A-1E63-4AEA-8419-8F767EA49AB4}" type="presParOf" srcId="{F30DA3E3-0992-4C02-B7FA-0941B071C4A6}" destId="{542FC632-B1C6-4C75-BDEE-4698A17CB546}" srcOrd="0" destOrd="0" presId="urn:microsoft.com/office/officeart/2008/layout/VerticalCurvedList"/>
    <dgm:cxn modelId="{FC7B89E5-7F67-4255-80A7-490470F625C0}" type="presParOf" srcId="{3C1D2FED-E59B-47E9-BA75-CE2EE0C2D6D4}" destId="{0198F26A-A438-4C64-977A-12BC5683C6E1}" srcOrd="13" destOrd="0" presId="urn:microsoft.com/office/officeart/2008/layout/VerticalCurvedList"/>
    <dgm:cxn modelId="{600DA24A-E9C5-4DEB-BD09-BB7347C8137E}" type="presParOf" srcId="{3C1D2FED-E59B-47E9-BA75-CE2EE0C2D6D4}" destId="{36245FE6-AAA6-4379-A6FD-FFBDECD9E269}" srcOrd="14" destOrd="0" presId="urn:microsoft.com/office/officeart/2008/layout/VerticalCurvedList"/>
    <dgm:cxn modelId="{227F0823-CC01-481C-9CDC-3B37CC8A1C27}" type="presParOf" srcId="{36245FE6-AAA6-4379-A6FD-FFBDECD9E269}" destId="{2BCF0907-94F7-422D-8BA1-37712745DC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DEEC5-F4E0-4178-BA56-9AA38722B93B}">
      <dsp:nvSpPr>
        <dsp:cNvPr id="0" name=""/>
        <dsp:cNvSpPr/>
      </dsp:nvSpPr>
      <dsp:spPr>
        <a:xfrm>
          <a:off x="-6389955" y="-978122"/>
          <a:ext cx="7611610" cy="7611610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55A5A-CACA-4272-B6D6-84B0FC7E2744}">
      <dsp:nvSpPr>
        <dsp:cNvPr id="0" name=""/>
        <dsp:cNvSpPr/>
      </dsp:nvSpPr>
      <dsp:spPr>
        <a:xfrm>
          <a:off x="396723" y="257092"/>
          <a:ext cx="8089459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Introduction</a:t>
          </a:r>
        </a:p>
      </dsp:txBody>
      <dsp:txXfrm>
        <a:off x="396723" y="257092"/>
        <a:ext cx="8089459" cy="513959"/>
      </dsp:txXfrm>
    </dsp:sp>
    <dsp:sp modelId="{CEE60010-EC34-4449-90D5-8EF52C73F6D2}">
      <dsp:nvSpPr>
        <dsp:cNvPr id="0" name=""/>
        <dsp:cNvSpPr/>
      </dsp:nvSpPr>
      <dsp:spPr>
        <a:xfrm>
          <a:off x="75499" y="192847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5EBD00-FD97-4E0D-9872-C7FA00E8B8DF}">
      <dsp:nvSpPr>
        <dsp:cNvPr id="0" name=""/>
        <dsp:cNvSpPr/>
      </dsp:nvSpPr>
      <dsp:spPr>
        <a:xfrm>
          <a:off x="862160" y="1028484"/>
          <a:ext cx="7624022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Todays Situation &amp; Tomorrows Spot</a:t>
          </a:r>
          <a:endParaRPr lang="en-US" sz="2800" kern="1200" dirty="0">
            <a:solidFill>
              <a:schemeClr val="accent1"/>
            </a:solidFill>
            <a:latin typeface="+mj-lt"/>
            <a:ea typeface="+mj-ea"/>
            <a:cs typeface="+mj-cs"/>
          </a:endParaRPr>
        </a:p>
      </dsp:txBody>
      <dsp:txXfrm>
        <a:off x="862160" y="1028484"/>
        <a:ext cx="7624022" cy="513959"/>
      </dsp:txXfrm>
    </dsp:sp>
    <dsp:sp modelId="{7C282139-44DA-4AAB-9869-CE7D457DF83A}">
      <dsp:nvSpPr>
        <dsp:cNvPr id="0" name=""/>
        <dsp:cNvSpPr/>
      </dsp:nvSpPr>
      <dsp:spPr>
        <a:xfrm>
          <a:off x="540935" y="964239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0E2E6D-C135-47B0-A23D-183C3CF13433}">
      <dsp:nvSpPr>
        <dsp:cNvPr id="0" name=""/>
        <dsp:cNvSpPr/>
      </dsp:nvSpPr>
      <dsp:spPr>
        <a:xfrm>
          <a:off x="1117217" y="1799310"/>
          <a:ext cx="7368965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Tool Features</a:t>
          </a:r>
        </a:p>
      </dsp:txBody>
      <dsp:txXfrm>
        <a:off x="1117217" y="1799310"/>
        <a:ext cx="7368965" cy="513959"/>
      </dsp:txXfrm>
    </dsp:sp>
    <dsp:sp modelId="{D354081B-F232-4A8C-9D2F-4FE1A0B30247}">
      <dsp:nvSpPr>
        <dsp:cNvPr id="0" name=""/>
        <dsp:cNvSpPr/>
      </dsp:nvSpPr>
      <dsp:spPr>
        <a:xfrm>
          <a:off x="795992" y="1735065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C9C8D2-61F5-419C-B74D-9EB00F734E13}">
      <dsp:nvSpPr>
        <dsp:cNvPr id="0" name=""/>
        <dsp:cNvSpPr/>
      </dsp:nvSpPr>
      <dsp:spPr>
        <a:xfrm>
          <a:off x="1198654" y="2570702"/>
          <a:ext cx="7287528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Story Board &amp;  Dev Timeline</a:t>
          </a:r>
        </a:p>
      </dsp:txBody>
      <dsp:txXfrm>
        <a:off x="1198654" y="2570702"/>
        <a:ext cx="7287528" cy="513959"/>
      </dsp:txXfrm>
    </dsp:sp>
    <dsp:sp modelId="{85D8EC90-D2B1-4E76-B13D-8EEB3D575CD2}">
      <dsp:nvSpPr>
        <dsp:cNvPr id="0" name=""/>
        <dsp:cNvSpPr/>
      </dsp:nvSpPr>
      <dsp:spPr>
        <a:xfrm>
          <a:off x="877429" y="2506457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2754F9-69CD-4C70-8213-13B5E629E822}">
      <dsp:nvSpPr>
        <dsp:cNvPr id="0" name=""/>
        <dsp:cNvSpPr/>
      </dsp:nvSpPr>
      <dsp:spPr>
        <a:xfrm>
          <a:off x="1117217" y="3342094"/>
          <a:ext cx="7368965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Current Tool Status &amp; What’s Next?</a:t>
          </a:r>
        </a:p>
      </dsp:txBody>
      <dsp:txXfrm>
        <a:off x="1117217" y="3342094"/>
        <a:ext cx="7368965" cy="513959"/>
      </dsp:txXfrm>
    </dsp:sp>
    <dsp:sp modelId="{CD248EAF-3DAB-476A-A3BA-3B0E5746510D}">
      <dsp:nvSpPr>
        <dsp:cNvPr id="0" name=""/>
        <dsp:cNvSpPr/>
      </dsp:nvSpPr>
      <dsp:spPr>
        <a:xfrm>
          <a:off x="795992" y="3277849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896990-8D52-4157-BA22-B81394142A5C}">
      <dsp:nvSpPr>
        <dsp:cNvPr id="0" name=""/>
        <dsp:cNvSpPr/>
      </dsp:nvSpPr>
      <dsp:spPr>
        <a:xfrm>
          <a:off x="862160" y="4112920"/>
          <a:ext cx="7624022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Expected Outcome &amp; Metrics</a:t>
          </a:r>
        </a:p>
      </dsp:txBody>
      <dsp:txXfrm>
        <a:off x="862160" y="4112920"/>
        <a:ext cx="7624022" cy="513959"/>
      </dsp:txXfrm>
    </dsp:sp>
    <dsp:sp modelId="{542FC632-B1C6-4C75-BDEE-4698A17CB546}">
      <dsp:nvSpPr>
        <dsp:cNvPr id="0" name=""/>
        <dsp:cNvSpPr/>
      </dsp:nvSpPr>
      <dsp:spPr>
        <a:xfrm>
          <a:off x="540935" y="4048675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98F26A-A438-4C64-977A-12BC5683C6E1}">
      <dsp:nvSpPr>
        <dsp:cNvPr id="0" name=""/>
        <dsp:cNvSpPr/>
      </dsp:nvSpPr>
      <dsp:spPr>
        <a:xfrm>
          <a:off x="396723" y="4884312"/>
          <a:ext cx="8089459" cy="5139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795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1"/>
              </a:solidFill>
              <a:latin typeface="+mj-lt"/>
              <a:ea typeface="+mj-ea"/>
              <a:cs typeface="+mj-cs"/>
            </a:rPr>
            <a:t>Useful Links</a:t>
          </a:r>
        </a:p>
      </dsp:txBody>
      <dsp:txXfrm>
        <a:off x="396723" y="4884312"/>
        <a:ext cx="8089459" cy="513959"/>
      </dsp:txXfrm>
    </dsp:sp>
    <dsp:sp modelId="{2BCF0907-94F7-422D-8BA1-37712745DC58}">
      <dsp:nvSpPr>
        <dsp:cNvPr id="0" name=""/>
        <dsp:cNvSpPr/>
      </dsp:nvSpPr>
      <dsp:spPr>
        <a:xfrm>
          <a:off x="75499" y="4820067"/>
          <a:ext cx="642449" cy="6424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0.11384</cdr:x>
      <cdr:y>0.83379</cdr:y>
    </cdr:from>
    <cdr:to>
      <cdr:x>0.25715</cdr:x>
      <cdr:y>0.88046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51318C3-EFD6-4B36-944A-80E0058E4F57}"/>
            </a:ext>
          </a:extLst>
        </cdr:cNvPr>
        <cdr:cNvSpPr txBox="1"/>
      </cdr:nvSpPr>
      <cdr:spPr>
        <a:xfrm xmlns:a="http://schemas.openxmlformats.org/drawingml/2006/main">
          <a:off x="1239679" y="4399462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600" dirty="0"/>
            <a:t>7% </a:t>
          </a:r>
        </a:p>
      </cdr:txBody>
    </cdr:sp>
  </cdr:relSizeAnchor>
  <cdr:relSizeAnchor xmlns:cdr="http://schemas.openxmlformats.org/drawingml/2006/chartDrawing">
    <cdr:from>
      <cdr:x>0.20286</cdr:x>
      <cdr:y>0.82598</cdr:y>
    </cdr:from>
    <cdr:to>
      <cdr:x>0.20286</cdr:x>
      <cdr:y>0.87028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6299C8E3-A13B-4C5F-801F-3105DF2E763B}"/>
            </a:ext>
          </a:extLst>
        </cdr:cNvPr>
        <cdr:cNvCxnSpPr/>
      </cdr:nvCxnSpPr>
      <cdr:spPr>
        <a:xfrm xmlns:a="http://schemas.openxmlformats.org/drawingml/2006/main" flipV="1">
          <a:off x="2209080" y="4358212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0.25866</cdr:x>
      <cdr:y>0.83821</cdr:y>
    </cdr:from>
    <cdr:to>
      <cdr:x>0.40197</cdr:x>
      <cdr:y>0.88487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F5267723-FD06-4B07-8019-B24A59DF5CDB}"/>
            </a:ext>
          </a:extLst>
        </cdr:cNvPr>
        <cdr:cNvSpPr txBox="1"/>
      </cdr:nvSpPr>
      <cdr:spPr>
        <a:xfrm xmlns:a="http://schemas.openxmlformats.org/drawingml/2006/main">
          <a:off x="2816771" y="4422761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12% </a:t>
          </a:r>
        </a:p>
      </cdr:txBody>
    </cdr:sp>
  </cdr:relSizeAnchor>
  <cdr:relSizeAnchor xmlns:cdr="http://schemas.openxmlformats.org/drawingml/2006/chartDrawing">
    <cdr:from>
      <cdr:x>0.40071</cdr:x>
      <cdr:y>0.84212</cdr:y>
    </cdr:from>
    <cdr:to>
      <cdr:x>0.54402</cdr:x>
      <cdr:y>0.88878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F5267723-FD06-4B07-8019-B24A59DF5CDB}"/>
            </a:ext>
          </a:extLst>
        </cdr:cNvPr>
        <cdr:cNvSpPr txBox="1"/>
      </cdr:nvSpPr>
      <cdr:spPr>
        <a:xfrm xmlns:a="http://schemas.openxmlformats.org/drawingml/2006/main">
          <a:off x="4363688" y="4443387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10% </a:t>
          </a:r>
        </a:p>
      </cdr:txBody>
    </cdr:sp>
  </cdr:relSizeAnchor>
  <cdr:relSizeAnchor xmlns:cdr="http://schemas.openxmlformats.org/drawingml/2006/chartDrawing">
    <cdr:from>
      <cdr:x>0.54781</cdr:x>
      <cdr:y>0.83691</cdr:y>
    </cdr:from>
    <cdr:to>
      <cdr:x>0.69112</cdr:x>
      <cdr:y>0.88357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F5267723-FD06-4B07-8019-B24A59DF5CDB}"/>
            </a:ext>
          </a:extLst>
        </cdr:cNvPr>
        <cdr:cNvSpPr txBox="1"/>
      </cdr:nvSpPr>
      <cdr:spPr>
        <a:xfrm xmlns:a="http://schemas.openxmlformats.org/drawingml/2006/main">
          <a:off x="5965607" y="4415886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14% </a:t>
          </a:r>
        </a:p>
      </cdr:txBody>
    </cdr:sp>
  </cdr:relSizeAnchor>
  <cdr:relSizeAnchor xmlns:cdr="http://schemas.openxmlformats.org/drawingml/2006/chartDrawing">
    <cdr:from>
      <cdr:x>0.69681</cdr:x>
      <cdr:y>0.82909</cdr:y>
    </cdr:from>
    <cdr:to>
      <cdr:x>0.84012</cdr:x>
      <cdr:y>0.87575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F5267723-FD06-4B07-8019-B24A59DF5CDB}"/>
            </a:ext>
          </a:extLst>
        </cdr:cNvPr>
        <cdr:cNvSpPr txBox="1"/>
      </cdr:nvSpPr>
      <cdr:spPr>
        <a:xfrm xmlns:a="http://schemas.openxmlformats.org/drawingml/2006/main">
          <a:off x="7588151" y="4374635"/>
          <a:ext cx="1560668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dirty="0"/>
            <a:t>10% </a:t>
          </a:r>
        </a:p>
      </cdr:txBody>
    </cdr:sp>
  </cdr:relSizeAnchor>
  <cdr:relSizeAnchor xmlns:cdr="http://schemas.openxmlformats.org/drawingml/2006/chartDrawing">
    <cdr:from>
      <cdr:x>0.35399</cdr:x>
      <cdr:y>0.833</cdr:y>
    </cdr:from>
    <cdr:to>
      <cdr:x>0.35399</cdr:x>
      <cdr:y>0.8773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27715CC1-01B3-490C-B58F-03937718B5C2}"/>
            </a:ext>
          </a:extLst>
        </cdr:cNvPr>
        <cdr:cNvCxnSpPr/>
      </cdr:nvCxnSpPr>
      <cdr:spPr>
        <a:xfrm xmlns:a="http://schemas.openxmlformats.org/drawingml/2006/main" flipV="1">
          <a:off x="3854923" y="4395262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0.64188</cdr:x>
      <cdr:y>0.83169</cdr:y>
    </cdr:from>
    <cdr:to>
      <cdr:x>0.64188</cdr:x>
      <cdr:y>0.876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27715CC1-01B3-490C-B58F-03937718B5C2}"/>
            </a:ext>
          </a:extLst>
        </cdr:cNvPr>
        <cdr:cNvCxnSpPr/>
      </cdr:nvCxnSpPr>
      <cdr:spPr>
        <a:xfrm xmlns:a="http://schemas.openxmlformats.org/drawingml/2006/main" flipV="1">
          <a:off x="6990009" y="4388386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0.49583</cdr:x>
      <cdr:y>0.83951</cdr:y>
    </cdr:from>
    <cdr:to>
      <cdr:x>0.49583</cdr:x>
      <cdr:y>0.88381</cdr:y>
    </cdr:to>
    <cdr:cxnSp macro="">
      <cdr:nvCxnSpPr>
        <cdr:cNvPr id="12" name="Straight Arrow Connector 11">
          <a:extLst xmlns:a="http://schemas.openxmlformats.org/drawingml/2006/main">
            <a:ext uri="{FF2B5EF4-FFF2-40B4-BE49-F238E27FC236}">
              <a16:creationId xmlns:a16="http://schemas.microsoft.com/office/drawing/2014/main" id="{27715CC1-01B3-490C-B58F-03937718B5C2}"/>
            </a:ext>
          </a:extLst>
        </cdr:cNvPr>
        <cdr:cNvCxnSpPr/>
      </cdr:nvCxnSpPr>
      <cdr:spPr>
        <a:xfrm xmlns:a="http://schemas.openxmlformats.org/drawingml/2006/main" flipV="1">
          <a:off x="5399503" y="4429638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0.78961</cdr:x>
      <cdr:y>0.82648</cdr:y>
    </cdr:from>
    <cdr:to>
      <cdr:x>0.78961</cdr:x>
      <cdr:y>0.87078</cdr:y>
    </cdr:to>
    <cdr:cxnSp macro="">
      <cdr:nvCxnSpPr>
        <cdr:cNvPr id="13" name="Straight Arrow Connector 12">
          <a:extLst xmlns:a="http://schemas.openxmlformats.org/drawingml/2006/main">
            <a:ext uri="{FF2B5EF4-FFF2-40B4-BE49-F238E27FC236}">
              <a16:creationId xmlns:a16="http://schemas.microsoft.com/office/drawing/2014/main" id="{27715CC1-01B3-490C-B58F-03937718B5C2}"/>
            </a:ext>
          </a:extLst>
        </cdr:cNvPr>
        <cdr:cNvCxnSpPr/>
      </cdr:nvCxnSpPr>
      <cdr:spPr>
        <a:xfrm xmlns:a="http://schemas.openxmlformats.org/drawingml/2006/main" flipV="1">
          <a:off x="8598803" y="4360886"/>
          <a:ext cx="0" cy="2337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6DC0-8C51-4163-AA34-F3D9AA192B0F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609C-A282-4A80-83DC-0D3EABDB7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7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D97BA-13F7-4748-A5AE-C898927CED7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26FB1-3AB0-4AFE-AF64-20CFD1566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8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90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011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139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69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692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82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265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684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97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2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7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386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77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2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8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478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94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26FB1-3AB0-4AFE-AF64-20CFD1566FD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06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altLang="zh-CN" sz="1200" dirty="0">
              <a:solidFill>
                <a:srgbClr val="009CDE">
                  <a:lumMod val="75000"/>
                </a:srgbClr>
              </a:solidFill>
              <a:latin typeface="PayPal Forward" panose="020B0503020204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26FB1-3AB0-4AFE-AF64-20CFD1566F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54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018971"/>
            <a:ext cx="9144000" cy="1212352"/>
          </a:xfrm>
        </p:spPr>
        <p:txBody>
          <a:bodyPr anchor="b">
            <a:noAutofit/>
          </a:bodyPr>
          <a:lstStyle>
            <a:lvl1pPr algn="ctr">
              <a:defRPr sz="5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552950"/>
            <a:ext cx="9144000" cy="384048"/>
          </a:xfrm>
        </p:spPr>
        <p:txBody>
          <a:bodyPr tIns="0" rIns="0" bIns="0">
            <a:noAutofit/>
          </a:bodyPr>
          <a:lstStyle>
            <a:lvl1pPr marL="0" indent="0" algn="ctr">
              <a:buNone/>
              <a:defRPr sz="2400" baseline="0">
                <a:solidFill>
                  <a:schemeClr val="bg1">
                    <a:alpha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6850"/>
            <a:ext cx="4114800" cy="120650"/>
          </a:xfrm>
        </p:spPr>
        <p:txBody>
          <a:bodyPr/>
          <a:lstStyle>
            <a:lvl1pPr algn="ctr">
              <a:defRPr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962525"/>
            <a:ext cx="9144000" cy="4857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Presenter/Date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66611" y="1914525"/>
            <a:ext cx="870431" cy="1019175"/>
            <a:chOff x="6589712" y="1914525"/>
            <a:chExt cx="870431" cy="1019175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1703389"/>
            <a:ext cx="10844212" cy="1674811"/>
          </a:xfrm>
        </p:spPr>
        <p:txBody>
          <a:bodyPr anchor="b">
            <a:normAutofit/>
          </a:bodyPr>
          <a:lstStyle>
            <a:lvl1pPr>
              <a:defRPr sz="3700" spc="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3538856"/>
            <a:ext cx="105156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sz="18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03238" y="6350761"/>
            <a:ext cx="999330" cy="243258"/>
            <a:chOff x="842963" y="5748338"/>
            <a:chExt cx="1206499" cy="293687"/>
          </a:xfrm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19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1619452"/>
            <a:ext cx="3575304" cy="2112264"/>
          </a:xfrm>
        </p:spPr>
        <p:txBody>
          <a:bodyPr anchor="t"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4825" y="1530349"/>
            <a:ext cx="35661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698672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190275" y="1528762"/>
            <a:ext cx="5495544" cy="48280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500"/>
              </a:spcBef>
              <a:buNone/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4566" y="6356350"/>
            <a:ext cx="4114800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5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8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03238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342697" y="2041048"/>
            <a:ext cx="5349240" cy="4296932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287338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 marL="73977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 marL="974725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342697" y="1680415"/>
            <a:ext cx="5349240" cy="4794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03238" y="851806"/>
            <a:ext cx="11188700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Im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72175" y="0"/>
            <a:ext cx="6219825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0" y="527050"/>
            <a:ext cx="5221306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03238" y="851806"/>
            <a:ext cx="5221307" cy="4794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24" y="6784848"/>
            <a:ext cx="12188952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04824" y="1528762"/>
            <a:ext cx="5220567" cy="4824413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600"/>
              </a:spcAft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 marL="514350" indent="-228600"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 marL="7429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3pPr>
            <a:lvl4pPr marL="9715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4pPr>
            <a:lvl5pPr marL="1200150" indent="-228600">
              <a:spcBef>
                <a:spcPts val="300"/>
              </a:spcBef>
              <a:spcAft>
                <a:spcPts val="600"/>
              </a:spcAft>
              <a:defRPr sz="12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2921" y="6353176"/>
            <a:ext cx="1007178" cy="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662863" y="2659761"/>
            <a:ext cx="874580" cy="1024033"/>
            <a:chOff x="6589712" y="1914525"/>
            <a:chExt cx="870431" cy="1019175"/>
          </a:xfrm>
        </p:grpSpPr>
        <p:sp>
          <p:nvSpPr>
            <p:cNvPr id="6" name="Freeform 11"/>
            <p:cNvSpPr>
              <a:spLocks/>
            </p:cNvSpPr>
            <p:nvPr userDrawn="1"/>
          </p:nvSpPr>
          <p:spPr bwMode="auto">
            <a:xfrm>
              <a:off x="6589712" y="1914525"/>
              <a:ext cx="870431" cy="1019175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6589712" y="1914525"/>
              <a:ext cx="787793" cy="903486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1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4" y="527050"/>
            <a:ext cx="11187113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4" y="1528762"/>
            <a:ext cx="11187114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7618" y="6356350"/>
            <a:ext cx="8797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4566" y="6356350"/>
            <a:ext cx="4114800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9650" y="6356350"/>
            <a:ext cx="527050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777" r:id="rId3"/>
    <p:sldLayoutId id="2147483650" r:id="rId4"/>
    <p:sldLayoutId id="2147483772" r:id="rId5"/>
    <p:sldLayoutId id="2147483702" r:id="rId6"/>
    <p:sldLayoutId id="214748377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87338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1435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3977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974725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7365" userDrawn="1">
          <p15:clr>
            <a:srgbClr val="F26B43"/>
          </p15:clr>
        </p15:guide>
        <p15:guide id="3" orient="horz" pos="4002" userDrawn="1">
          <p15:clr>
            <a:srgbClr val="F26B43"/>
          </p15:clr>
        </p15:guide>
        <p15:guide id="6" orient="horz" pos="3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engineering.paypalcorp.com/confluence/display/~asarvade/RRDS_File+based+Rule+deploy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gineering.paypalcorp.com/confluence/display/alfaromeo/Inserting+dynamic+domains+in+DC+-+Steps" TargetMode="External"/><Relationship Id="rId5" Type="http://schemas.openxmlformats.org/officeDocument/2006/relationships/hyperlink" Target="https://engineering.paypalcorp.com/confluence/display/alfaromeo/Setting+up+DC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734" y="3392129"/>
            <a:ext cx="9517626" cy="2483885"/>
          </a:xfrm>
        </p:spPr>
        <p:txBody>
          <a:bodyPr/>
          <a:lstStyle/>
          <a:p>
            <a:br>
              <a:rPr lang="en-US" altLang="zh-CN" sz="5400" b="1" dirty="0"/>
            </a:br>
            <a:br>
              <a:rPr lang="en-US" altLang="zh-CN" sz="5400" b="1" dirty="0"/>
            </a:br>
            <a:br>
              <a:rPr lang="en-US" altLang="zh-CN" sz="5400" b="1" dirty="0"/>
            </a:br>
            <a:br>
              <a:rPr lang="en-US" altLang="zh-CN" sz="5400" b="1" dirty="0"/>
            </a:br>
            <a:br>
              <a:rPr lang="en-US" altLang="zh-CN" sz="5400" b="1" dirty="0"/>
            </a:br>
            <a:r>
              <a:rPr lang="en-US" altLang="zh-CN" sz="5400" b="1" dirty="0"/>
              <a:t>Rule Management, Disputes &amp; Automation</a:t>
            </a:r>
            <a:br>
              <a:rPr lang="en-US" altLang="zh-CN" sz="5400" b="1" dirty="0"/>
            </a:b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©2018 PayPal Inc. Confidential and proprietary.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94525" y="5445914"/>
            <a:ext cx="9144000" cy="352205"/>
          </a:xfrm>
        </p:spPr>
        <p:txBody>
          <a:bodyPr/>
          <a:lstStyle/>
          <a:p>
            <a:r>
              <a:rPr lang="en-US" altLang="zh-CN" dirty="0"/>
              <a:t>SEP </a:t>
            </a:r>
            <a:r>
              <a:rPr lang="en-US" dirty="0"/>
              <a:t> 2018</a:t>
            </a:r>
          </a:p>
        </p:txBody>
      </p:sp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65" y="6072429"/>
            <a:ext cx="489320" cy="37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71697" y="119884"/>
            <a:ext cx="2249214" cy="449317"/>
          </a:xfrm>
        </p:spPr>
        <p:txBody>
          <a:bodyPr/>
          <a:lstStyle/>
          <a:p>
            <a:r>
              <a:rPr lang="en-US" sz="3200" dirty="0"/>
              <a:t>Story 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1B1112-F283-4765-A872-64E09C61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4" y="639818"/>
            <a:ext cx="10171166" cy="5713358"/>
          </a:xfrm>
        </p:spPr>
      </p:pic>
    </p:spTree>
    <p:extLst>
      <p:ext uri="{BB962C8B-B14F-4D97-AF65-F5344CB8AC3E}">
        <p14:creationId xmlns:p14="http://schemas.microsoft.com/office/powerpoint/2010/main" val="27591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4824" y="260203"/>
            <a:ext cx="11187114" cy="430887"/>
          </a:xfrm>
        </p:spPr>
        <p:txBody>
          <a:bodyPr/>
          <a:lstStyle/>
          <a:p>
            <a:r>
              <a:rPr lang="en-US" sz="2800" dirty="0"/>
              <a:t>Project Phase ( MVP 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76263D5-2F46-44EE-A041-4F875D8BA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95518" y="1237580"/>
            <a:ext cx="9315165" cy="5118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0DD390-2451-4DC9-AA02-881C96860738}"/>
              </a:ext>
            </a:extLst>
          </p:cNvPr>
          <p:cNvSpPr txBox="1"/>
          <p:nvPr/>
        </p:nvSpPr>
        <p:spPr>
          <a:xfrm>
            <a:off x="504824" y="745137"/>
            <a:ext cx="1113476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ea typeface="+mj-ea"/>
                <a:cs typeface="+mj-cs"/>
              </a:rPr>
              <a:t>The goal is to get a simple version of the solution out into the hands of the users to make sure that we’re on the right track and identify the highest-priority things to do next</a:t>
            </a:r>
          </a:p>
        </p:txBody>
      </p:sp>
    </p:spTree>
    <p:extLst>
      <p:ext uri="{BB962C8B-B14F-4D97-AF65-F5344CB8AC3E}">
        <p14:creationId xmlns:p14="http://schemas.microsoft.com/office/powerpoint/2010/main" val="3277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4824" y="275303"/>
            <a:ext cx="11187114" cy="562897"/>
          </a:xfrm>
        </p:spPr>
        <p:txBody>
          <a:bodyPr/>
          <a:lstStyle/>
          <a:p>
            <a:pPr algn="ctr"/>
            <a:r>
              <a:rPr lang="en-US" sz="3200" dirty="0"/>
              <a:t>Story-wise Delivery Timeline / 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911C2B6-505A-4ACB-A2FF-1F24FE201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836291"/>
            <a:ext cx="10617239" cy="5437789"/>
          </a:xfrm>
        </p:spPr>
      </p:pic>
    </p:spTree>
    <p:extLst>
      <p:ext uri="{BB962C8B-B14F-4D97-AF65-F5344CB8AC3E}">
        <p14:creationId xmlns:p14="http://schemas.microsoft.com/office/powerpoint/2010/main" val="7565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Tool Snapshot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9F8887-67E6-4688-9484-EABA08A4E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36" y="842021"/>
            <a:ext cx="10751093" cy="54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7" y="1659834"/>
            <a:ext cx="10844212" cy="152479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Technical Stack, Outcome Metrics &amp;</a:t>
            </a:r>
            <a:b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3225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Tech Stack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5738191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Tool is designed as </a:t>
            </a:r>
            <a:r>
              <a:rPr lang="en-US" sz="2400" b="1" dirty="0">
                <a:solidFill>
                  <a:schemeClr val="accent1"/>
                </a:solidFill>
                <a:ea typeface="+mj-ea"/>
                <a:cs typeface="+mj-cs"/>
              </a:rPr>
              <a:t>3 Tier Application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Representation Layer – Web UI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Created using Latest Angular 6.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Theme based on Angular Material.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Logic 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Created using JAVA 9 and Spring Boot.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Data 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MySQL Database for storing all necessary information.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409F1E4-CAC8-4B57-AEB9-FFCE348DB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1206"/>
            <a:ext cx="5738191" cy="32480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03249A-5139-400A-A008-BE7A025523B7}"/>
              </a:ext>
            </a:extLst>
          </p:cNvPr>
          <p:cNvSpPr txBox="1"/>
          <p:nvPr/>
        </p:nvSpPr>
        <p:spPr>
          <a:xfrm>
            <a:off x="6721207" y="1181573"/>
            <a:ext cx="47456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5720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Expected Outcome and Metrics – Per Sprint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1A8B3D0-94CE-44FB-B91F-6783B16A1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404337"/>
              </p:ext>
            </p:extLst>
          </p:nvPr>
        </p:nvGraphicFramePr>
        <p:xfrm>
          <a:off x="279737" y="970059"/>
          <a:ext cx="11273507" cy="5168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17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Outcome Metrics For Quarter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1A8B3D0-94CE-44FB-B91F-6783B16A1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715747"/>
              </p:ext>
            </p:extLst>
          </p:nvPr>
        </p:nvGraphicFramePr>
        <p:xfrm>
          <a:off x="279738" y="970059"/>
          <a:ext cx="10889912" cy="527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7E4C410-368A-4CC9-94D2-4AD5E810E76A}"/>
              </a:ext>
            </a:extLst>
          </p:cNvPr>
          <p:cNvSpPr txBox="1"/>
          <p:nvPr/>
        </p:nvSpPr>
        <p:spPr>
          <a:xfrm>
            <a:off x="274529" y="5398936"/>
            <a:ext cx="16459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Productivity Increase</a:t>
            </a:r>
          </a:p>
        </p:txBody>
      </p:sp>
    </p:spTree>
    <p:extLst>
      <p:ext uri="{BB962C8B-B14F-4D97-AF65-F5344CB8AC3E}">
        <p14:creationId xmlns:p14="http://schemas.microsoft.com/office/powerpoint/2010/main" val="9389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Expected Outcome in Brief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Resource productivity Increase by through cut-down of Manual deployment and Monitoring supports.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Improves Client Teams Support service and self (including Case creations, transitions, workflow tests, E2E Execution and deployments).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Rule Management(Rule Jars, RBOs, Stages) done centralized to the client teams thus reducing the dependency on the team.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Test and Automation coverage done In-Sprint with ‘On-The-Go’ Approach, increasing the FT Automation coverage more than 90%.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Interactive UI with intelligence to record Testcases with minimal inputs from user reducing Test and Automation development Time.</a:t>
            </a:r>
          </a:p>
          <a:p>
            <a:pPr lvl="1"/>
            <a:endParaRPr lang="en-US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Any Time Regression support where client team can trigger various test and workflow and sign-off their requirement without our waited support.</a:t>
            </a:r>
          </a:p>
        </p:txBody>
      </p:sp>
    </p:spTree>
    <p:extLst>
      <p:ext uri="{BB962C8B-B14F-4D97-AF65-F5344CB8AC3E}">
        <p14:creationId xmlns:p14="http://schemas.microsoft.com/office/powerpoint/2010/main" val="213963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2800" dirty="0"/>
              <a:t>Tool’s Current Status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878155"/>
            <a:ext cx="11476382" cy="132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Post Process and Rule Jar Deployment is fully functional and available to all users.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UI Layer Ready for – Dashboard, Rule Fire, Rule Details, Disputes, Setup DC and RBO Update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Logic Layer for Rule Details, Rule Fire(Partial), Disputes(Partial).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EE64E961-502D-4846-B199-B1022AE9262F}"/>
              </a:ext>
            </a:extLst>
          </p:cNvPr>
          <p:cNvSpPr txBox="1">
            <a:spLocks/>
          </p:cNvSpPr>
          <p:nvPr/>
        </p:nvSpPr>
        <p:spPr>
          <a:xfrm>
            <a:off x="279737" y="2332928"/>
            <a:ext cx="11187113" cy="5288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What’s Next?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561A4-22B7-4D47-9CD2-1223E1936B29}"/>
              </a:ext>
            </a:extLst>
          </p:cNvPr>
          <p:cNvSpPr txBox="1"/>
          <p:nvPr/>
        </p:nvSpPr>
        <p:spPr>
          <a:xfrm>
            <a:off x="279737" y="2959031"/>
            <a:ext cx="11476382" cy="360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Goal is to get a simple version of the solution out into the hands of the users to make sure that we’re on the right track and identify the highest-priority things to do next</a:t>
            </a:r>
            <a:endParaRPr lang="en-US" sz="20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Deliver each feature of different EPICs in their respective Planned Phases.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With end user inputs, enhancements, Bugs and optimization to be take care of.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Confluence Page on the Tool to be created.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Dedicated Servers for the Tool and CI-CD Jobs to be Setup.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Setup go/URL.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833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altLang="zh-CN" sz="3200" dirty="0"/>
              <a:t>Topics Overview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89117140"/>
              </p:ext>
            </p:extLst>
          </p:nvPr>
        </p:nvGraphicFramePr>
        <p:xfrm>
          <a:off x="1810180" y="785191"/>
          <a:ext cx="8561682" cy="565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9980" y="250245"/>
            <a:ext cx="11756550" cy="562897"/>
          </a:xfrm>
        </p:spPr>
        <p:txBody>
          <a:bodyPr/>
          <a:lstStyle/>
          <a:p>
            <a:r>
              <a:rPr lang="en-US" altLang="zh-CN" sz="3200" dirty="0"/>
              <a:t>Useful Links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656DA-CDAC-4E91-8696-BE0D39F53D60}"/>
              </a:ext>
            </a:extLst>
          </p:cNvPr>
          <p:cNvSpPr txBox="1"/>
          <p:nvPr/>
        </p:nvSpPr>
        <p:spPr>
          <a:xfrm>
            <a:off x="336331" y="1001700"/>
            <a:ext cx="1083331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Rules Tool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http://10.239.61.239:4201/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https://github.paypal.com/layyakannu/rule-process-tool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1BA82-7AC5-4833-B040-92C6B5398C0F}"/>
              </a:ext>
            </a:extLst>
          </p:cNvPr>
          <p:cNvSpPr txBox="1"/>
          <p:nvPr/>
        </p:nvSpPr>
        <p:spPr>
          <a:xfrm>
            <a:off x="6795144" y="4861687"/>
            <a:ext cx="5201386" cy="979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A788E534-960E-402D-BD01-8051F2BEA313}"/>
              </a:ext>
            </a:extLst>
          </p:cNvPr>
          <p:cNvSpPr txBox="1">
            <a:spLocks/>
          </p:cNvSpPr>
          <p:nvPr/>
        </p:nvSpPr>
        <p:spPr>
          <a:xfrm>
            <a:off x="239980" y="4847306"/>
            <a:ext cx="11756550" cy="5628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5698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60" y="1918252"/>
            <a:ext cx="10844212" cy="794026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Introduction</a:t>
            </a:r>
            <a:endParaRPr lang="en-US" sz="4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8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7977" y="2524138"/>
            <a:ext cx="11187113" cy="562897"/>
          </a:xfrm>
        </p:spPr>
        <p:txBody>
          <a:bodyPr/>
          <a:lstStyle/>
          <a:p>
            <a:r>
              <a:rPr lang="en-US" sz="3200" dirty="0"/>
              <a:t>Goal and Objective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216" y="3289520"/>
            <a:ext cx="11090629" cy="2702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Remove Any Dependencies.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No More Time Consuming Manual Process and Deployments.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Faster Validations and QA Sign-Offs.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Test and Automate with ‘On The Go’ Approach.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Wider E2E Test Support.</a:t>
            </a:r>
            <a:endParaRPr lang="en-US" altLang="zh-CN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3060D2B5-3BD0-43A5-B314-CF8E90BC2F15}"/>
              </a:ext>
            </a:extLst>
          </p:cNvPr>
          <p:cNvSpPr txBox="1">
            <a:spLocks/>
          </p:cNvSpPr>
          <p:nvPr/>
        </p:nvSpPr>
        <p:spPr>
          <a:xfrm>
            <a:off x="279732" y="493112"/>
            <a:ext cx="11187113" cy="56289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AA789-83F2-4677-9A1B-0E80CD95F711}"/>
              </a:ext>
            </a:extLst>
          </p:cNvPr>
          <p:cNvSpPr txBox="1"/>
          <p:nvPr/>
        </p:nvSpPr>
        <p:spPr>
          <a:xfrm>
            <a:off x="327977" y="1244608"/>
            <a:ext cx="1109062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ea typeface="+mj-ea"/>
                <a:cs typeface="+mj-cs"/>
              </a:rPr>
              <a:t>One Stop Solution for all Rule Based Operations, RBO Update, Disputes/Case Management and Test Automation.</a:t>
            </a:r>
          </a:p>
          <a:p>
            <a:endParaRPr lang="en-US" altLang="zh-CN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57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7" y="1659835"/>
            <a:ext cx="10844212" cy="79402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Todays Situation vs Tomorrows Spot!</a:t>
            </a:r>
          </a:p>
        </p:txBody>
      </p:sp>
    </p:spTree>
    <p:extLst>
      <p:ext uri="{BB962C8B-B14F-4D97-AF65-F5344CB8AC3E}">
        <p14:creationId xmlns:p14="http://schemas.microsoft.com/office/powerpoint/2010/main" val="17871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Todays Situation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851719"/>
            <a:ext cx="11476382" cy="60016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Dependency on Pluto-DC New Instance Setup if broken or Busy.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Adding a RBO variable to a new Checkpoint manually.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Time Consuming Post Processing and Manual Stage Deployments.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Less Rule Based Testcase Automations.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Manual Stage Log validations and verification of expected Rule fire.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Time consuming dispute creation and transitions by importing project and opening Attack client tool.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Adhoc Time consuming support to client and neighbor Teams.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Sample Confluence Pages for Manual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ea typeface="+mj-ea"/>
                <a:cs typeface="+mj-cs"/>
                <a:hlinkClick r:id="rId5"/>
              </a:rPr>
              <a:t>https://engineering.paypalcorp.com/confluence/display/alfaromeo/Setting+up+DC</a:t>
            </a:r>
            <a:endParaRPr lang="en-US" sz="14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ea typeface="+mj-ea"/>
                <a:cs typeface="+mj-cs"/>
                <a:hlinkClick r:id="rId6"/>
              </a:rPr>
              <a:t>https://engineering.paypalcorp.com/confluence/display/alfaromeo/Inserting+dynamic+domains+in+DC+-+Steps</a:t>
            </a:r>
            <a:endParaRPr lang="en-US" sz="14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  <a:ea typeface="+mj-ea"/>
                <a:cs typeface="+mj-cs"/>
                <a:hlinkClick r:id="rId7"/>
              </a:rPr>
              <a:t>https://engineering.paypalcorp.com/confluence/display/~asarvade/RRDS_File+based+Rule+deployment</a:t>
            </a:r>
            <a:endParaRPr lang="en-US" sz="1400" b="1" dirty="0">
              <a:solidFill>
                <a:schemeClr val="accent1"/>
              </a:solidFill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endParaRPr lang="en-US" sz="1400" b="1" dirty="0">
              <a:solidFill>
                <a:schemeClr val="accent1"/>
              </a:solidFill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5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What we bring in? – Our Tomorrows Spot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43641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Creation of your own New Pluto-DC Instance on click of a button.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Automated Process of adding a RBO variable to a New Checkpoint.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Upload Rule Jar, Post Process, Stage Deploy and Start Component in few seconds.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Submit HTTP Request and Validate expected Response and Rule fire in Same Page without Stage Login.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 User friendly centralized UI Based Dispute Creations and Transition support.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Available to All, where user can perform their desired operations.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Fast E2E, Workflow validations, Test Automation and Regression support.</a:t>
            </a:r>
          </a:p>
        </p:txBody>
      </p:sp>
    </p:spTree>
    <p:extLst>
      <p:ext uri="{BB962C8B-B14F-4D97-AF65-F5344CB8AC3E}">
        <p14:creationId xmlns:p14="http://schemas.microsoft.com/office/powerpoint/2010/main" val="29827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7" y="1659835"/>
            <a:ext cx="10844212" cy="79402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Tool Features, Story Board &amp; Timelines</a:t>
            </a:r>
          </a:p>
        </p:txBody>
      </p:sp>
    </p:spTree>
    <p:extLst>
      <p:ext uri="{BB962C8B-B14F-4D97-AF65-F5344CB8AC3E}">
        <p14:creationId xmlns:p14="http://schemas.microsoft.com/office/powerpoint/2010/main" val="79172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9737" y="275303"/>
            <a:ext cx="11187113" cy="562897"/>
          </a:xfrm>
        </p:spPr>
        <p:txBody>
          <a:bodyPr/>
          <a:lstStyle/>
          <a:p>
            <a:r>
              <a:rPr lang="en-US" sz="3200" dirty="0"/>
              <a:t>Tool Features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©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2018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PayPal Sans Big Light"/>
                <a:ea typeface="+mn-ea"/>
                <a:cs typeface="+mn-cs"/>
              </a:rPr>
              <a:t> PayPal Inc. Confidential and proprietary.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683" y="6275991"/>
            <a:ext cx="520146" cy="4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965" y="6279812"/>
            <a:ext cx="676623" cy="368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64E1AE-74B0-4700-BF08-D26BD8A990EE}"/>
              </a:ext>
            </a:extLst>
          </p:cNvPr>
          <p:cNvSpPr txBox="1"/>
          <p:nvPr/>
        </p:nvSpPr>
        <p:spPr>
          <a:xfrm>
            <a:off x="357809" y="1113183"/>
            <a:ext cx="11476382" cy="5109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Dashboard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Setup Pluto-DC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RBO Update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Post Process &amp; Stage Deployment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Rule Fire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Rule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Disputes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Create Dispute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Transit Dispute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Dispute Details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ea typeface="+mj-ea"/>
                <a:cs typeface="+mj-cs"/>
              </a:rPr>
              <a:t>Automation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Test Case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Test Suite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Reports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ea typeface="+mj-ea"/>
                <a:cs typeface="+mj-cs"/>
              </a:rPr>
              <a:t>E2E Execution</a:t>
            </a:r>
          </a:p>
        </p:txBody>
      </p:sp>
    </p:spTree>
    <p:extLst>
      <p:ext uri="{BB962C8B-B14F-4D97-AF65-F5344CB8AC3E}">
        <p14:creationId xmlns:p14="http://schemas.microsoft.com/office/powerpoint/2010/main" val="40377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YL">
    <a:dk1>
      <a:sysClr val="windowText" lastClr="000000"/>
    </a:dk1>
    <a:lt1>
      <a:sysClr val="window" lastClr="FFFFFF"/>
    </a:lt1>
    <a:dk2>
      <a:srgbClr val="333333"/>
    </a:dk2>
    <a:lt2>
      <a:srgbClr val="808080"/>
    </a:lt2>
    <a:accent1>
      <a:srgbClr val="009CDE"/>
    </a:accent1>
    <a:accent2>
      <a:srgbClr val="003087"/>
    </a:accent2>
    <a:accent3>
      <a:srgbClr val="640487"/>
    </a:accent3>
    <a:accent4>
      <a:srgbClr val="DE0063"/>
    </a:accent4>
    <a:accent5>
      <a:srgbClr val="FF9600"/>
    </a:accent5>
    <a:accent6>
      <a:srgbClr val="00CF92"/>
    </a:accent6>
    <a:hlink>
      <a:srgbClr val="003087"/>
    </a:hlink>
    <a:folHlink>
      <a:srgbClr val="64048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30288</TotalTime>
  <Words>995</Words>
  <Application>Microsoft Office PowerPoint</Application>
  <PresentationFormat>Widescreen</PresentationFormat>
  <Paragraphs>164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宋体</vt:lpstr>
      <vt:lpstr>Arial</vt:lpstr>
      <vt:lpstr>Calibri</vt:lpstr>
      <vt:lpstr>PayPal Forward</vt:lpstr>
      <vt:lpstr>PayPal Sans Big</vt:lpstr>
      <vt:lpstr>PayPal Sans Big Light</vt:lpstr>
      <vt:lpstr>PayPal Sans Big Thin</vt:lpstr>
      <vt:lpstr>Segoe UI Semilight</vt:lpstr>
      <vt:lpstr>Wingdings</vt:lpstr>
      <vt:lpstr>Blue Gradient Section</vt:lpstr>
      <vt:lpstr>     Rule Management, Disputes &amp; Automation </vt:lpstr>
      <vt:lpstr>Topics Overview</vt:lpstr>
      <vt:lpstr>Introduction</vt:lpstr>
      <vt:lpstr>Goal and Objective</vt:lpstr>
      <vt:lpstr>Todays Situation vs Tomorrows Spot!</vt:lpstr>
      <vt:lpstr>Todays Situation</vt:lpstr>
      <vt:lpstr>What we bring in? – Our Tomorrows Spot</vt:lpstr>
      <vt:lpstr>Tool Features, Story Board &amp; Timelines</vt:lpstr>
      <vt:lpstr>Tool Features</vt:lpstr>
      <vt:lpstr>Story Board</vt:lpstr>
      <vt:lpstr>Project Phase ( MVP )</vt:lpstr>
      <vt:lpstr>Story-wise Delivery Timeline / Plan</vt:lpstr>
      <vt:lpstr>Tool Snapshot</vt:lpstr>
      <vt:lpstr>Technical Stack, Outcome Metrics &amp; Current Status</vt:lpstr>
      <vt:lpstr>Tech Stack</vt:lpstr>
      <vt:lpstr>Expected Outcome and Metrics – Per Sprint</vt:lpstr>
      <vt:lpstr>Outcome Metrics For Quarter</vt:lpstr>
      <vt:lpstr>Expected Outcome in Brief</vt:lpstr>
      <vt:lpstr>Tool’s Current Status</vt:lpstr>
      <vt:lpstr>Useful Links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AriesW</dc:creator>
  <cp:lastModifiedBy>Ayyakannu, LAKSHMAN(AWF)</cp:lastModifiedBy>
  <cp:revision>1417</cp:revision>
  <dcterms:created xsi:type="dcterms:W3CDTF">2015-08-14T15:23:08Z</dcterms:created>
  <dcterms:modified xsi:type="dcterms:W3CDTF">2018-09-24T06:48:41Z</dcterms:modified>
</cp:coreProperties>
</file>