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6"/>
  </p:notesMasterIdLst>
  <p:handoutMasterIdLst>
    <p:handoutMasterId r:id="rId7"/>
  </p:handoutMasterIdLst>
  <p:sldIdLst>
    <p:sldId id="2191"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D9D9D9"/>
    <a:srgbClr val="0A0C40"/>
    <a:srgbClr val="000063"/>
    <a:srgbClr val="00075F"/>
    <a:srgbClr val="328DFF"/>
    <a:srgbClr val="00065E"/>
    <a:srgbClr val="050E48"/>
    <a:srgbClr val="221181"/>
    <a:srgbClr val="020B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223FA-65E9-4FC8-9299-873A6B0A6368}" v="10" dt="2022-08-09T03:16:18.479"/>
    <p1510:client id="{A567585F-5E77-4833-9469-0FE0FDEA9569}" v="197" dt="2022-08-11T06:09:07.537"/>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6879" autoAdjust="0"/>
  </p:normalViewPr>
  <p:slideViewPr>
    <p:cSldViewPr snapToGrid="0">
      <p:cViewPr varScale="1">
        <p:scale>
          <a:sx n="91" d="100"/>
          <a:sy n="91" d="100"/>
        </p:scale>
        <p:origin x="954" y="66"/>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53" d="100"/>
          <a:sy n="53" d="100"/>
        </p:scale>
        <p:origin x="284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3E1035-31A3-E346-98AB-FB1547C48253}"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E70A3BBB-79FC-794C-AC48-55871FE11B09}">
      <dgm:prSet phldrT="[Text]" custT="1"/>
      <dgm:spPr>
        <a:ln cap="rnd">
          <a:noFill/>
        </a:ln>
      </dgm:spPr>
      <dgm:t>
        <a:bodyPr/>
        <a:lstStyle/>
        <a:p>
          <a:pPr rtl="0"/>
          <a:r>
            <a:rPr lang="en-GB" sz="900" dirty="0">
              <a:latin typeface="Arial"/>
              <a:cs typeface="Arial"/>
            </a:rPr>
            <a:t>MEAN STACK </a:t>
          </a:r>
        </a:p>
      </dgm:t>
    </dgm:pt>
    <dgm:pt modelId="{BE8BA266-9140-DD49-9A8A-F9C57741A8D5}" type="parTrans" cxnId="{C4FE38B2-C5C9-0046-8C9F-61F8E7D4A073}">
      <dgm:prSet/>
      <dgm:spPr/>
      <dgm:t>
        <a:bodyPr/>
        <a:lstStyle/>
        <a:p>
          <a:endParaRPr lang="en-GB" sz="900"/>
        </a:p>
      </dgm:t>
    </dgm:pt>
    <dgm:pt modelId="{4DB7DB6F-16A6-4F49-B780-254197A958B3}" type="sibTrans" cxnId="{C4FE38B2-C5C9-0046-8C9F-61F8E7D4A073}">
      <dgm:prSet/>
      <dgm:spPr/>
      <dgm:t>
        <a:bodyPr/>
        <a:lstStyle/>
        <a:p>
          <a:endParaRPr lang="en-GB" sz="900"/>
        </a:p>
      </dgm:t>
    </dgm:pt>
    <dgm:pt modelId="{175CA111-D3BE-2B46-BA4E-5CB84327904A}">
      <dgm:prSet phldrT="[Text]" phldr="0" custT="1"/>
      <dgm:spPr>
        <a:ln cap="rnd">
          <a:noFill/>
        </a:ln>
      </dgm:spPr>
      <dgm:t>
        <a:bodyPr/>
        <a:lstStyle/>
        <a:p>
          <a:pPr rtl="0"/>
          <a:r>
            <a:rPr lang="en-GB" sz="900" dirty="0">
              <a:latin typeface="Arial"/>
              <a:cs typeface="Arial"/>
            </a:rPr>
            <a:t>ORACLE DB</a:t>
          </a:r>
        </a:p>
      </dgm:t>
    </dgm:pt>
    <dgm:pt modelId="{F633A4D3-B31B-2448-97E7-5321A39FD16F}" type="parTrans" cxnId="{09A1157C-C14C-0F48-8D77-C38CE4124E15}">
      <dgm:prSet/>
      <dgm:spPr/>
      <dgm:t>
        <a:bodyPr/>
        <a:lstStyle/>
        <a:p>
          <a:endParaRPr lang="en-GB" sz="900"/>
        </a:p>
      </dgm:t>
    </dgm:pt>
    <dgm:pt modelId="{9F498BBE-423D-6A4B-B375-2CD53469B280}" type="sibTrans" cxnId="{09A1157C-C14C-0F48-8D77-C38CE4124E15}">
      <dgm:prSet/>
      <dgm:spPr/>
      <dgm:t>
        <a:bodyPr/>
        <a:lstStyle/>
        <a:p>
          <a:endParaRPr lang="en-GB" sz="900"/>
        </a:p>
      </dgm:t>
    </dgm:pt>
    <dgm:pt modelId="{56A52CCB-653C-F940-8606-00628775F1DC}" type="pres">
      <dgm:prSet presAssocID="{393E1035-31A3-E346-98AB-FB1547C48253}" presName="diagram" presStyleCnt="0">
        <dgm:presLayoutVars>
          <dgm:dir/>
          <dgm:resizeHandles val="exact"/>
        </dgm:presLayoutVars>
      </dgm:prSet>
      <dgm:spPr/>
    </dgm:pt>
    <dgm:pt modelId="{A454B579-9947-2B42-B0B2-90A698347191}" type="pres">
      <dgm:prSet presAssocID="{E70A3BBB-79FC-794C-AC48-55871FE11B09}" presName="node" presStyleLbl="node1" presStyleIdx="0" presStyleCnt="2" custScaleX="190575">
        <dgm:presLayoutVars>
          <dgm:bulletEnabled val="1"/>
        </dgm:presLayoutVars>
      </dgm:prSet>
      <dgm:spPr>
        <a:prstGeom prst="roundRect">
          <a:avLst/>
        </a:prstGeom>
      </dgm:spPr>
    </dgm:pt>
    <dgm:pt modelId="{C72F0579-E50B-D543-AFD8-19A795E236D3}" type="pres">
      <dgm:prSet presAssocID="{4DB7DB6F-16A6-4F49-B780-254197A958B3}" presName="sibTrans" presStyleCnt="0"/>
      <dgm:spPr/>
    </dgm:pt>
    <dgm:pt modelId="{A4CEA1F9-86E7-A948-9441-7913CAC46E43}" type="pres">
      <dgm:prSet presAssocID="{175CA111-D3BE-2B46-BA4E-5CB84327904A}" presName="node" presStyleLbl="node1" presStyleIdx="1" presStyleCnt="2" custScaleX="317625">
        <dgm:presLayoutVars>
          <dgm:bulletEnabled val="1"/>
        </dgm:presLayoutVars>
      </dgm:prSet>
      <dgm:spPr>
        <a:prstGeom prst="roundRect">
          <a:avLst/>
        </a:prstGeom>
      </dgm:spPr>
    </dgm:pt>
  </dgm:ptLst>
  <dgm:cxnLst>
    <dgm:cxn modelId="{09A1157C-C14C-0F48-8D77-C38CE4124E15}" srcId="{393E1035-31A3-E346-98AB-FB1547C48253}" destId="{175CA111-D3BE-2B46-BA4E-5CB84327904A}" srcOrd="1" destOrd="0" parTransId="{F633A4D3-B31B-2448-97E7-5321A39FD16F}" sibTransId="{9F498BBE-423D-6A4B-B375-2CD53469B280}"/>
    <dgm:cxn modelId="{F2172A8D-1A5E-EB4B-AB16-E7E628A694F1}" type="presOf" srcId="{175CA111-D3BE-2B46-BA4E-5CB84327904A}" destId="{A4CEA1F9-86E7-A948-9441-7913CAC46E43}" srcOrd="0" destOrd="0" presId="urn:microsoft.com/office/officeart/2005/8/layout/default"/>
    <dgm:cxn modelId="{C4FE38B2-C5C9-0046-8C9F-61F8E7D4A073}" srcId="{393E1035-31A3-E346-98AB-FB1547C48253}" destId="{E70A3BBB-79FC-794C-AC48-55871FE11B09}" srcOrd="0" destOrd="0" parTransId="{BE8BA266-9140-DD49-9A8A-F9C57741A8D5}" sibTransId="{4DB7DB6F-16A6-4F49-B780-254197A958B3}"/>
    <dgm:cxn modelId="{6E6149B2-244F-8748-9623-75A2D12427CF}" type="presOf" srcId="{E70A3BBB-79FC-794C-AC48-55871FE11B09}" destId="{A454B579-9947-2B42-B0B2-90A698347191}" srcOrd="0" destOrd="0" presId="urn:microsoft.com/office/officeart/2005/8/layout/default"/>
    <dgm:cxn modelId="{D6A60CD1-7514-274E-A827-6434FAD4AC45}" type="presOf" srcId="{393E1035-31A3-E346-98AB-FB1547C48253}" destId="{56A52CCB-653C-F940-8606-00628775F1DC}" srcOrd="0" destOrd="0" presId="urn:microsoft.com/office/officeart/2005/8/layout/default"/>
    <dgm:cxn modelId="{723868A2-6747-FD45-88D5-BC225319100F}" type="presParOf" srcId="{56A52CCB-653C-F940-8606-00628775F1DC}" destId="{A454B579-9947-2B42-B0B2-90A698347191}" srcOrd="0" destOrd="0" presId="urn:microsoft.com/office/officeart/2005/8/layout/default"/>
    <dgm:cxn modelId="{1BAA4B99-0DA1-F248-B5A5-3057F52CD118}" type="presParOf" srcId="{56A52CCB-653C-F940-8606-00628775F1DC}" destId="{C72F0579-E50B-D543-AFD8-19A795E236D3}" srcOrd="1" destOrd="0" presId="urn:microsoft.com/office/officeart/2005/8/layout/default"/>
    <dgm:cxn modelId="{251F5136-8E61-0F4E-9864-8F453B1FE836}" type="presParOf" srcId="{56A52CCB-653C-F940-8606-00628775F1DC}" destId="{A4CEA1F9-86E7-A948-9441-7913CAC46E43}"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3E1035-31A3-E346-98AB-FB1547C48253}"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E70A3BBB-79FC-794C-AC48-55871FE11B09}">
      <dgm:prSet phldrT="[Text]" phldr="0" custT="1"/>
      <dgm:spPr>
        <a:ln cap="rnd">
          <a:noFill/>
        </a:ln>
      </dgm:spPr>
      <dgm:t>
        <a:bodyPr/>
        <a:lstStyle/>
        <a:p>
          <a:pPr rtl="0"/>
          <a:r>
            <a:rPr lang="en-GB" sz="900" dirty="0" err="1">
              <a:latin typeface="Arial"/>
              <a:cs typeface="Arial"/>
            </a:rPr>
            <a:t>Javascripts</a:t>
          </a:r>
          <a:endParaRPr lang="en-GB" sz="900" dirty="0">
            <a:latin typeface="Arial"/>
            <a:cs typeface="Arial"/>
          </a:endParaRPr>
        </a:p>
      </dgm:t>
    </dgm:pt>
    <dgm:pt modelId="{BE8BA266-9140-DD49-9A8A-F9C57741A8D5}" type="parTrans" cxnId="{C4FE38B2-C5C9-0046-8C9F-61F8E7D4A073}">
      <dgm:prSet/>
      <dgm:spPr/>
      <dgm:t>
        <a:bodyPr/>
        <a:lstStyle/>
        <a:p>
          <a:endParaRPr lang="en-GB" sz="900"/>
        </a:p>
      </dgm:t>
    </dgm:pt>
    <dgm:pt modelId="{4DB7DB6F-16A6-4F49-B780-254197A958B3}" type="sibTrans" cxnId="{C4FE38B2-C5C9-0046-8C9F-61F8E7D4A073}">
      <dgm:prSet/>
      <dgm:spPr/>
      <dgm:t>
        <a:bodyPr/>
        <a:lstStyle/>
        <a:p>
          <a:endParaRPr lang="en-GB" sz="900"/>
        </a:p>
      </dgm:t>
    </dgm:pt>
    <dgm:pt modelId="{175CA111-D3BE-2B46-BA4E-5CB84327904A}">
      <dgm:prSet phldrT="[Text]" phldr="0" custT="1"/>
      <dgm:spPr>
        <a:ln cap="rnd">
          <a:noFill/>
        </a:ln>
      </dgm:spPr>
      <dgm:t>
        <a:bodyPr/>
        <a:lstStyle/>
        <a:p>
          <a:r>
            <a:rPr lang="en-GB" sz="900" dirty="0">
              <a:latin typeface="Arial"/>
              <a:cs typeface="Arial"/>
            </a:rPr>
            <a:t>Oracle Forms</a:t>
          </a:r>
        </a:p>
      </dgm:t>
    </dgm:pt>
    <dgm:pt modelId="{9F498BBE-423D-6A4B-B375-2CD53469B280}" type="sibTrans" cxnId="{09A1157C-C14C-0F48-8D77-C38CE4124E15}">
      <dgm:prSet/>
      <dgm:spPr/>
      <dgm:t>
        <a:bodyPr/>
        <a:lstStyle/>
        <a:p>
          <a:endParaRPr lang="en-GB" sz="900"/>
        </a:p>
      </dgm:t>
    </dgm:pt>
    <dgm:pt modelId="{F633A4D3-B31B-2448-97E7-5321A39FD16F}" type="parTrans" cxnId="{09A1157C-C14C-0F48-8D77-C38CE4124E15}">
      <dgm:prSet/>
      <dgm:spPr/>
      <dgm:t>
        <a:bodyPr/>
        <a:lstStyle/>
        <a:p>
          <a:endParaRPr lang="en-GB" sz="900"/>
        </a:p>
      </dgm:t>
    </dgm:pt>
    <dgm:pt modelId="{56A52CCB-653C-F940-8606-00628775F1DC}" type="pres">
      <dgm:prSet presAssocID="{393E1035-31A3-E346-98AB-FB1547C48253}" presName="diagram" presStyleCnt="0">
        <dgm:presLayoutVars>
          <dgm:dir/>
          <dgm:resizeHandles val="exact"/>
        </dgm:presLayoutVars>
      </dgm:prSet>
      <dgm:spPr/>
    </dgm:pt>
    <dgm:pt modelId="{A454B579-9947-2B42-B0B2-90A698347191}" type="pres">
      <dgm:prSet presAssocID="{E70A3BBB-79FC-794C-AC48-55871FE11B09}" presName="node" presStyleLbl="node1" presStyleIdx="0" presStyleCnt="2" custScaleX="317787" custLinFactNeighborX="-251" custLinFactNeighborY="-956">
        <dgm:presLayoutVars>
          <dgm:bulletEnabled val="1"/>
        </dgm:presLayoutVars>
      </dgm:prSet>
      <dgm:spPr>
        <a:prstGeom prst="roundRect">
          <a:avLst/>
        </a:prstGeom>
      </dgm:spPr>
    </dgm:pt>
    <dgm:pt modelId="{C72F0579-E50B-D543-AFD8-19A795E236D3}" type="pres">
      <dgm:prSet presAssocID="{4DB7DB6F-16A6-4F49-B780-254197A958B3}" presName="sibTrans" presStyleCnt="0"/>
      <dgm:spPr/>
    </dgm:pt>
    <dgm:pt modelId="{A4CEA1F9-86E7-A948-9441-7913CAC46E43}" type="pres">
      <dgm:prSet presAssocID="{175CA111-D3BE-2B46-BA4E-5CB84327904A}" presName="node" presStyleLbl="node1" presStyleIdx="1" presStyleCnt="2" custScaleX="190672">
        <dgm:presLayoutVars>
          <dgm:bulletEnabled val="1"/>
        </dgm:presLayoutVars>
      </dgm:prSet>
      <dgm:spPr>
        <a:prstGeom prst="roundRect">
          <a:avLst/>
        </a:prstGeom>
      </dgm:spPr>
    </dgm:pt>
  </dgm:ptLst>
  <dgm:cxnLst>
    <dgm:cxn modelId="{09A1157C-C14C-0F48-8D77-C38CE4124E15}" srcId="{393E1035-31A3-E346-98AB-FB1547C48253}" destId="{175CA111-D3BE-2B46-BA4E-5CB84327904A}" srcOrd="1" destOrd="0" parTransId="{F633A4D3-B31B-2448-97E7-5321A39FD16F}" sibTransId="{9F498BBE-423D-6A4B-B375-2CD53469B280}"/>
    <dgm:cxn modelId="{F2172A8D-1A5E-EB4B-AB16-E7E628A694F1}" type="presOf" srcId="{175CA111-D3BE-2B46-BA4E-5CB84327904A}" destId="{A4CEA1F9-86E7-A948-9441-7913CAC46E43}" srcOrd="0" destOrd="0" presId="urn:microsoft.com/office/officeart/2005/8/layout/default"/>
    <dgm:cxn modelId="{C4FE38B2-C5C9-0046-8C9F-61F8E7D4A073}" srcId="{393E1035-31A3-E346-98AB-FB1547C48253}" destId="{E70A3BBB-79FC-794C-AC48-55871FE11B09}" srcOrd="0" destOrd="0" parTransId="{BE8BA266-9140-DD49-9A8A-F9C57741A8D5}" sibTransId="{4DB7DB6F-16A6-4F49-B780-254197A958B3}"/>
    <dgm:cxn modelId="{6E6149B2-244F-8748-9623-75A2D12427CF}" type="presOf" srcId="{E70A3BBB-79FC-794C-AC48-55871FE11B09}" destId="{A454B579-9947-2B42-B0B2-90A698347191}" srcOrd="0" destOrd="0" presId="urn:microsoft.com/office/officeart/2005/8/layout/default"/>
    <dgm:cxn modelId="{D6A60CD1-7514-274E-A827-6434FAD4AC45}" type="presOf" srcId="{393E1035-31A3-E346-98AB-FB1547C48253}" destId="{56A52CCB-653C-F940-8606-00628775F1DC}" srcOrd="0" destOrd="0" presId="urn:microsoft.com/office/officeart/2005/8/layout/default"/>
    <dgm:cxn modelId="{723868A2-6747-FD45-88D5-BC225319100F}" type="presParOf" srcId="{56A52CCB-653C-F940-8606-00628775F1DC}" destId="{A454B579-9947-2B42-B0B2-90A698347191}" srcOrd="0" destOrd="0" presId="urn:microsoft.com/office/officeart/2005/8/layout/default"/>
    <dgm:cxn modelId="{1BAA4B99-0DA1-F248-B5A5-3057F52CD118}" type="presParOf" srcId="{56A52CCB-653C-F940-8606-00628775F1DC}" destId="{C72F0579-E50B-D543-AFD8-19A795E236D3}" srcOrd="1" destOrd="0" presId="urn:microsoft.com/office/officeart/2005/8/layout/default"/>
    <dgm:cxn modelId="{251F5136-8E61-0F4E-9864-8F453B1FE836}" type="presParOf" srcId="{56A52CCB-653C-F940-8606-00628775F1DC}" destId="{A4CEA1F9-86E7-A948-9441-7913CAC46E43}"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3E1035-31A3-E346-98AB-FB1547C48253}"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E70A3BBB-79FC-794C-AC48-55871FE11B09}">
      <dgm:prSet phldrT="[Text]" phldr="0" custT="1"/>
      <dgm:spPr>
        <a:ln cap="rnd">
          <a:noFill/>
        </a:ln>
      </dgm:spPr>
      <dgm:t>
        <a:bodyPr/>
        <a:lstStyle/>
        <a:p>
          <a:pPr rtl="0"/>
          <a:r>
            <a:rPr lang="en-GB" sz="900" dirty="0"/>
            <a:t>Python</a:t>
          </a:r>
        </a:p>
      </dgm:t>
    </dgm:pt>
    <dgm:pt modelId="{BE8BA266-9140-DD49-9A8A-F9C57741A8D5}" type="parTrans" cxnId="{C4FE38B2-C5C9-0046-8C9F-61F8E7D4A073}">
      <dgm:prSet/>
      <dgm:spPr/>
      <dgm:t>
        <a:bodyPr/>
        <a:lstStyle/>
        <a:p>
          <a:endParaRPr lang="en-GB" sz="900"/>
        </a:p>
      </dgm:t>
    </dgm:pt>
    <dgm:pt modelId="{4DB7DB6F-16A6-4F49-B780-254197A958B3}" type="sibTrans" cxnId="{C4FE38B2-C5C9-0046-8C9F-61F8E7D4A073}">
      <dgm:prSet/>
      <dgm:spPr/>
      <dgm:t>
        <a:bodyPr/>
        <a:lstStyle/>
        <a:p>
          <a:endParaRPr lang="en-GB" sz="900"/>
        </a:p>
      </dgm:t>
    </dgm:pt>
    <dgm:pt modelId="{175CA111-D3BE-2B46-BA4E-5CB84327904A}">
      <dgm:prSet phldrT="[Text]" phldr="0" custT="1"/>
      <dgm:spPr>
        <a:ln cap="rnd">
          <a:noFill/>
        </a:ln>
      </dgm:spPr>
      <dgm:t>
        <a:bodyPr/>
        <a:lstStyle/>
        <a:p>
          <a:pPr rtl="0"/>
          <a:r>
            <a:rPr lang="en-GB" sz="900" dirty="0">
              <a:latin typeface="Arial"/>
              <a:cs typeface="Arial"/>
            </a:rPr>
            <a:t>Oracle Apex</a:t>
          </a:r>
        </a:p>
      </dgm:t>
    </dgm:pt>
    <dgm:pt modelId="{F633A4D3-B31B-2448-97E7-5321A39FD16F}" type="parTrans" cxnId="{09A1157C-C14C-0F48-8D77-C38CE4124E15}">
      <dgm:prSet/>
      <dgm:spPr/>
      <dgm:t>
        <a:bodyPr/>
        <a:lstStyle/>
        <a:p>
          <a:endParaRPr lang="en-GB" sz="900"/>
        </a:p>
      </dgm:t>
    </dgm:pt>
    <dgm:pt modelId="{9F498BBE-423D-6A4B-B375-2CD53469B280}" type="sibTrans" cxnId="{09A1157C-C14C-0F48-8D77-C38CE4124E15}">
      <dgm:prSet/>
      <dgm:spPr/>
      <dgm:t>
        <a:bodyPr/>
        <a:lstStyle/>
        <a:p>
          <a:endParaRPr lang="en-GB" sz="900"/>
        </a:p>
      </dgm:t>
    </dgm:pt>
    <dgm:pt modelId="{56A52CCB-653C-F940-8606-00628775F1DC}" type="pres">
      <dgm:prSet presAssocID="{393E1035-31A3-E346-98AB-FB1547C48253}" presName="diagram" presStyleCnt="0">
        <dgm:presLayoutVars>
          <dgm:dir/>
          <dgm:resizeHandles val="exact"/>
        </dgm:presLayoutVars>
      </dgm:prSet>
      <dgm:spPr/>
    </dgm:pt>
    <dgm:pt modelId="{A454B579-9947-2B42-B0B2-90A698347191}" type="pres">
      <dgm:prSet presAssocID="{E70A3BBB-79FC-794C-AC48-55871FE11B09}" presName="node" presStyleLbl="node1" presStyleIdx="0" presStyleCnt="2" custScaleX="190575">
        <dgm:presLayoutVars>
          <dgm:bulletEnabled val="1"/>
        </dgm:presLayoutVars>
      </dgm:prSet>
      <dgm:spPr>
        <a:prstGeom prst="roundRect">
          <a:avLst/>
        </a:prstGeom>
      </dgm:spPr>
    </dgm:pt>
    <dgm:pt modelId="{C72F0579-E50B-D543-AFD8-19A795E236D3}" type="pres">
      <dgm:prSet presAssocID="{4DB7DB6F-16A6-4F49-B780-254197A958B3}" presName="sibTrans" presStyleCnt="0"/>
      <dgm:spPr/>
    </dgm:pt>
    <dgm:pt modelId="{A4CEA1F9-86E7-A948-9441-7913CAC46E43}" type="pres">
      <dgm:prSet presAssocID="{175CA111-D3BE-2B46-BA4E-5CB84327904A}" presName="node" presStyleLbl="node1" presStyleIdx="1" presStyleCnt="2" custScaleX="317625">
        <dgm:presLayoutVars>
          <dgm:bulletEnabled val="1"/>
        </dgm:presLayoutVars>
      </dgm:prSet>
      <dgm:spPr>
        <a:prstGeom prst="roundRect">
          <a:avLst/>
        </a:prstGeom>
      </dgm:spPr>
    </dgm:pt>
  </dgm:ptLst>
  <dgm:cxnLst>
    <dgm:cxn modelId="{09A1157C-C14C-0F48-8D77-C38CE4124E15}" srcId="{393E1035-31A3-E346-98AB-FB1547C48253}" destId="{175CA111-D3BE-2B46-BA4E-5CB84327904A}" srcOrd="1" destOrd="0" parTransId="{F633A4D3-B31B-2448-97E7-5321A39FD16F}" sibTransId="{9F498BBE-423D-6A4B-B375-2CD53469B280}"/>
    <dgm:cxn modelId="{F2172A8D-1A5E-EB4B-AB16-E7E628A694F1}" type="presOf" srcId="{175CA111-D3BE-2B46-BA4E-5CB84327904A}" destId="{A4CEA1F9-86E7-A948-9441-7913CAC46E43}" srcOrd="0" destOrd="0" presId="urn:microsoft.com/office/officeart/2005/8/layout/default"/>
    <dgm:cxn modelId="{C4FE38B2-C5C9-0046-8C9F-61F8E7D4A073}" srcId="{393E1035-31A3-E346-98AB-FB1547C48253}" destId="{E70A3BBB-79FC-794C-AC48-55871FE11B09}" srcOrd="0" destOrd="0" parTransId="{BE8BA266-9140-DD49-9A8A-F9C57741A8D5}" sibTransId="{4DB7DB6F-16A6-4F49-B780-254197A958B3}"/>
    <dgm:cxn modelId="{6E6149B2-244F-8748-9623-75A2D12427CF}" type="presOf" srcId="{E70A3BBB-79FC-794C-AC48-55871FE11B09}" destId="{A454B579-9947-2B42-B0B2-90A698347191}" srcOrd="0" destOrd="0" presId="urn:microsoft.com/office/officeart/2005/8/layout/default"/>
    <dgm:cxn modelId="{D6A60CD1-7514-274E-A827-6434FAD4AC45}" type="presOf" srcId="{393E1035-31A3-E346-98AB-FB1547C48253}" destId="{56A52CCB-653C-F940-8606-00628775F1DC}" srcOrd="0" destOrd="0" presId="urn:microsoft.com/office/officeart/2005/8/layout/default"/>
    <dgm:cxn modelId="{723868A2-6747-FD45-88D5-BC225319100F}" type="presParOf" srcId="{56A52CCB-653C-F940-8606-00628775F1DC}" destId="{A454B579-9947-2B42-B0B2-90A698347191}" srcOrd="0" destOrd="0" presId="urn:microsoft.com/office/officeart/2005/8/layout/default"/>
    <dgm:cxn modelId="{1BAA4B99-0DA1-F248-B5A5-3057F52CD118}" type="presParOf" srcId="{56A52CCB-653C-F940-8606-00628775F1DC}" destId="{C72F0579-E50B-D543-AFD8-19A795E236D3}" srcOrd="1" destOrd="0" presId="urn:microsoft.com/office/officeart/2005/8/layout/default"/>
    <dgm:cxn modelId="{251F5136-8E61-0F4E-9864-8F453B1FE836}" type="presParOf" srcId="{56A52CCB-653C-F940-8606-00628775F1DC}" destId="{A4CEA1F9-86E7-A948-9441-7913CAC46E43}" srcOrd="2"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3E1035-31A3-E346-98AB-FB1547C48253}"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055CDDD0-98CE-4876-9CA2-7537BD7CC5FB}">
      <dgm:prSet/>
      <dgm:spPr/>
      <dgm:t>
        <a:bodyPr/>
        <a:lstStyle/>
        <a:p>
          <a:r>
            <a:rPr lang="en-US" dirty="0"/>
            <a:t>HTML</a:t>
          </a:r>
        </a:p>
      </dgm:t>
    </dgm:pt>
    <dgm:pt modelId="{083496F1-3D44-47C5-ACEB-8B68981905E5}" type="parTrans" cxnId="{0A96E4BF-1FAE-4221-B59F-4E96E03A7D2A}">
      <dgm:prSet/>
      <dgm:spPr/>
      <dgm:t>
        <a:bodyPr/>
        <a:lstStyle/>
        <a:p>
          <a:endParaRPr lang="en-US"/>
        </a:p>
      </dgm:t>
    </dgm:pt>
    <dgm:pt modelId="{7CD90264-0D97-40C6-BD6B-5772370BB6D5}" type="sibTrans" cxnId="{0A96E4BF-1FAE-4221-B59F-4E96E03A7D2A}">
      <dgm:prSet/>
      <dgm:spPr/>
      <dgm:t>
        <a:bodyPr/>
        <a:lstStyle/>
        <a:p>
          <a:endParaRPr lang="en-US"/>
        </a:p>
      </dgm:t>
    </dgm:pt>
    <dgm:pt modelId="{C9DAD7F8-DDC4-407D-9995-68C2CBFBA5FB}">
      <dgm:prSet/>
      <dgm:spPr/>
      <dgm:t>
        <a:bodyPr/>
        <a:lstStyle/>
        <a:p>
          <a:r>
            <a:rPr lang="en-US" dirty="0"/>
            <a:t>CSS3</a:t>
          </a:r>
        </a:p>
      </dgm:t>
    </dgm:pt>
    <dgm:pt modelId="{7A918DFD-6615-4F2D-93DB-6B7BAFF2F6A5}" type="parTrans" cxnId="{6892C6FD-D84F-4D23-81A9-70AA1FFB966F}">
      <dgm:prSet/>
      <dgm:spPr/>
      <dgm:t>
        <a:bodyPr/>
        <a:lstStyle/>
        <a:p>
          <a:endParaRPr lang="en-US"/>
        </a:p>
      </dgm:t>
    </dgm:pt>
    <dgm:pt modelId="{F18F8B93-00BA-4A6C-8841-344824473404}" type="sibTrans" cxnId="{6892C6FD-D84F-4D23-81A9-70AA1FFB966F}">
      <dgm:prSet/>
      <dgm:spPr/>
      <dgm:t>
        <a:bodyPr/>
        <a:lstStyle/>
        <a:p>
          <a:endParaRPr lang="en-US"/>
        </a:p>
      </dgm:t>
    </dgm:pt>
    <dgm:pt modelId="{56A52CCB-653C-F940-8606-00628775F1DC}" type="pres">
      <dgm:prSet presAssocID="{393E1035-31A3-E346-98AB-FB1547C48253}" presName="diagram" presStyleCnt="0">
        <dgm:presLayoutVars>
          <dgm:dir/>
          <dgm:resizeHandles val="exact"/>
        </dgm:presLayoutVars>
      </dgm:prSet>
      <dgm:spPr/>
    </dgm:pt>
    <dgm:pt modelId="{8660FEBF-B068-4119-910A-EB3D28283230}" type="pres">
      <dgm:prSet presAssocID="{055CDDD0-98CE-4876-9CA2-7537BD7CC5FB}" presName="node" presStyleLbl="node1" presStyleIdx="0" presStyleCnt="2" custLinFactNeighborX="4262" custLinFactNeighborY="-8542">
        <dgm:presLayoutVars>
          <dgm:bulletEnabled val="1"/>
        </dgm:presLayoutVars>
      </dgm:prSet>
      <dgm:spPr/>
    </dgm:pt>
    <dgm:pt modelId="{DB547E1B-4EF1-4704-B322-A98D3C103A28}" type="pres">
      <dgm:prSet presAssocID="{7CD90264-0D97-40C6-BD6B-5772370BB6D5}" presName="sibTrans" presStyleCnt="0"/>
      <dgm:spPr/>
    </dgm:pt>
    <dgm:pt modelId="{9254F016-AD1D-4B42-94E5-87411D4D52A5}" type="pres">
      <dgm:prSet presAssocID="{C9DAD7F8-DDC4-407D-9995-68C2CBFBA5FB}" presName="node" presStyleLbl="node1" presStyleIdx="1" presStyleCnt="2" custScaleX="71263" custScaleY="100077">
        <dgm:presLayoutVars>
          <dgm:bulletEnabled val="1"/>
        </dgm:presLayoutVars>
      </dgm:prSet>
      <dgm:spPr/>
    </dgm:pt>
  </dgm:ptLst>
  <dgm:cxnLst>
    <dgm:cxn modelId="{590E927C-6802-4D42-90B4-CA70F753E2E2}" type="presOf" srcId="{055CDDD0-98CE-4876-9CA2-7537BD7CC5FB}" destId="{8660FEBF-B068-4119-910A-EB3D28283230}" srcOrd="0" destOrd="0" presId="urn:microsoft.com/office/officeart/2005/8/layout/default"/>
    <dgm:cxn modelId="{0A96E4BF-1FAE-4221-B59F-4E96E03A7D2A}" srcId="{393E1035-31A3-E346-98AB-FB1547C48253}" destId="{055CDDD0-98CE-4876-9CA2-7537BD7CC5FB}" srcOrd="0" destOrd="0" parTransId="{083496F1-3D44-47C5-ACEB-8B68981905E5}" sibTransId="{7CD90264-0D97-40C6-BD6B-5772370BB6D5}"/>
    <dgm:cxn modelId="{D6A60CD1-7514-274E-A827-6434FAD4AC45}" type="presOf" srcId="{393E1035-31A3-E346-98AB-FB1547C48253}" destId="{56A52CCB-653C-F940-8606-00628775F1DC}" srcOrd="0" destOrd="0" presId="urn:microsoft.com/office/officeart/2005/8/layout/default"/>
    <dgm:cxn modelId="{C7D510D2-44EF-49EF-9B00-57D9EECB527E}" type="presOf" srcId="{C9DAD7F8-DDC4-407D-9995-68C2CBFBA5FB}" destId="{9254F016-AD1D-4B42-94E5-87411D4D52A5}" srcOrd="0" destOrd="0" presId="urn:microsoft.com/office/officeart/2005/8/layout/default"/>
    <dgm:cxn modelId="{6892C6FD-D84F-4D23-81A9-70AA1FFB966F}" srcId="{393E1035-31A3-E346-98AB-FB1547C48253}" destId="{C9DAD7F8-DDC4-407D-9995-68C2CBFBA5FB}" srcOrd="1" destOrd="0" parTransId="{7A918DFD-6615-4F2D-93DB-6B7BAFF2F6A5}" sibTransId="{F18F8B93-00BA-4A6C-8841-344824473404}"/>
    <dgm:cxn modelId="{A51B886F-DB3A-4B76-B72C-484BF330AA70}" type="presParOf" srcId="{56A52CCB-653C-F940-8606-00628775F1DC}" destId="{8660FEBF-B068-4119-910A-EB3D28283230}" srcOrd="0" destOrd="0" presId="urn:microsoft.com/office/officeart/2005/8/layout/default"/>
    <dgm:cxn modelId="{C7EA9264-17AA-42D2-AA66-D8E52D39F21E}" type="presParOf" srcId="{56A52CCB-653C-F940-8606-00628775F1DC}" destId="{DB547E1B-4EF1-4704-B322-A98D3C103A28}" srcOrd="1" destOrd="0" presId="urn:microsoft.com/office/officeart/2005/8/layout/default"/>
    <dgm:cxn modelId="{E5F25747-2A82-4F2E-98D5-FD998D778A1A}" type="presParOf" srcId="{56A52CCB-653C-F940-8606-00628775F1DC}" destId="{9254F016-AD1D-4B42-94E5-87411D4D52A5}" srcOrd="2"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3E1035-31A3-E346-98AB-FB1547C48253}"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77EB7AA8-244E-4A47-96D8-9B0B259D840F}">
      <dgm:prSet/>
      <dgm:spPr/>
      <dgm:t>
        <a:bodyPr/>
        <a:lstStyle/>
        <a:p>
          <a:r>
            <a:rPr lang="en-US" dirty="0"/>
            <a:t>Oracle </a:t>
          </a:r>
          <a:r>
            <a:rPr lang="en-US" dirty="0" err="1"/>
            <a:t>Sql</a:t>
          </a:r>
          <a:endParaRPr lang="en-US" dirty="0"/>
        </a:p>
      </dgm:t>
    </dgm:pt>
    <dgm:pt modelId="{92DEB498-7BF0-401C-AFF1-A886C1403A34}" type="sibTrans" cxnId="{D58823DC-55D9-4112-8868-CC85180D6753}">
      <dgm:prSet/>
      <dgm:spPr/>
      <dgm:t>
        <a:bodyPr/>
        <a:lstStyle/>
        <a:p>
          <a:endParaRPr lang="en-US"/>
        </a:p>
      </dgm:t>
    </dgm:pt>
    <dgm:pt modelId="{09A3A468-1CA2-45AA-8937-CE151A3BD8AA}" type="parTrans" cxnId="{D58823DC-55D9-4112-8868-CC85180D6753}">
      <dgm:prSet/>
      <dgm:spPr/>
      <dgm:t>
        <a:bodyPr/>
        <a:lstStyle/>
        <a:p>
          <a:endParaRPr lang="en-US"/>
        </a:p>
      </dgm:t>
    </dgm:pt>
    <dgm:pt modelId="{56A52CCB-653C-F940-8606-00628775F1DC}" type="pres">
      <dgm:prSet presAssocID="{393E1035-31A3-E346-98AB-FB1547C48253}" presName="diagram" presStyleCnt="0">
        <dgm:presLayoutVars>
          <dgm:dir/>
          <dgm:resizeHandles val="exact"/>
        </dgm:presLayoutVars>
      </dgm:prSet>
      <dgm:spPr/>
    </dgm:pt>
    <dgm:pt modelId="{3BD48FEC-0240-4339-A5F8-2F7A8C5088C3}" type="pres">
      <dgm:prSet presAssocID="{77EB7AA8-244E-4A47-96D8-9B0B259D840F}" presName="node" presStyleLbl="node1" presStyleIdx="0" presStyleCnt="1" custScaleX="343961">
        <dgm:presLayoutVars>
          <dgm:bulletEnabled val="1"/>
        </dgm:presLayoutVars>
      </dgm:prSet>
      <dgm:spPr/>
    </dgm:pt>
  </dgm:ptLst>
  <dgm:cxnLst>
    <dgm:cxn modelId="{D6A60CD1-7514-274E-A827-6434FAD4AC45}" type="presOf" srcId="{393E1035-31A3-E346-98AB-FB1547C48253}" destId="{56A52CCB-653C-F940-8606-00628775F1DC}" srcOrd="0" destOrd="0" presId="urn:microsoft.com/office/officeart/2005/8/layout/default"/>
    <dgm:cxn modelId="{D58823DC-55D9-4112-8868-CC85180D6753}" srcId="{393E1035-31A3-E346-98AB-FB1547C48253}" destId="{77EB7AA8-244E-4A47-96D8-9B0B259D840F}" srcOrd="0" destOrd="0" parTransId="{09A3A468-1CA2-45AA-8937-CE151A3BD8AA}" sibTransId="{92DEB498-7BF0-401C-AFF1-A886C1403A34}"/>
    <dgm:cxn modelId="{B0D7A4E7-C936-4460-B866-D672D9930785}" type="presOf" srcId="{77EB7AA8-244E-4A47-96D8-9B0B259D840F}" destId="{3BD48FEC-0240-4339-A5F8-2F7A8C5088C3}" srcOrd="0" destOrd="0" presId="urn:microsoft.com/office/officeart/2005/8/layout/default"/>
    <dgm:cxn modelId="{E9DC8683-7670-4319-97FD-B6CBEF291776}" type="presParOf" srcId="{56A52CCB-653C-F940-8606-00628775F1DC}" destId="{3BD48FEC-0240-4339-A5F8-2F7A8C5088C3}" srcOrd="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4B579-9947-2B42-B0B2-90A698347191}">
      <dsp:nvSpPr>
        <dsp:cNvPr id="0" name=""/>
        <dsp:cNvSpPr/>
      </dsp:nvSpPr>
      <dsp:spPr>
        <a:xfrm>
          <a:off x="273234" y="118"/>
          <a:ext cx="971999" cy="306021"/>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GB" sz="900" kern="1200" dirty="0">
              <a:latin typeface="Arial"/>
              <a:cs typeface="Arial"/>
            </a:rPr>
            <a:t>MEAN STACK </a:t>
          </a:r>
        </a:p>
      </dsp:txBody>
      <dsp:txXfrm>
        <a:off x="288173" y="15057"/>
        <a:ext cx="942121" cy="276143"/>
      </dsp:txXfrm>
    </dsp:sp>
    <dsp:sp modelId="{A4CEA1F9-86E7-A948-9441-7913CAC46E43}">
      <dsp:nvSpPr>
        <dsp:cNvPr id="0" name=""/>
        <dsp:cNvSpPr/>
      </dsp:nvSpPr>
      <dsp:spPr>
        <a:xfrm>
          <a:off x="1296237" y="118"/>
          <a:ext cx="1619999" cy="306021"/>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GB" sz="900" kern="1200" dirty="0">
              <a:latin typeface="Arial"/>
              <a:cs typeface="Arial"/>
            </a:rPr>
            <a:t>ORACLE DB</a:t>
          </a:r>
        </a:p>
      </dsp:txBody>
      <dsp:txXfrm>
        <a:off x="1311176" y="15057"/>
        <a:ext cx="1590121" cy="276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4B579-9947-2B42-B0B2-90A698347191}">
      <dsp:nvSpPr>
        <dsp:cNvPr id="0" name=""/>
        <dsp:cNvSpPr/>
      </dsp:nvSpPr>
      <dsp:spPr>
        <a:xfrm>
          <a:off x="268726" y="0"/>
          <a:ext cx="1619999" cy="305865"/>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GB" sz="900" kern="1200" dirty="0" err="1">
              <a:latin typeface="Arial"/>
              <a:cs typeface="Arial"/>
            </a:rPr>
            <a:t>Javascripts</a:t>
          </a:r>
          <a:endParaRPr lang="en-GB" sz="900" kern="1200" dirty="0">
            <a:latin typeface="Arial"/>
            <a:cs typeface="Arial"/>
          </a:endParaRPr>
        </a:p>
      </dsp:txBody>
      <dsp:txXfrm>
        <a:off x="283657" y="14931"/>
        <a:ext cx="1590137" cy="276003"/>
      </dsp:txXfrm>
    </dsp:sp>
    <dsp:sp modelId="{A4CEA1F9-86E7-A948-9441-7913CAC46E43}">
      <dsp:nvSpPr>
        <dsp:cNvPr id="0" name=""/>
        <dsp:cNvSpPr/>
      </dsp:nvSpPr>
      <dsp:spPr>
        <a:xfrm>
          <a:off x="1940982" y="196"/>
          <a:ext cx="971998" cy="305865"/>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latin typeface="Arial"/>
              <a:cs typeface="Arial"/>
            </a:rPr>
            <a:t>Oracle Forms</a:t>
          </a:r>
        </a:p>
      </dsp:txBody>
      <dsp:txXfrm>
        <a:off x="1955913" y="15127"/>
        <a:ext cx="942136" cy="276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4B579-9947-2B42-B0B2-90A698347191}">
      <dsp:nvSpPr>
        <dsp:cNvPr id="0" name=""/>
        <dsp:cNvSpPr/>
      </dsp:nvSpPr>
      <dsp:spPr>
        <a:xfrm>
          <a:off x="273234" y="118"/>
          <a:ext cx="971999" cy="306021"/>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GB" sz="900" kern="1200" dirty="0"/>
            <a:t>Python</a:t>
          </a:r>
        </a:p>
      </dsp:txBody>
      <dsp:txXfrm>
        <a:off x="288173" y="15057"/>
        <a:ext cx="942121" cy="276143"/>
      </dsp:txXfrm>
    </dsp:sp>
    <dsp:sp modelId="{A4CEA1F9-86E7-A948-9441-7913CAC46E43}">
      <dsp:nvSpPr>
        <dsp:cNvPr id="0" name=""/>
        <dsp:cNvSpPr/>
      </dsp:nvSpPr>
      <dsp:spPr>
        <a:xfrm>
          <a:off x="1296237" y="118"/>
          <a:ext cx="1619999" cy="306021"/>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GB" sz="900" kern="1200" dirty="0">
              <a:latin typeface="Arial"/>
              <a:cs typeface="Arial"/>
            </a:rPr>
            <a:t>Oracle Apex</a:t>
          </a:r>
        </a:p>
      </dsp:txBody>
      <dsp:txXfrm>
        <a:off x="1311176" y="15057"/>
        <a:ext cx="1590121" cy="276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0FEBF-B068-4119-910A-EB3D28283230}">
      <dsp:nvSpPr>
        <dsp:cNvPr id="0" name=""/>
        <dsp:cNvSpPr/>
      </dsp:nvSpPr>
      <dsp:spPr>
        <a:xfrm>
          <a:off x="1154221" y="0"/>
          <a:ext cx="510035" cy="3060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HTML</a:t>
          </a:r>
        </a:p>
      </dsp:txBody>
      <dsp:txXfrm>
        <a:off x="1154221" y="0"/>
        <a:ext cx="510035" cy="306021"/>
      </dsp:txXfrm>
    </dsp:sp>
    <dsp:sp modelId="{9254F016-AD1D-4B42-94E5-87411D4D52A5}">
      <dsp:nvSpPr>
        <dsp:cNvPr id="0" name=""/>
        <dsp:cNvSpPr/>
      </dsp:nvSpPr>
      <dsp:spPr>
        <a:xfrm>
          <a:off x="1693522" y="1"/>
          <a:ext cx="363466" cy="3062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CSS3</a:t>
          </a:r>
        </a:p>
      </dsp:txBody>
      <dsp:txXfrm>
        <a:off x="1693522" y="1"/>
        <a:ext cx="363466" cy="3062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48FEC-0240-4339-A5F8-2F7A8C5088C3}">
      <dsp:nvSpPr>
        <dsp:cNvPr id="0" name=""/>
        <dsp:cNvSpPr/>
      </dsp:nvSpPr>
      <dsp:spPr>
        <a:xfrm>
          <a:off x="717574" y="118"/>
          <a:ext cx="1754322" cy="3060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Oracle </a:t>
          </a:r>
          <a:r>
            <a:rPr lang="en-US" sz="1400" kern="1200" dirty="0" err="1"/>
            <a:t>Sql</a:t>
          </a:r>
          <a:endParaRPr lang="en-US" sz="1400" kern="1200" dirty="0"/>
        </a:p>
      </dsp:txBody>
      <dsp:txXfrm>
        <a:off x="717574" y="118"/>
        <a:ext cx="1754322" cy="3060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4/15/2024</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4/15/2024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linkedin.com/company/cognizant" TargetMode="External"/><Relationship Id="rId1" Type="http://schemas.openxmlformats.org/officeDocument/2006/relationships/slideMaster" Target="../slideMasters/slideMaster1.xml"/><Relationship Id="rId4" Type="http://schemas.openxmlformats.org/officeDocument/2006/relationships/image" Target="../media/image17.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8B3D69-F8A0-AC46-95E9-28C9598D74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8" name="Picture 7">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3"/>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41589935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3"/>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2" name="Picture 11">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3"/>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4"/>
          <a:srcRect l="13360" t="17020" r="12532" b="19754"/>
          <a:stretch/>
        </p:blipFill>
        <p:spPr>
          <a:xfrm>
            <a:off x="7341401" y="4521903"/>
            <a:ext cx="1397285" cy="534256"/>
          </a:xfrm>
          <a:prstGeom prst="rect">
            <a:avLst/>
          </a:prstGeom>
        </p:spPr>
      </p:pic>
      <p:sp>
        <p:nvSpPr>
          <p:cNvPr id="11"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Tree>
    <p:extLst>
      <p:ext uri="{BB962C8B-B14F-4D97-AF65-F5344CB8AC3E}">
        <p14:creationId xmlns:p14="http://schemas.microsoft.com/office/powerpoint/2010/main" val="1015266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4"/>
          <a:srcRect l="13360" t="17020" r="12532" b="19754"/>
          <a:stretch/>
        </p:blipFill>
        <p:spPr>
          <a:xfrm>
            <a:off x="7341401" y="4521903"/>
            <a:ext cx="1397285" cy="534256"/>
          </a:xfrm>
          <a:prstGeom prst="rect">
            <a:avLst/>
          </a:prstGeom>
        </p:spPr>
      </p:pic>
      <p:sp>
        <p:nvSpPr>
          <p:cNvPr id="16"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Tree>
    <p:extLst>
      <p:ext uri="{BB962C8B-B14F-4D97-AF65-F5344CB8AC3E}">
        <p14:creationId xmlns:p14="http://schemas.microsoft.com/office/powerpoint/2010/main" val="2588525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squar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squar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396000"/>
          </a:xfrm>
        </p:spPr>
        <p:txBody>
          <a:bodyPr wrap="squar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309475"/>
            <a:ext cx="4030790" cy="3157173"/>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309475"/>
            <a:ext cx="4067814" cy="3157173"/>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2"/>
          <p:cNvSpPr>
            <a:spLocks noGrp="1"/>
          </p:cNvSpPr>
          <p:nvPr>
            <p:ph sz="half" idx="25" hasCustomPrompt="1"/>
          </p:nvPr>
        </p:nvSpPr>
        <p:spPr>
          <a:xfrm>
            <a:off x="379028" y="4466648"/>
            <a:ext cx="8422072" cy="228763"/>
          </a:xfrm>
        </p:spPr>
        <p:txBody>
          <a:bodyPr vert="horz" lIns="0" tIns="0" rIns="0" bIns="0" rtlCol="0" anchor="b" anchorCtr="0">
            <a:normAutofit/>
          </a:bodyPr>
          <a:lstStyle>
            <a:lvl1pPr>
              <a:defRPr lang="en-GB" sz="900" dirty="0">
                <a:solidFill>
                  <a:schemeClr val="tx1"/>
                </a:solidFill>
              </a:defRPr>
            </a:lvl1pPr>
          </a:lstStyle>
          <a:p>
            <a:pPr lvl="0" defTabSz="457200"/>
            <a:r>
              <a:rPr lang="en-GB" dirty="0"/>
              <a:t>Click to add Source</a:t>
            </a:r>
          </a:p>
        </p:txBody>
      </p:sp>
      <p:sp>
        <p:nvSpPr>
          <p:cNvPr id="14" name="Text Placeholder 13"/>
          <p:cNvSpPr>
            <a:spLocks noGrp="1"/>
          </p:cNvSpPr>
          <p:nvPr>
            <p:ph type="body" sz="quarter" idx="26" hasCustomPrompt="1"/>
          </p:nvPr>
        </p:nvSpPr>
        <p:spPr>
          <a:xfrm>
            <a:off x="379413" y="726742"/>
            <a:ext cx="8421687" cy="52631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sub-header/ summary</a:t>
            </a:r>
          </a:p>
        </p:txBody>
      </p:sp>
    </p:spTree>
    <p:extLst>
      <p:ext uri="{BB962C8B-B14F-4D97-AF65-F5344CB8AC3E}">
        <p14:creationId xmlns:p14="http://schemas.microsoft.com/office/powerpoint/2010/main" val="1940916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squar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4572000" y="0"/>
            <a:ext cx="4572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4105759" cy="621030"/>
          </a:xfrm>
        </p:spPr>
        <p:txBody>
          <a:bodyPr wrap="square">
            <a:noAutofit/>
          </a:bodyPr>
          <a:lstStyle>
            <a:lvl1pPr>
              <a:defRPr sz="2400">
                <a:solidFill>
                  <a:schemeClr val="tx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385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4111855" cy="3319272"/>
          </a:xfrm>
          <a:prstGeom prst="rect">
            <a:avLst/>
          </a:prstGeom>
        </p:spPr>
        <p:txBody>
          <a:bodyPr vert="horz" lIns="0" tIns="0" rIns="0" bIns="0" rtlCol="0">
            <a:normAutofit/>
          </a:bodyPr>
          <a:lstStyle>
            <a:lvl1pPr marL="283464" indent="-283464">
              <a:buFont typeface="+mj-lt"/>
              <a:buAutoNum type="arabicPeriod"/>
              <a:defRPr>
                <a:solidFill>
                  <a:schemeClr val="tx2">
                    <a:lumMod val="85000"/>
                    <a:lumOff val="15000"/>
                  </a:schemeClr>
                </a:solidFill>
              </a:defRPr>
            </a:lvl1pPr>
            <a:lvl2pPr marL="0" indent="0">
              <a:buNone/>
              <a:defRPr lang="en-US" sz="1400" baseline="0" noProof="0" dirty="0">
                <a:solidFill>
                  <a:schemeClr val="tx2">
                    <a:lumMod val="85000"/>
                    <a:lumOff val="15000"/>
                  </a:schemeClr>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11" name="Content Placeholder 2">
            <a:extLst>
              <a:ext uri="{FF2B5EF4-FFF2-40B4-BE49-F238E27FC236}">
                <a16:creationId xmlns:a16="http://schemas.microsoft.com/office/drawing/2014/main" id="{FAEC6B79-D329-DE46-B777-F072288C8C0F}"/>
              </a:ext>
            </a:extLst>
          </p:cNvPr>
          <p:cNvSpPr>
            <a:spLocks noGrp="1"/>
          </p:cNvSpPr>
          <p:nvPr>
            <p:ph idx="10" hasCustomPrompt="1"/>
          </p:nvPr>
        </p:nvSpPr>
        <p:spPr>
          <a:xfrm>
            <a:off x="4652220" y="1111401"/>
            <a:ext cx="4111855"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5" name="Text Placeholder 4"/>
          <p:cNvSpPr>
            <a:spLocks noGrp="1"/>
          </p:cNvSpPr>
          <p:nvPr>
            <p:ph type="body" sz="quarter" idx="11"/>
          </p:nvPr>
        </p:nvSpPr>
        <p:spPr>
          <a:xfrm>
            <a:off x="4652219" y="274322"/>
            <a:ext cx="4111855" cy="621030"/>
          </a:xfrm>
        </p:spPr>
        <p:txBody>
          <a:bodyPr>
            <a:normAutofit/>
          </a:bodyPr>
          <a:lstStyle>
            <a:lvl1pPr>
              <a:defRPr sz="2400" b="1">
                <a:solidFill>
                  <a:schemeClr val="bg1"/>
                </a:solidFill>
              </a:defRPr>
            </a:lvl1pPr>
            <a:lvl2pPr marL="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US" dirty="0"/>
          </a:p>
        </p:txBody>
      </p:sp>
    </p:spTree>
    <p:extLst>
      <p:ext uri="{BB962C8B-B14F-4D97-AF65-F5344CB8AC3E}">
        <p14:creationId xmlns:p14="http://schemas.microsoft.com/office/powerpoint/2010/main" val="3949839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0"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square">
            <a:noAutofit/>
          </a:bodyPr>
          <a:lstStyle>
            <a:lvl1pPr>
              <a:defRPr sz="2400">
                <a:solidFill>
                  <a:schemeClr val="bg1"/>
                </a:solidFill>
              </a:defRPr>
            </a:lvl1pPr>
          </a:lstStyle>
          <a:p>
            <a:r>
              <a:rPr lang="en-US" dirty="0"/>
              <a:t>Click to edit Master title style</a:t>
            </a:r>
          </a:p>
        </p:txBody>
      </p:sp>
      <p:sp>
        <p:nvSpPr>
          <p:cNvPr id="12"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
        <p:nvSpPr>
          <p:cNvPr id="13"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4"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62049"/>
            <a:ext cx="8423148" cy="3311525"/>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9400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3"/>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0"/>
            <a:ext cx="608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tx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cxnSp>
        <p:nvCxnSpPr>
          <p:cNvPr id="11" name="Straight Connector 10"/>
          <p:cNvCxnSpPr/>
          <p:nvPr/>
        </p:nvCxnSpPr>
        <p:spPr>
          <a:xfrm flipV="1">
            <a:off x="659220" y="2697940"/>
            <a:ext cx="5436000" cy="1"/>
          </a:xfrm>
          <a:prstGeom prst="line">
            <a:avLst/>
          </a:prstGeom>
          <a:ln w="3175">
            <a:gradFill>
              <a:gsLst>
                <a:gs pos="100000">
                  <a:srgbClr val="295FF4"/>
                </a:gs>
                <a:gs pos="0">
                  <a:srgbClr val="000063"/>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095220" y="2697940"/>
            <a:ext cx="2376000" cy="1"/>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59220" y="2052788"/>
            <a:ext cx="5436000" cy="1"/>
          </a:xfrm>
          <a:prstGeom prst="line">
            <a:avLst/>
          </a:prstGeom>
          <a:ln w="3175">
            <a:gradFill>
              <a:gsLst>
                <a:gs pos="100000">
                  <a:srgbClr val="295FF4"/>
                </a:gs>
                <a:gs pos="0">
                  <a:srgbClr val="000063"/>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095220" y="2052788"/>
            <a:ext cx="2376000" cy="1"/>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59220" y="3343092"/>
            <a:ext cx="5436000" cy="1"/>
          </a:xfrm>
          <a:prstGeom prst="line">
            <a:avLst/>
          </a:prstGeom>
          <a:ln w="3175">
            <a:gradFill>
              <a:gsLst>
                <a:gs pos="100000">
                  <a:srgbClr val="295FF4"/>
                </a:gs>
                <a:gs pos="0">
                  <a:srgbClr val="000063"/>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095220" y="3343092"/>
            <a:ext cx="2376000" cy="1"/>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59220" y="3988244"/>
            <a:ext cx="5436000" cy="1"/>
          </a:xfrm>
          <a:prstGeom prst="line">
            <a:avLst/>
          </a:prstGeom>
          <a:ln w="3175">
            <a:gradFill>
              <a:gsLst>
                <a:gs pos="100000">
                  <a:srgbClr val="295FF4"/>
                </a:gs>
                <a:gs pos="0">
                  <a:srgbClr val="000063"/>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095220" y="3988244"/>
            <a:ext cx="2376000" cy="1"/>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659220" y="1407636"/>
            <a:ext cx="5436000" cy="1"/>
          </a:xfrm>
          <a:prstGeom prst="line">
            <a:avLst/>
          </a:prstGeom>
          <a:ln w="3175">
            <a:gradFill>
              <a:gsLst>
                <a:gs pos="100000">
                  <a:srgbClr val="295FF4"/>
                </a:gs>
                <a:gs pos="0">
                  <a:srgbClr val="000063"/>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V="1">
            <a:off x="6095220" y="1407636"/>
            <a:ext cx="2376000" cy="1"/>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Placeholder 35"/>
          <p:cNvSpPr>
            <a:spLocks noGrp="1"/>
          </p:cNvSpPr>
          <p:nvPr>
            <p:ph type="body" sz="quarter" idx="10" hasCustomPrompt="1"/>
          </p:nvPr>
        </p:nvSpPr>
        <p:spPr>
          <a:xfrm>
            <a:off x="659220" y="1119188"/>
            <a:ext cx="5424080" cy="288925"/>
          </a:xfrm>
        </p:spPr>
        <p:txBody>
          <a:bodyPr/>
          <a:lstStyle>
            <a:lvl1pPr>
              <a:defRPr baseline="0"/>
            </a:lvl1pPr>
          </a:lstStyle>
          <a:p>
            <a:pPr lvl="0"/>
            <a:r>
              <a:rPr lang="en-US" dirty="0"/>
              <a:t>Edit Contents</a:t>
            </a:r>
            <a:endParaRPr lang="en-GB" dirty="0"/>
          </a:p>
        </p:txBody>
      </p:sp>
      <p:sp>
        <p:nvSpPr>
          <p:cNvPr id="38" name="Text Placeholder 37"/>
          <p:cNvSpPr>
            <a:spLocks noGrp="1"/>
          </p:cNvSpPr>
          <p:nvPr>
            <p:ph type="body" sz="quarter" idx="11" hasCustomPrompt="1"/>
          </p:nvPr>
        </p:nvSpPr>
        <p:spPr>
          <a:xfrm>
            <a:off x="6095220" y="1119188"/>
            <a:ext cx="2363301" cy="288925"/>
          </a:xfrm>
        </p:spPr>
        <p:txBody>
          <a:bodyPr/>
          <a:lstStyle>
            <a:lvl1pPr algn="r">
              <a:defRPr baseline="0">
                <a:solidFill>
                  <a:schemeClr val="bg1"/>
                </a:solidFill>
              </a:defRPr>
            </a:lvl1pPr>
          </a:lstStyle>
          <a:p>
            <a:pPr lvl="0"/>
            <a:r>
              <a:rPr lang="en-US" dirty="0"/>
              <a:t>Page #</a:t>
            </a:r>
            <a:endParaRPr lang="en-GB" dirty="0"/>
          </a:p>
        </p:txBody>
      </p:sp>
      <p:sp>
        <p:nvSpPr>
          <p:cNvPr id="39" name="Text Placeholder 35"/>
          <p:cNvSpPr>
            <a:spLocks noGrp="1"/>
          </p:cNvSpPr>
          <p:nvPr>
            <p:ph type="body" sz="quarter" idx="12" hasCustomPrompt="1"/>
          </p:nvPr>
        </p:nvSpPr>
        <p:spPr>
          <a:xfrm>
            <a:off x="659220" y="1771240"/>
            <a:ext cx="5424080" cy="288925"/>
          </a:xfrm>
        </p:spPr>
        <p:txBody>
          <a:bodyPr/>
          <a:lstStyle>
            <a:lvl1pPr>
              <a:defRPr baseline="0"/>
            </a:lvl1pPr>
          </a:lstStyle>
          <a:p>
            <a:pPr lvl="0"/>
            <a:r>
              <a:rPr lang="en-US" dirty="0"/>
              <a:t>Edit Contents</a:t>
            </a:r>
            <a:endParaRPr lang="en-GB" dirty="0"/>
          </a:p>
        </p:txBody>
      </p:sp>
      <p:sp>
        <p:nvSpPr>
          <p:cNvPr id="40" name="Text Placeholder 37"/>
          <p:cNvSpPr>
            <a:spLocks noGrp="1"/>
          </p:cNvSpPr>
          <p:nvPr>
            <p:ph type="body" sz="quarter" idx="13" hasCustomPrompt="1"/>
          </p:nvPr>
        </p:nvSpPr>
        <p:spPr>
          <a:xfrm>
            <a:off x="6095220" y="1771240"/>
            <a:ext cx="2363301" cy="288925"/>
          </a:xfrm>
        </p:spPr>
        <p:txBody>
          <a:bodyPr/>
          <a:lstStyle>
            <a:lvl1pPr algn="r">
              <a:defRPr baseline="0">
                <a:solidFill>
                  <a:schemeClr val="bg1"/>
                </a:solidFill>
              </a:defRPr>
            </a:lvl1pPr>
          </a:lstStyle>
          <a:p>
            <a:pPr lvl="0"/>
            <a:r>
              <a:rPr lang="en-US" dirty="0"/>
              <a:t>Page #</a:t>
            </a:r>
            <a:endParaRPr lang="en-GB" dirty="0"/>
          </a:p>
        </p:txBody>
      </p:sp>
      <p:sp>
        <p:nvSpPr>
          <p:cNvPr id="41" name="Text Placeholder 35"/>
          <p:cNvSpPr>
            <a:spLocks noGrp="1"/>
          </p:cNvSpPr>
          <p:nvPr>
            <p:ph type="body" sz="quarter" idx="14" hasCustomPrompt="1"/>
          </p:nvPr>
        </p:nvSpPr>
        <p:spPr>
          <a:xfrm>
            <a:off x="659220" y="2422733"/>
            <a:ext cx="5424080" cy="288925"/>
          </a:xfrm>
        </p:spPr>
        <p:txBody>
          <a:bodyPr/>
          <a:lstStyle>
            <a:lvl1pPr>
              <a:defRPr baseline="0"/>
            </a:lvl1pPr>
          </a:lstStyle>
          <a:p>
            <a:pPr lvl="0"/>
            <a:r>
              <a:rPr lang="en-US" dirty="0"/>
              <a:t>Edit Contents</a:t>
            </a:r>
            <a:endParaRPr lang="en-GB" dirty="0"/>
          </a:p>
        </p:txBody>
      </p:sp>
      <p:sp>
        <p:nvSpPr>
          <p:cNvPr id="42" name="Text Placeholder 37"/>
          <p:cNvSpPr>
            <a:spLocks noGrp="1"/>
          </p:cNvSpPr>
          <p:nvPr>
            <p:ph type="body" sz="quarter" idx="15" hasCustomPrompt="1"/>
          </p:nvPr>
        </p:nvSpPr>
        <p:spPr>
          <a:xfrm>
            <a:off x="6095220" y="2422733"/>
            <a:ext cx="2363301" cy="288925"/>
          </a:xfrm>
        </p:spPr>
        <p:txBody>
          <a:bodyPr/>
          <a:lstStyle>
            <a:lvl1pPr algn="r">
              <a:defRPr baseline="0">
                <a:solidFill>
                  <a:schemeClr val="bg1"/>
                </a:solidFill>
              </a:defRPr>
            </a:lvl1pPr>
          </a:lstStyle>
          <a:p>
            <a:pPr lvl="0"/>
            <a:r>
              <a:rPr lang="en-US" dirty="0"/>
              <a:t>Page #</a:t>
            </a:r>
            <a:endParaRPr lang="en-GB" dirty="0"/>
          </a:p>
        </p:txBody>
      </p:sp>
      <p:sp>
        <p:nvSpPr>
          <p:cNvPr id="43" name="Text Placeholder 35"/>
          <p:cNvSpPr>
            <a:spLocks noGrp="1"/>
          </p:cNvSpPr>
          <p:nvPr>
            <p:ph type="body" sz="quarter" idx="16" hasCustomPrompt="1"/>
          </p:nvPr>
        </p:nvSpPr>
        <p:spPr>
          <a:xfrm>
            <a:off x="659220" y="3064511"/>
            <a:ext cx="5424080" cy="288925"/>
          </a:xfrm>
        </p:spPr>
        <p:txBody>
          <a:bodyPr/>
          <a:lstStyle>
            <a:lvl1pPr>
              <a:defRPr baseline="0"/>
            </a:lvl1pPr>
          </a:lstStyle>
          <a:p>
            <a:pPr lvl="0"/>
            <a:r>
              <a:rPr lang="en-US" dirty="0"/>
              <a:t>Edit Contents</a:t>
            </a:r>
            <a:endParaRPr lang="en-GB" dirty="0"/>
          </a:p>
        </p:txBody>
      </p:sp>
      <p:sp>
        <p:nvSpPr>
          <p:cNvPr id="44" name="Text Placeholder 37"/>
          <p:cNvSpPr>
            <a:spLocks noGrp="1"/>
          </p:cNvSpPr>
          <p:nvPr>
            <p:ph type="body" sz="quarter" idx="17" hasCustomPrompt="1"/>
          </p:nvPr>
        </p:nvSpPr>
        <p:spPr>
          <a:xfrm>
            <a:off x="6095220" y="3064511"/>
            <a:ext cx="2363301" cy="288925"/>
          </a:xfrm>
        </p:spPr>
        <p:txBody>
          <a:bodyPr/>
          <a:lstStyle>
            <a:lvl1pPr algn="r">
              <a:defRPr baseline="0">
                <a:solidFill>
                  <a:schemeClr val="bg1"/>
                </a:solidFill>
              </a:defRPr>
            </a:lvl1pPr>
          </a:lstStyle>
          <a:p>
            <a:pPr lvl="0"/>
            <a:r>
              <a:rPr lang="en-US" dirty="0"/>
              <a:t>Page #</a:t>
            </a:r>
            <a:endParaRPr lang="en-GB" dirty="0"/>
          </a:p>
        </p:txBody>
      </p:sp>
      <p:sp>
        <p:nvSpPr>
          <p:cNvPr id="45" name="Text Placeholder 35"/>
          <p:cNvSpPr>
            <a:spLocks noGrp="1"/>
          </p:cNvSpPr>
          <p:nvPr>
            <p:ph type="body" sz="quarter" idx="18" hasCustomPrompt="1"/>
          </p:nvPr>
        </p:nvSpPr>
        <p:spPr>
          <a:xfrm>
            <a:off x="659220" y="3709662"/>
            <a:ext cx="5424080" cy="288925"/>
          </a:xfrm>
        </p:spPr>
        <p:txBody>
          <a:bodyPr/>
          <a:lstStyle>
            <a:lvl1pPr>
              <a:defRPr baseline="0"/>
            </a:lvl1pPr>
          </a:lstStyle>
          <a:p>
            <a:pPr lvl="0"/>
            <a:r>
              <a:rPr lang="en-US" dirty="0"/>
              <a:t>Edit Contents</a:t>
            </a:r>
            <a:endParaRPr lang="en-GB" dirty="0"/>
          </a:p>
        </p:txBody>
      </p:sp>
      <p:sp>
        <p:nvSpPr>
          <p:cNvPr id="46" name="Text Placeholder 37"/>
          <p:cNvSpPr>
            <a:spLocks noGrp="1"/>
          </p:cNvSpPr>
          <p:nvPr>
            <p:ph type="body" sz="quarter" idx="19" hasCustomPrompt="1"/>
          </p:nvPr>
        </p:nvSpPr>
        <p:spPr>
          <a:xfrm>
            <a:off x="6095220" y="3709662"/>
            <a:ext cx="2363301" cy="288925"/>
          </a:xfrm>
        </p:spPr>
        <p:txBody>
          <a:bodyPr/>
          <a:lstStyle>
            <a:lvl1pPr algn="r">
              <a:defRPr baseline="0">
                <a:solidFill>
                  <a:schemeClr val="bg1"/>
                </a:solidFill>
              </a:defRPr>
            </a:lvl1pPr>
          </a:lstStyle>
          <a:p>
            <a:pPr lvl="0"/>
            <a:r>
              <a:rPr lang="en-US" dirty="0"/>
              <a:t>Page #</a:t>
            </a:r>
            <a:endParaRPr lang="en-GB" dirty="0"/>
          </a:p>
        </p:txBody>
      </p:sp>
    </p:spTree>
    <p:extLst>
      <p:ext uri="{BB962C8B-B14F-4D97-AF65-F5344CB8AC3E}">
        <p14:creationId xmlns:p14="http://schemas.microsoft.com/office/powerpoint/2010/main" val="1521777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3"/>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1559720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3"/>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3612989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3"/>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3639136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2"/>
          <a:srcRect l="13360" t="17020" r="12532" b="19754"/>
          <a:stretch/>
        </p:blipFill>
        <p:spPr>
          <a:xfrm>
            <a:off x="7341401" y="4521903"/>
            <a:ext cx="1397285" cy="534256"/>
          </a:xfrm>
          <a:prstGeom prst="rect">
            <a:avLst/>
          </a:prstGeom>
        </p:spPr>
      </p:pic>
      <p:pic>
        <p:nvPicPr>
          <p:cNvPr id="9" name="Picture 8">
            <a:extLst>
              <a:ext uri="{FF2B5EF4-FFF2-40B4-BE49-F238E27FC236}">
                <a16:creationId xmlns:a16="http://schemas.microsoft.com/office/drawing/2014/main" id="{9E394311-CCC6-F94F-925A-AA4EE294BA1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pic>
        <p:nvPicPr>
          <p:cNvPr id="10" name="Picture 9">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2"/>
          <a:srcRect l="13360" t="17020" r="12532" b="19754"/>
          <a:stretch/>
        </p:blipFill>
        <p:spPr>
          <a:xfrm>
            <a:off x="5235198" y="4252717"/>
            <a:ext cx="1397285" cy="534256"/>
          </a:xfrm>
          <a:prstGeom prst="rect">
            <a:avLst/>
          </a:prstGeom>
        </p:spPr>
      </p:pic>
      <p:pic>
        <p:nvPicPr>
          <p:cNvPr id="16" name="Picture 15">
            <a:extLst>
              <a:ext uri="{FF2B5EF4-FFF2-40B4-BE49-F238E27FC236}">
                <a16:creationId xmlns:a16="http://schemas.microsoft.com/office/drawing/2014/main" id="{9E394311-CCC6-F94F-925A-AA4EE294BA1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pic>
        <p:nvPicPr>
          <p:cNvPr id="8" name="Picture 7"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10" name="Text Placeholder 9"/>
          <p:cNvSpPr>
            <a:spLocks noGrp="1"/>
          </p:cNvSpPr>
          <p:nvPr>
            <p:ph type="body" sz="quarter" idx="10" hasCustomPrompt="1"/>
          </p:nvPr>
        </p:nvSpPr>
        <p:spPr>
          <a:xfrm>
            <a:off x="0" y="0"/>
            <a:ext cx="9144000" cy="5143500"/>
          </a:xfrm>
        </p:spPr>
        <p:txBody>
          <a:bodyPr anchor="ctr">
            <a:normAutofit/>
          </a:bodyPr>
          <a:lstStyle>
            <a:lvl1pPr algn="ctr">
              <a:defRPr sz="4000" i="1">
                <a:solidFill>
                  <a:schemeClr val="bg1"/>
                </a:solidFill>
              </a:defRPr>
            </a:lvl1pPr>
            <a:lvl2pPr algn="ctr">
              <a:defRPr sz="2800"/>
            </a:lvl2pPr>
            <a:lvl3pPr algn="ctr">
              <a:defRPr sz="2800"/>
            </a:lvl3pPr>
            <a:lvl4pPr algn="ctr">
              <a:defRPr sz="2800"/>
            </a:lvl4pPr>
            <a:lvl5pPr algn="ctr">
              <a:defRPr sz="2800"/>
            </a:lvl5pPr>
          </a:lstStyle>
          <a:p>
            <a:pPr lvl="0"/>
            <a:r>
              <a:rPr lang="en-US" dirty="0"/>
              <a:t>“Insert Quote”</a:t>
            </a:r>
          </a:p>
        </p:txBody>
      </p:sp>
    </p:spTree>
    <p:extLst>
      <p:ext uri="{BB962C8B-B14F-4D97-AF65-F5344CB8AC3E}">
        <p14:creationId xmlns:p14="http://schemas.microsoft.com/office/powerpoint/2010/main" val="28939647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ext Placeholder 9"/>
          <p:cNvSpPr>
            <a:spLocks noGrp="1"/>
          </p:cNvSpPr>
          <p:nvPr>
            <p:ph type="body" sz="quarter" idx="10" hasCustomPrompt="1"/>
          </p:nvPr>
        </p:nvSpPr>
        <p:spPr>
          <a:xfrm>
            <a:off x="0" y="0"/>
            <a:ext cx="9144000" cy="5143500"/>
          </a:xfrm>
        </p:spPr>
        <p:txBody>
          <a:bodyPr anchor="ctr">
            <a:normAutofit/>
          </a:bodyPr>
          <a:lstStyle>
            <a:lvl1pPr algn="ctr">
              <a:defRPr sz="4000" i="1">
                <a:solidFill>
                  <a:schemeClr val="bg1"/>
                </a:solidFill>
              </a:defRPr>
            </a:lvl1pPr>
            <a:lvl2pPr algn="ctr">
              <a:defRPr sz="2800"/>
            </a:lvl2pPr>
            <a:lvl3pPr algn="ctr">
              <a:defRPr sz="2800"/>
            </a:lvl3pPr>
            <a:lvl4pPr algn="ctr">
              <a:defRPr sz="2800"/>
            </a:lvl4pPr>
            <a:lvl5pPr algn="ctr">
              <a:defRPr sz="2800"/>
            </a:lvl5pPr>
          </a:lstStyle>
          <a:p>
            <a:pPr lvl="0"/>
            <a:r>
              <a:rPr lang="en-US" dirty="0"/>
              <a:t>“Insert Quote”</a:t>
            </a:r>
          </a:p>
        </p:txBody>
      </p:sp>
    </p:spTree>
    <p:extLst>
      <p:ext uri="{BB962C8B-B14F-4D97-AF65-F5344CB8AC3E}">
        <p14:creationId xmlns:p14="http://schemas.microsoft.com/office/powerpoint/2010/main" val="388643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6" name="Picture 15">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4"/>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
        <p:nvSpPr>
          <p:cNvPr id="4" name="Text Placeholder 9"/>
          <p:cNvSpPr>
            <a:spLocks noGrp="1"/>
          </p:cNvSpPr>
          <p:nvPr>
            <p:ph type="body" sz="quarter" idx="10" hasCustomPrompt="1"/>
          </p:nvPr>
        </p:nvSpPr>
        <p:spPr>
          <a:xfrm>
            <a:off x="0" y="0"/>
            <a:ext cx="9144000" cy="5143500"/>
          </a:xfrm>
        </p:spPr>
        <p:txBody>
          <a:bodyPr anchor="ctr">
            <a:normAutofit/>
          </a:bodyPr>
          <a:lstStyle>
            <a:lvl1pPr algn="ctr">
              <a:defRPr sz="4000" i="1">
                <a:solidFill>
                  <a:schemeClr val="bg1"/>
                </a:solidFill>
              </a:defRPr>
            </a:lvl1pPr>
            <a:lvl2pPr algn="ctr">
              <a:defRPr sz="2800"/>
            </a:lvl2pPr>
            <a:lvl3pPr algn="ctr">
              <a:defRPr sz="2800"/>
            </a:lvl3pPr>
            <a:lvl4pPr algn="ctr">
              <a:defRPr sz="2800"/>
            </a:lvl4pPr>
            <a:lvl5pPr algn="ctr">
              <a:defRPr sz="2800"/>
            </a:lvl5pPr>
          </a:lstStyle>
          <a:p>
            <a:pPr lvl="0"/>
            <a:r>
              <a:rPr lang="en-US" dirty="0"/>
              <a:t>“Insert Quote”</a:t>
            </a:r>
          </a:p>
        </p:txBody>
      </p:sp>
    </p:spTree>
    <p:extLst>
      <p:ext uri="{BB962C8B-B14F-4D97-AF65-F5344CB8AC3E}">
        <p14:creationId xmlns:p14="http://schemas.microsoft.com/office/powerpoint/2010/main" val="30895630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1909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24000">
              <a:srgbClr val="757575"/>
            </a:gs>
            <a:gs pos="90000">
              <a:schemeClr val="tx2">
                <a:lumMod val="85000"/>
                <a:lumOff val="15000"/>
              </a:schemeClr>
            </a:gs>
            <a:gs pos="0">
              <a:schemeClr val="accent6">
                <a:lumMod val="90000"/>
              </a:schemeClr>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Blank Slide">
    <p:bg>
      <p:bgPr>
        <a:solidFill>
          <a:srgbClr val="D9D9D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2999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2850D44-C53D-F042-9718-0ADB1158E033}"/>
              </a:ext>
            </a:extLst>
          </p:cNvPr>
          <p:cNvSpPr>
            <a:spLocks noGrp="1"/>
          </p:cNvSpPr>
          <p:nvPr>
            <p:ph type="body" sz="quarter" idx="19" hasCustomPrompt="1"/>
          </p:nvPr>
        </p:nvSpPr>
        <p:spPr>
          <a:xfrm>
            <a:off x="537817" y="2274572"/>
            <a:ext cx="2013771" cy="278128"/>
          </a:xfrm>
        </p:spPr>
        <p:txBody>
          <a:bodyPr/>
          <a:lstStyle>
            <a:lvl1pPr marL="0" indent="0" algn="ctr">
              <a:spcBef>
                <a:spcPts val="0"/>
              </a:spcBef>
              <a:buNone/>
              <a:defRPr lang="en-GB" sz="900" kern="1200" baseline="0" dirty="0" smtClean="0">
                <a:solidFill>
                  <a:srgbClr val="0033A0"/>
                </a:solidFill>
                <a:latin typeface="Arial" panose="020B0604020202020204" pitchFamily="34" charset="0"/>
                <a:ea typeface="Helvetica Neue" panose="02000503000000020004" pitchFamily="2" charset="0"/>
                <a:cs typeface="Arial" panose="020B0604020202020204" pitchFamily="34" charset="0"/>
              </a:defRPr>
            </a:lvl1pPr>
            <a:lvl2pPr>
              <a:defRPr lang="en-GB" sz="900" kern="1200" dirty="0" smtClean="0">
                <a:solidFill>
                  <a:srgbClr val="0033A0"/>
                </a:solidFill>
                <a:latin typeface="Arial" panose="020B0604020202020204" pitchFamily="34" charset="0"/>
                <a:ea typeface="Helvetica Neue" panose="02000503000000020004" pitchFamily="2" charset="0"/>
                <a:cs typeface="Arial" panose="020B0604020202020204" pitchFamily="34" charset="0"/>
              </a:defRPr>
            </a:lvl2pPr>
          </a:lstStyle>
          <a:p>
            <a:pPr lvl="0"/>
            <a:r>
              <a:rPr lang="en-GB" dirty="0"/>
              <a:t>Role, Practice</a:t>
            </a:r>
            <a:endParaRPr lang="en-AU" dirty="0"/>
          </a:p>
        </p:txBody>
      </p:sp>
      <p:sp>
        <p:nvSpPr>
          <p:cNvPr id="42" name="Text Placeholder 41">
            <a:extLst>
              <a:ext uri="{FF2B5EF4-FFF2-40B4-BE49-F238E27FC236}">
                <a16:creationId xmlns:a16="http://schemas.microsoft.com/office/drawing/2014/main" id="{7ABBE9FF-6BC6-834B-9D20-D7608ABEB73F}"/>
              </a:ext>
            </a:extLst>
          </p:cNvPr>
          <p:cNvSpPr>
            <a:spLocks noGrp="1"/>
          </p:cNvSpPr>
          <p:nvPr>
            <p:ph type="body" sz="quarter" idx="18" hasCustomPrompt="1"/>
          </p:nvPr>
        </p:nvSpPr>
        <p:spPr>
          <a:xfrm>
            <a:off x="537812" y="1835455"/>
            <a:ext cx="2013780" cy="401018"/>
          </a:xfrm>
        </p:spPr>
        <p:txBody>
          <a:bodyPr anchor="b" anchorCtr="0"/>
          <a:lstStyle>
            <a:lvl1pPr marL="0" indent="0" algn="ctr">
              <a:spcBef>
                <a:spcPts val="0"/>
              </a:spcBef>
              <a:buNone/>
              <a:defRPr lang="en-GB" sz="1350" b="1" kern="1200" smtClean="0">
                <a:solidFill>
                  <a:schemeClr val="tx1"/>
                </a:solidFill>
                <a:latin typeface="Arial" panose="020B0604020202020204" pitchFamily="34" charset="0"/>
                <a:ea typeface="Helvetica Neue Medium" panose="02000503000000020004" pitchFamily="2" charset="0"/>
                <a:cs typeface="Arial" panose="020B0604020202020204" pitchFamily="34" charset="0"/>
              </a:defRPr>
            </a:lvl1pPr>
          </a:lstStyle>
          <a:p>
            <a:pPr lvl="0"/>
            <a:r>
              <a:rPr lang="en-GB" dirty="0"/>
              <a:t>First name Last name</a:t>
            </a:r>
            <a:endParaRPr lang="en-AU" dirty="0"/>
          </a:p>
        </p:txBody>
      </p:sp>
      <p:sp>
        <p:nvSpPr>
          <p:cNvPr id="29" name="Picture Placeholder 28">
            <a:extLst>
              <a:ext uri="{FF2B5EF4-FFF2-40B4-BE49-F238E27FC236}">
                <a16:creationId xmlns:a16="http://schemas.microsoft.com/office/drawing/2014/main" id="{34CD4A2D-91C6-644A-BA03-2F12796560D9}"/>
              </a:ext>
            </a:extLst>
          </p:cNvPr>
          <p:cNvSpPr>
            <a:spLocks noGrp="1" noChangeAspect="1"/>
          </p:cNvSpPr>
          <p:nvPr>
            <p:ph type="pic" sz="quarter" idx="13"/>
          </p:nvPr>
        </p:nvSpPr>
        <p:spPr>
          <a:xfrm>
            <a:off x="1043497" y="733426"/>
            <a:ext cx="1002410" cy="1001700"/>
          </a:xfrm>
          <a:prstGeom prst="ellipse">
            <a:avLst/>
          </a:prstGeom>
        </p:spPr>
        <p:txBody>
          <a:bodyPr>
            <a:noAutofit/>
          </a:bodyPr>
          <a:lstStyle>
            <a:lvl1pPr marL="0" indent="0">
              <a:buNone/>
              <a:defRPr sz="750"/>
            </a:lvl1pPr>
          </a:lstStyle>
          <a:p>
            <a:endParaRPr lang="en-AU" dirty="0"/>
          </a:p>
        </p:txBody>
      </p:sp>
      <p:cxnSp>
        <p:nvCxnSpPr>
          <p:cNvPr id="8" name="Straight Connector 7">
            <a:extLst>
              <a:ext uri="{FF2B5EF4-FFF2-40B4-BE49-F238E27FC236}">
                <a16:creationId xmlns:a16="http://schemas.microsoft.com/office/drawing/2014/main" id="{4B693416-C725-1C49-806D-54FE2C16115C}"/>
              </a:ext>
            </a:extLst>
          </p:cNvPr>
          <p:cNvCxnSpPr>
            <a:cxnSpLocks/>
          </p:cNvCxnSpPr>
          <p:nvPr userDrawn="1"/>
        </p:nvCxnSpPr>
        <p:spPr>
          <a:xfrm>
            <a:off x="2984757" y="433747"/>
            <a:ext cx="0" cy="4320063"/>
          </a:xfrm>
          <a:prstGeom prst="line">
            <a:avLst/>
          </a:prstGeom>
          <a:ln>
            <a:solidFill>
              <a:srgbClr val="D9D9D9"/>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06CB318-6705-7E4E-8081-55084B536F1B}"/>
              </a:ext>
            </a:extLst>
          </p:cNvPr>
          <p:cNvSpPr txBox="1"/>
          <p:nvPr userDrawn="1"/>
        </p:nvSpPr>
        <p:spPr>
          <a:xfrm>
            <a:off x="3076235" y="1259454"/>
            <a:ext cx="2455530" cy="230832"/>
          </a:xfrm>
          <a:prstGeom prst="rect">
            <a:avLst/>
          </a:prstGeom>
          <a:noFill/>
        </p:spPr>
        <p:txBody>
          <a:bodyPr wrap="none" lIns="0" tIns="0" rIns="0" bIns="0" rtlCol="0" anchor="ctr" anchorCtr="0">
            <a:noAutofit/>
          </a:bodyPr>
          <a:lstStyle/>
          <a:p>
            <a:r>
              <a:rPr lang="en-US" sz="900" b="1" dirty="0">
                <a:latin typeface="Arial" panose="020B0604020202020204" pitchFamily="34" charset="0"/>
                <a:ea typeface="Helvetica Neue Medium" panose="02000503000000020004" pitchFamily="2" charset="0"/>
                <a:cs typeface="Arial" panose="020B0604020202020204" pitchFamily="34" charset="0"/>
              </a:rPr>
              <a:t>KEY PROJECTS AND ACHIEVEMENTS</a:t>
            </a:r>
          </a:p>
        </p:txBody>
      </p:sp>
      <p:sp>
        <p:nvSpPr>
          <p:cNvPr id="19" name="TextBox 18">
            <a:extLst>
              <a:ext uri="{FF2B5EF4-FFF2-40B4-BE49-F238E27FC236}">
                <a16:creationId xmlns:a16="http://schemas.microsoft.com/office/drawing/2014/main" id="{749F7C1E-E312-B543-8C8A-DC0AAE16F78B}"/>
              </a:ext>
            </a:extLst>
          </p:cNvPr>
          <p:cNvSpPr txBox="1"/>
          <p:nvPr userDrawn="1"/>
        </p:nvSpPr>
        <p:spPr>
          <a:xfrm>
            <a:off x="3096926" y="3757398"/>
            <a:ext cx="1214505" cy="230832"/>
          </a:xfrm>
          <a:prstGeom prst="rect">
            <a:avLst/>
          </a:prstGeom>
          <a:noFill/>
        </p:spPr>
        <p:txBody>
          <a:bodyPr wrap="none" lIns="0" tIns="0" rIns="0" bIns="0" rtlCol="0" anchor="ctr" anchorCtr="0">
            <a:noAutofit/>
          </a:bodyPr>
          <a:lstStyle/>
          <a:p>
            <a:r>
              <a:rPr lang="en-US" sz="900" b="1" dirty="0">
                <a:latin typeface="Arial" panose="020B0604020202020204" pitchFamily="34" charset="0"/>
                <a:ea typeface="Helvetica Neue Medium" panose="02000503000000020004" pitchFamily="2" charset="0"/>
                <a:cs typeface="Arial" panose="020B0604020202020204" pitchFamily="34" charset="0"/>
              </a:rPr>
              <a:t>QUALIFICATIONS</a:t>
            </a:r>
          </a:p>
        </p:txBody>
      </p:sp>
      <p:cxnSp>
        <p:nvCxnSpPr>
          <p:cNvPr id="20" name="Straight Connector 19">
            <a:extLst>
              <a:ext uri="{FF2B5EF4-FFF2-40B4-BE49-F238E27FC236}">
                <a16:creationId xmlns:a16="http://schemas.microsoft.com/office/drawing/2014/main" id="{C344BC8D-4F88-7E4A-A685-C2B6C04C8072}"/>
              </a:ext>
            </a:extLst>
          </p:cNvPr>
          <p:cNvCxnSpPr>
            <a:cxnSpLocks/>
          </p:cNvCxnSpPr>
          <p:nvPr userDrawn="1"/>
        </p:nvCxnSpPr>
        <p:spPr>
          <a:xfrm>
            <a:off x="3089494" y="432968"/>
            <a:ext cx="24035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F60DADC-A9C5-004C-ACDC-DA38CB17BDEC}"/>
              </a:ext>
            </a:extLst>
          </p:cNvPr>
          <p:cNvCxnSpPr>
            <a:cxnSpLocks/>
          </p:cNvCxnSpPr>
          <p:nvPr userDrawn="1"/>
        </p:nvCxnSpPr>
        <p:spPr>
          <a:xfrm>
            <a:off x="3089494" y="1545488"/>
            <a:ext cx="24035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CB1073D-0282-3C46-9E58-17881800266B}"/>
              </a:ext>
            </a:extLst>
          </p:cNvPr>
          <p:cNvCxnSpPr>
            <a:cxnSpLocks/>
          </p:cNvCxnSpPr>
          <p:nvPr userDrawn="1"/>
        </p:nvCxnSpPr>
        <p:spPr>
          <a:xfrm>
            <a:off x="3096926" y="3981850"/>
            <a:ext cx="24035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 Placeholder 31">
            <a:extLst>
              <a:ext uri="{FF2B5EF4-FFF2-40B4-BE49-F238E27FC236}">
                <a16:creationId xmlns:a16="http://schemas.microsoft.com/office/drawing/2014/main" id="{0D408515-4A94-964D-9AD1-50DA6DF3BC98}"/>
              </a:ext>
            </a:extLst>
          </p:cNvPr>
          <p:cNvSpPr>
            <a:spLocks noGrp="1"/>
          </p:cNvSpPr>
          <p:nvPr>
            <p:ph type="body" sz="quarter" idx="14" hasCustomPrompt="1"/>
          </p:nvPr>
        </p:nvSpPr>
        <p:spPr>
          <a:xfrm>
            <a:off x="3089495" y="1594470"/>
            <a:ext cx="5711605" cy="2058744"/>
          </a:xfrm>
        </p:spPr>
        <p:txBody>
          <a:bodyPr>
            <a:normAutofit/>
          </a:bodyPr>
          <a:lstStyle>
            <a:lvl1pPr marL="0" indent="0" algn="just">
              <a:spcBef>
                <a:spcPts val="300"/>
              </a:spcBef>
              <a:buNone/>
              <a:defRPr sz="900" u="sng">
                <a:solidFill>
                  <a:schemeClr val="tx2">
                    <a:lumMod val="85000"/>
                    <a:lumOff val="15000"/>
                  </a:schemeClr>
                </a:solidFill>
                <a:latin typeface="Arial" panose="020B0604020202020204" pitchFamily="34" charset="0"/>
                <a:cs typeface="Arial" panose="020B0604020202020204" pitchFamily="34" charset="0"/>
              </a:defRPr>
            </a:lvl1pPr>
            <a:lvl2pPr algn="just">
              <a:spcBef>
                <a:spcPts val="300"/>
              </a:spcBef>
              <a:defRPr sz="900" baseline="0">
                <a:solidFill>
                  <a:schemeClr val="tx2">
                    <a:lumMod val="85000"/>
                    <a:lumOff val="15000"/>
                  </a:schemeClr>
                </a:solidFill>
                <a:latin typeface="Arial" panose="020B0604020202020204" pitchFamily="34" charset="0"/>
                <a:cs typeface="Arial" panose="020B0604020202020204" pitchFamily="34" charset="0"/>
              </a:defRPr>
            </a:lvl2pPr>
            <a:lvl3pPr marL="355600" indent="-177800">
              <a:buFont typeface="Arial" panose="020B0604020202020204" pitchFamily="34" charset="0"/>
              <a:buChar char="•"/>
              <a:defRPr sz="825">
                <a:solidFill>
                  <a:schemeClr val="tx1">
                    <a:lumMod val="75000"/>
                    <a:lumOff val="25000"/>
                  </a:schemeClr>
                </a:solidFill>
                <a:latin typeface="Arial" panose="020B0604020202020204" pitchFamily="34" charset="0"/>
                <a:cs typeface="Arial" panose="020B0604020202020204" pitchFamily="34" charset="0"/>
              </a:defRPr>
            </a:lvl3pPr>
            <a:lvl4pPr>
              <a:defRPr sz="825">
                <a:solidFill>
                  <a:schemeClr val="tx1">
                    <a:lumMod val="75000"/>
                    <a:lumOff val="25000"/>
                  </a:schemeClr>
                </a:solidFill>
                <a:latin typeface="Arial" panose="020B0604020202020204" pitchFamily="34" charset="0"/>
                <a:cs typeface="Arial" panose="020B0604020202020204" pitchFamily="34" charset="0"/>
              </a:defRPr>
            </a:lvl4pPr>
            <a:lvl5pPr>
              <a:defRPr sz="825">
                <a:solidFill>
                  <a:schemeClr val="tx1">
                    <a:lumMod val="75000"/>
                    <a:lumOff val="25000"/>
                  </a:schemeClr>
                </a:solidFill>
                <a:latin typeface="Arial" panose="020B0604020202020204" pitchFamily="34" charset="0"/>
                <a:cs typeface="Arial" panose="020B0604020202020204" pitchFamily="34" charset="0"/>
              </a:defRPr>
            </a:lvl5pPr>
          </a:lstStyle>
          <a:p>
            <a:pPr lvl="1"/>
            <a:r>
              <a:rPr lang="en-US" b="1" dirty="0"/>
              <a:t>Project – Industry – Role</a:t>
            </a:r>
          </a:p>
          <a:p>
            <a:pPr marL="355600" lvl="2" indent="-177800">
              <a:buFont typeface="Arial" panose="020B0604020202020204" pitchFamily="34" charset="0"/>
              <a:buChar char="•"/>
            </a:pPr>
            <a:r>
              <a:rPr lang="en-US" sz="900" dirty="0">
                <a:solidFill>
                  <a:schemeClr val="tx2"/>
                </a:solidFill>
              </a:rPr>
              <a:t>Value/ purpose of project</a:t>
            </a:r>
          </a:p>
          <a:p>
            <a:pPr marL="355600" lvl="2" indent="-177800">
              <a:buFont typeface="Arial" panose="020B0604020202020204" pitchFamily="34" charset="0"/>
              <a:buChar char="•"/>
            </a:pPr>
            <a:r>
              <a:rPr lang="en-US" sz="900" dirty="0">
                <a:solidFill>
                  <a:schemeClr val="tx2"/>
                </a:solidFill>
              </a:rPr>
              <a:t>Role played/ key achievements</a:t>
            </a:r>
          </a:p>
        </p:txBody>
      </p:sp>
      <p:sp>
        <p:nvSpPr>
          <p:cNvPr id="34" name="Text Placeholder 33">
            <a:extLst>
              <a:ext uri="{FF2B5EF4-FFF2-40B4-BE49-F238E27FC236}">
                <a16:creationId xmlns:a16="http://schemas.microsoft.com/office/drawing/2014/main" id="{8D97467A-517C-3047-9A98-405A6B2BD976}"/>
              </a:ext>
            </a:extLst>
          </p:cNvPr>
          <p:cNvSpPr>
            <a:spLocks noGrp="1"/>
          </p:cNvSpPr>
          <p:nvPr>
            <p:ph type="body" sz="quarter" idx="15" hasCustomPrompt="1"/>
          </p:nvPr>
        </p:nvSpPr>
        <p:spPr>
          <a:xfrm>
            <a:off x="3089495" y="473089"/>
            <a:ext cx="5711605" cy="675559"/>
          </a:xfrm>
        </p:spPr>
        <p:txBody>
          <a:bodyPr>
            <a:noAutofit/>
          </a:bodyPr>
          <a:lstStyle>
            <a:lvl1pPr marL="0" marR="0" indent="0" algn="just" defTabSz="685800" rtl="0" eaLnBrk="1" fontAlgn="auto" latinLnBrk="0" hangingPunct="1">
              <a:lnSpc>
                <a:spcPct val="90000"/>
              </a:lnSpc>
              <a:spcBef>
                <a:spcPts val="750"/>
              </a:spcBef>
              <a:spcAft>
                <a:spcPts val="0"/>
              </a:spcAft>
              <a:buClrTx/>
              <a:buSzTx/>
              <a:buFont typeface="Arial" panose="020B0604020202020204" pitchFamily="34" charset="0"/>
              <a:buNone/>
              <a:tabLst/>
              <a:defRPr sz="900">
                <a:solidFill>
                  <a:schemeClr val="tx2">
                    <a:lumMod val="85000"/>
                    <a:lumOff val="15000"/>
                  </a:schemeClr>
                </a:solidFill>
                <a:latin typeface="Arial" panose="020B0604020202020204" pitchFamily="34" charset="0"/>
                <a:cs typeface="Arial" panose="020B0604020202020204" pitchFamily="34" charset="0"/>
              </a:defRPr>
            </a:lvl1pPr>
            <a:lvl2pPr marL="342900" indent="0">
              <a:buNone/>
              <a:defRPr sz="825">
                <a:solidFill>
                  <a:schemeClr val="tx1">
                    <a:lumMod val="75000"/>
                    <a:lumOff val="25000"/>
                  </a:schemeClr>
                </a:solidFill>
                <a:latin typeface="Arial" panose="020B0604020202020204" pitchFamily="34" charset="0"/>
                <a:cs typeface="Arial" panose="020B0604020202020204" pitchFamily="34" charset="0"/>
              </a:defRPr>
            </a:lvl2pPr>
            <a:lvl3pPr>
              <a:defRPr sz="825">
                <a:solidFill>
                  <a:schemeClr val="tx1">
                    <a:lumMod val="75000"/>
                    <a:lumOff val="25000"/>
                  </a:schemeClr>
                </a:solidFill>
                <a:latin typeface="Arial" panose="020B0604020202020204" pitchFamily="34" charset="0"/>
                <a:cs typeface="Arial" panose="020B0604020202020204" pitchFamily="34" charset="0"/>
              </a:defRPr>
            </a:lvl3pPr>
            <a:lvl4pPr>
              <a:defRPr sz="825">
                <a:solidFill>
                  <a:schemeClr val="tx1">
                    <a:lumMod val="75000"/>
                    <a:lumOff val="25000"/>
                  </a:schemeClr>
                </a:solidFill>
                <a:latin typeface="Arial" panose="020B0604020202020204" pitchFamily="34" charset="0"/>
                <a:cs typeface="Arial" panose="020B0604020202020204" pitchFamily="34" charset="0"/>
              </a:defRPr>
            </a:lvl4pPr>
            <a:lvl5pPr>
              <a:defRPr sz="825">
                <a:solidFill>
                  <a:schemeClr val="tx1">
                    <a:lumMod val="75000"/>
                    <a:lumOff val="25000"/>
                  </a:schemeClr>
                </a:solidFill>
                <a:latin typeface="Arial" panose="020B0604020202020204" pitchFamily="34" charset="0"/>
                <a:cs typeface="Arial" panose="020B0604020202020204" pitchFamily="34" charset="0"/>
              </a:defRPr>
            </a:lvl5pPr>
          </a:lstStyle>
          <a:p>
            <a:pPr lvl="0"/>
            <a:r>
              <a:rPr lang="en-GB" dirty="0"/>
              <a:t>What do you do in Cognizant Consulting? What is your area of expertise? What industries have you worked in the past? What are you passionate about? Perhaps some words about your character?</a:t>
            </a:r>
          </a:p>
        </p:txBody>
      </p:sp>
      <p:sp>
        <p:nvSpPr>
          <p:cNvPr id="36" name="Text Placeholder 35">
            <a:extLst>
              <a:ext uri="{FF2B5EF4-FFF2-40B4-BE49-F238E27FC236}">
                <a16:creationId xmlns:a16="http://schemas.microsoft.com/office/drawing/2014/main" id="{563785A5-6713-E944-B737-D9CE3ADA79AC}"/>
              </a:ext>
            </a:extLst>
          </p:cNvPr>
          <p:cNvSpPr>
            <a:spLocks noGrp="1"/>
          </p:cNvSpPr>
          <p:nvPr>
            <p:ph type="body" sz="quarter" idx="16" hasCustomPrompt="1"/>
          </p:nvPr>
        </p:nvSpPr>
        <p:spPr>
          <a:xfrm>
            <a:off x="3096926" y="4038511"/>
            <a:ext cx="5711605" cy="304889"/>
          </a:xfrm>
        </p:spPr>
        <p:txBody>
          <a:bodyPr>
            <a:noAutofit/>
          </a:bodyPr>
          <a:lstStyle>
            <a:lvl1pPr marL="171450" marR="0" indent="-171450" algn="just" defTabSz="685800" rtl="0" eaLnBrk="1" fontAlgn="auto" latinLnBrk="0" hangingPunct="1">
              <a:lnSpc>
                <a:spcPct val="90000"/>
              </a:lnSpc>
              <a:spcBef>
                <a:spcPts val="150"/>
              </a:spcBef>
              <a:spcAft>
                <a:spcPts val="0"/>
              </a:spcAft>
              <a:buClrTx/>
              <a:buSzTx/>
              <a:buFont typeface="Arial" panose="020B0604020202020204" pitchFamily="34" charset="0"/>
              <a:buChar char="•"/>
              <a:tabLst/>
              <a:defRPr sz="900">
                <a:solidFill>
                  <a:schemeClr val="tx2">
                    <a:lumMod val="85000"/>
                    <a:lumOff val="15000"/>
                  </a:schemeClr>
                </a:solidFill>
                <a:latin typeface="Arial" panose="020B0604020202020204" pitchFamily="34" charset="0"/>
                <a:cs typeface="Arial" panose="020B0604020202020204" pitchFamily="34" charset="0"/>
              </a:defRPr>
            </a:lvl1pPr>
            <a:lvl2pPr>
              <a:defRPr sz="825">
                <a:solidFill>
                  <a:schemeClr val="tx1">
                    <a:lumMod val="75000"/>
                    <a:lumOff val="25000"/>
                  </a:schemeClr>
                </a:solidFill>
                <a:latin typeface="Arial" panose="020B0604020202020204" pitchFamily="34" charset="0"/>
                <a:cs typeface="Arial" panose="020B0604020202020204" pitchFamily="34" charset="0"/>
              </a:defRPr>
            </a:lvl2pPr>
            <a:lvl3pPr>
              <a:defRPr sz="825">
                <a:solidFill>
                  <a:schemeClr val="tx1">
                    <a:lumMod val="75000"/>
                    <a:lumOff val="25000"/>
                  </a:schemeClr>
                </a:solidFill>
                <a:latin typeface="Arial" panose="020B0604020202020204" pitchFamily="34" charset="0"/>
                <a:cs typeface="Arial" panose="020B0604020202020204" pitchFamily="34" charset="0"/>
              </a:defRPr>
            </a:lvl3pPr>
            <a:lvl4pPr>
              <a:defRPr sz="825">
                <a:solidFill>
                  <a:schemeClr val="tx1">
                    <a:lumMod val="75000"/>
                    <a:lumOff val="25000"/>
                  </a:schemeClr>
                </a:solidFill>
                <a:latin typeface="Arial" panose="020B0604020202020204" pitchFamily="34" charset="0"/>
                <a:cs typeface="Arial" panose="020B0604020202020204" pitchFamily="34" charset="0"/>
              </a:defRPr>
            </a:lvl4pPr>
            <a:lvl5pPr>
              <a:defRPr sz="825">
                <a:solidFill>
                  <a:schemeClr val="tx1">
                    <a:lumMod val="75000"/>
                    <a:lumOff val="25000"/>
                  </a:schemeClr>
                </a:solidFill>
                <a:latin typeface="Arial" panose="020B0604020202020204" pitchFamily="34" charset="0"/>
                <a:cs typeface="Arial" panose="020B0604020202020204" pitchFamily="34" charset="0"/>
              </a:defRPr>
            </a:lvl5pPr>
          </a:lstStyle>
          <a:p>
            <a:pPr marL="171450" marR="0" lvl="0" indent="-171450" algn="l" defTabSz="685800" rtl="0" eaLnBrk="1" fontAlgn="auto" latinLnBrk="0" hangingPunct="1">
              <a:lnSpc>
                <a:spcPct val="90000"/>
              </a:lnSpc>
              <a:spcBef>
                <a:spcPts val="150"/>
              </a:spcBef>
              <a:spcAft>
                <a:spcPts val="0"/>
              </a:spcAft>
              <a:buClrTx/>
              <a:buSzTx/>
              <a:buFont typeface="Arial" panose="020B0604020202020204" pitchFamily="34" charset="0"/>
              <a:buChar char="•"/>
              <a:tabLst/>
              <a:defRPr/>
            </a:pPr>
            <a:r>
              <a:rPr lang="en-GB" dirty="0"/>
              <a:t>Any degrees you have, Any certifications you have, Any publications you have published</a:t>
            </a:r>
          </a:p>
        </p:txBody>
      </p:sp>
      <p:sp>
        <p:nvSpPr>
          <p:cNvPr id="37" name="TextBox 36">
            <a:extLst>
              <a:ext uri="{FF2B5EF4-FFF2-40B4-BE49-F238E27FC236}">
                <a16:creationId xmlns:a16="http://schemas.microsoft.com/office/drawing/2014/main" id="{B879EFB8-E23B-3549-96B0-0BF455480A95}"/>
              </a:ext>
            </a:extLst>
          </p:cNvPr>
          <p:cNvSpPr txBox="1"/>
          <p:nvPr userDrawn="1"/>
        </p:nvSpPr>
        <p:spPr>
          <a:xfrm>
            <a:off x="3089495" y="226915"/>
            <a:ext cx="614684" cy="191700"/>
          </a:xfrm>
          <a:prstGeom prst="rect">
            <a:avLst/>
          </a:prstGeom>
          <a:noFill/>
        </p:spPr>
        <p:txBody>
          <a:bodyPr wrap="none" lIns="0" tIns="0" rIns="0" bIns="0" rtlCol="0" anchor="ctr" anchorCtr="0">
            <a:noAutofit/>
          </a:bodyPr>
          <a:lstStyle/>
          <a:p>
            <a:r>
              <a:rPr lang="en-US" sz="900" b="1" dirty="0">
                <a:latin typeface="Arial" panose="020B0604020202020204" pitchFamily="34" charset="0"/>
                <a:ea typeface="Helvetica Neue Medium" panose="02000503000000020004" pitchFamily="2" charset="0"/>
                <a:cs typeface="Arial" panose="020B0604020202020204" pitchFamily="34" charset="0"/>
              </a:rPr>
              <a:t>PROFILE</a:t>
            </a:r>
          </a:p>
        </p:txBody>
      </p:sp>
      <p:pic>
        <p:nvPicPr>
          <p:cNvPr id="24" name="Picture 5">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l="-3165" t="-19530" r="-34810" b="-32997"/>
          <a:stretch>
            <a:fillRect/>
          </a:stretch>
        </p:blipFill>
        <p:spPr bwMode="auto">
          <a:xfrm>
            <a:off x="317500" y="4724872"/>
            <a:ext cx="243600" cy="2520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F6C91241-51FC-2B4A-9B47-E2D5F372D03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7500" y="4584931"/>
            <a:ext cx="212400" cy="144000"/>
          </a:xfrm>
          <a:prstGeom prst="rect">
            <a:avLst/>
          </a:prstGeom>
        </p:spPr>
      </p:pic>
      <p:sp>
        <p:nvSpPr>
          <p:cNvPr id="3" name="Text Placeholder 2"/>
          <p:cNvSpPr>
            <a:spLocks noGrp="1"/>
          </p:cNvSpPr>
          <p:nvPr>
            <p:ph type="body" sz="quarter" idx="20" hasCustomPrompt="1"/>
          </p:nvPr>
        </p:nvSpPr>
        <p:spPr>
          <a:xfrm>
            <a:off x="560388" y="4572000"/>
            <a:ext cx="2335212" cy="169863"/>
          </a:xfrm>
        </p:spPr>
        <p:txBody>
          <a:bodyPr anchor="ctr">
            <a:noAutofit/>
          </a:bodyPr>
          <a:lstStyle>
            <a:lvl1pPr>
              <a:defRPr sz="800"/>
            </a:lvl1pPr>
            <a:lvl2pPr>
              <a:defRPr sz="1100"/>
            </a:lvl2pPr>
            <a:lvl3pPr>
              <a:defRPr sz="1050"/>
            </a:lvl3pPr>
            <a:lvl4pPr>
              <a:defRPr sz="900"/>
            </a:lvl4pPr>
            <a:lvl5pPr>
              <a:defRPr sz="700"/>
            </a:lvl5pPr>
          </a:lstStyle>
          <a:p>
            <a:pPr lvl="0"/>
            <a:r>
              <a:rPr lang="en-US" dirty="0"/>
              <a:t>Edit email address</a:t>
            </a:r>
            <a:endParaRPr lang="en-GB" dirty="0"/>
          </a:p>
        </p:txBody>
      </p:sp>
      <p:sp>
        <p:nvSpPr>
          <p:cNvPr id="27" name="Text Placeholder 2"/>
          <p:cNvSpPr>
            <a:spLocks noGrp="1"/>
          </p:cNvSpPr>
          <p:nvPr>
            <p:ph type="body" sz="quarter" idx="21" hasCustomPrompt="1"/>
          </p:nvPr>
        </p:nvSpPr>
        <p:spPr>
          <a:xfrm>
            <a:off x="560388" y="4765941"/>
            <a:ext cx="2335212" cy="169863"/>
          </a:xfrm>
        </p:spPr>
        <p:txBody>
          <a:bodyPr anchor="ctr">
            <a:noAutofit/>
          </a:bodyPr>
          <a:lstStyle>
            <a:lvl1pPr>
              <a:defRPr sz="800"/>
            </a:lvl1pPr>
            <a:lvl2pPr>
              <a:defRPr sz="1100"/>
            </a:lvl2pPr>
            <a:lvl3pPr>
              <a:defRPr sz="1050"/>
            </a:lvl3pPr>
            <a:lvl4pPr>
              <a:defRPr sz="900"/>
            </a:lvl4pPr>
            <a:lvl5pPr>
              <a:defRPr sz="700"/>
            </a:lvl5pPr>
          </a:lstStyle>
          <a:p>
            <a:pPr lvl="0"/>
            <a:r>
              <a:rPr lang="en-US" dirty="0"/>
              <a:t>Edit personal LinkedIn address</a:t>
            </a:r>
            <a:endParaRPr lang="en-GB" dirty="0"/>
          </a:p>
        </p:txBody>
      </p:sp>
    </p:spTree>
    <p:extLst>
      <p:ext uri="{BB962C8B-B14F-4D97-AF65-F5344CB8AC3E}">
        <p14:creationId xmlns:p14="http://schemas.microsoft.com/office/powerpoint/2010/main" val="889441485"/>
      </p:ext>
    </p:extLst>
  </p:cSld>
  <p:clrMapOvr>
    <a:masterClrMapping/>
  </p:clrMapOvr>
  <p:extLst>
    <p:ext uri="{DCECCB84-F9BA-43D5-87BE-67443E8EF086}">
      <p15:sldGuideLst xmlns:p15="http://schemas.microsoft.com/office/powerpoint/2012/main">
        <p15:guide id="1" orient="horz" pos="459">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4"/>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5" name="Picture 14">
            <a:extLst>
              <a:ext uri="{FF2B5EF4-FFF2-40B4-BE49-F238E27FC236}">
                <a16:creationId xmlns:a16="http://schemas.microsoft.com/office/drawing/2014/main" id="{29CA0F8F-E91B-4E43-BA7A-D71BCFAB5D36}"/>
              </a:ext>
            </a:extLst>
          </p:cNvPr>
          <p:cNvPicPr>
            <a:picLocks noChangeAspect="1"/>
          </p:cNvPicPr>
          <p:nvPr userDrawn="1"/>
        </p:nvPicPr>
        <p:blipFill rotWithShape="1">
          <a:blip r:embed="rId4"/>
          <a:srcRect l="13360" t="17020" r="12532" b="19754"/>
          <a:stretch/>
        </p:blipFill>
        <p:spPr>
          <a:xfrm>
            <a:off x="7341401" y="4521903"/>
            <a:ext cx="1397285" cy="534256"/>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a:extLst>
              <a:ext uri="{FF2B5EF4-FFF2-40B4-BE49-F238E27FC236}">
                <a16:creationId xmlns:a16="http://schemas.microsoft.com/office/drawing/2014/main" id="{27FF67E9-29F4-704E-8302-91B9BD3F6B8E}"/>
              </a:ext>
            </a:extLst>
          </p:cNvPr>
          <p:cNvPicPr>
            <a:picLocks noChangeAspect="1"/>
          </p:cNvPicPr>
          <p:nvPr userDrawn="1"/>
        </p:nvPicPr>
        <p:blipFill rotWithShape="1">
          <a:blip r:embed="rId3"/>
          <a:srcRect l="13241" t="16948" r="13054" b="20212"/>
          <a:stretch/>
        </p:blipFill>
        <p:spPr>
          <a:xfrm>
            <a:off x="7365714" y="4521903"/>
            <a:ext cx="1397286" cy="534256"/>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8" name="Picture 17">
            <a:extLst>
              <a:ext uri="{FF2B5EF4-FFF2-40B4-BE49-F238E27FC236}">
                <a16:creationId xmlns:a16="http://schemas.microsoft.com/office/drawing/2014/main" id="{27FF67E9-29F4-704E-8302-91B9BD3F6B8E}"/>
              </a:ext>
            </a:extLst>
          </p:cNvPr>
          <p:cNvPicPr>
            <a:picLocks noChangeAspect="1"/>
          </p:cNvPicPr>
          <p:nvPr userDrawn="1"/>
        </p:nvPicPr>
        <p:blipFill rotWithShape="1">
          <a:blip r:embed="rId3"/>
          <a:srcRect l="13241" t="16948" r="13054" b="20212"/>
          <a:stretch/>
        </p:blipFill>
        <p:spPr>
          <a:xfrm>
            <a:off x="7365714" y="4521903"/>
            <a:ext cx="1397286" cy="534256"/>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9" name="Picture 8">
            <a:extLst>
              <a:ext uri="{FF2B5EF4-FFF2-40B4-BE49-F238E27FC236}">
                <a16:creationId xmlns:a16="http://schemas.microsoft.com/office/drawing/2014/main" id="{27FF67E9-29F4-704E-8302-91B9BD3F6B8E}"/>
              </a:ext>
            </a:extLst>
          </p:cNvPr>
          <p:cNvPicPr>
            <a:picLocks noChangeAspect="1"/>
          </p:cNvPicPr>
          <p:nvPr userDrawn="1"/>
        </p:nvPicPr>
        <p:blipFill rotWithShape="1">
          <a:blip r:embed="rId3"/>
          <a:srcRect l="13241" t="16948" r="13054" b="20212"/>
          <a:stretch/>
        </p:blipFill>
        <p:spPr>
          <a:xfrm>
            <a:off x="7365714" y="4521903"/>
            <a:ext cx="1397286" cy="534256"/>
          </a:xfrm>
          <a:prstGeom prst="rect">
            <a:avLst/>
          </a:prstGeom>
        </p:spPr>
      </p:pic>
    </p:spTree>
    <p:extLst>
      <p:ext uri="{BB962C8B-B14F-4D97-AF65-F5344CB8AC3E}">
        <p14:creationId xmlns:p14="http://schemas.microsoft.com/office/powerpoint/2010/main" val="336093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pic>
        <p:nvPicPr>
          <p:cNvPr id="18" name="Picture 17">
            <a:extLst>
              <a:ext uri="{FF2B5EF4-FFF2-40B4-BE49-F238E27FC236}">
                <a16:creationId xmlns:a16="http://schemas.microsoft.com/office/drawing/2014/main" id="{27FF67E9-29F4-704E-8302-91B9BD3F6B8E}"/>
              </a:ext>
            </a:extLst>
          </p:cNvPr>
          <p:cNvPicPr>
            <a:picLocks noChangeAspect="1"/>
          </p:cNvPicPr>
          <p:nvPr userDrawn="1"/>
        </p:nvPicPr>
        <p:blipFill rotWithShape="1">
          <a:blip r:embed="rId3"/>
          <a:srcRect l="13241" t="16948" r="13054" b="20212"/>
          <a:stretch/>
        </p:blipFill>
        <p:spPr>
          <a:xfrm>
            <a:off x="7365714" y="4521903"/>
            <a:ext cx="1397286" cy="534256"/>
          </a:xfrm>
          <a:prstGeom prst="rect">
            <a:avLst/>
          </a:prstGeom>
        </p:spPr>
      </p:pic>
    </p:spTree>
    <p:extLst>
      <p:ext uri="{BB962C8B-B14F-4D97-AF65-F5344CB8AC3E}">
        <p14:creationId xmlns:p14="http://schemas.microsoft.com/office/powerpoint/2010/main" val="147378606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37"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9" r:id="rId3"/>
    <p:sldLayoutId id="2147484190" r:id="rId4"/>
    <p:sldLayoutId id="2147484191" r:id="rId5"/>
    <p:sldLayoutId id="2147484146" r:id="rId6"/>
    <p:sldLayoutId id="2147484144" r:id="rId7"/>
    <p:sldLayoutId id="2147484207" r:id="rId8"/>
    <p:sldLayoutId id="2147484208" r:id="rId9"/>
    <p:sldLayoutId id="2147484184" r:id="rId10"/>
    <p:sldLayoutId id="2147484186" r:id="rId11"/>
    <p:sldLayoutId id="2147484209" r:id="rId12"/>
    <p:sldLayoutId id="2147484210" r:id="rId13"/>
    <p:sldLayoutId id="2147484119" r:id="rId14"/>
    <p:sldLayoutId id="2147484193" r:id="rId15"/>
    <p:sldLayoutId id="2147484201" r:id="rId16"/>
    <p:sldLayoutId id="2147484194" r:id="rId17"/>
    <p:sldLayoutId id="2147484195" r:id="rId18"/>
    <p:sldLayoutId id="2147484205" r:id="rId19"/>
    <p:sldLayoutId id="2147484196" r:id="rId20"/>
    <p:sldLayoutId id="2147484100" r:id="rId21"/>
    <p:sldLayoutId id="2147484126" r:id="rId22"/>
    <p:sldLayoutId id="2147484131" r:id="rId23"/>
    <p:sldLayoutId id="2147484192" r:id="rId24"/>
    <p:sldLayoutId id="2147484200" r:id="rId25"/>
    <p:sldLayoutId id="2147484198" r:id="rId26"/>
    <p:sldLayoutId id="2147484199" r:id="rId27"/>
    <p:sldLayoutId id="2147484128" r:id="rId28"/>
    <p:sldLayoutId id="2147484130" r:id="rId29"/>
    <p:sldLayoutId id="2147484102" r:id="rId30"/>
    <p:sldLayoutId id="2147484203" r:id="rId31"/>
    <p:sldLayoutId id="2147484113" r:id="rId32"/>
    <p:sldLayoutId id="2147484110" r:id="rId33"/>
    <p:sldLayoutId id="2147484204" r:id="rId34"/>
    <p:sldLayoutId id="2147484211" r:id="rId35"/>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35.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image" Target="../media/image19.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image" Target="../media/image1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a:xfrm>
            <a:off x="537817" y="2274572"/>
            <a:ext cx="2013771" cy="278128"/>
          </a:xfrm>
        </p:spPr>
        <p:txBody>
          <a:bodyPr vert="horz" lIns="0" tIns="0" rIns="0" bIns="0" rtlCol="0" anchor="t">
            <a:normAutofit/>
          </a:bodyPr>
          <a:lstStyle/>
          <a:p>
            <a:r>
              <a:rPr lang="en-GB" dirty="0">
                <a:latin typeface="Arial"/>
                <a:cs typeface="Arial"/>
              </a:rPr>
              <a:t>Programmer Analyst </a:t>
            </a:r>
            <a:endParaRPr lang="en-US" dirty="0"/>
          </a:p>
        </p:txBody>
      </p:sp>
      <p:sp>
        <p:nvSpPr>
          <p:cNvPr id="3" name="Text Placeholder 2"/>
          <p:cNvSpPr>
            <a:spLocks noGrp="1"/>
          </p:cNvSpPr>
          <p:nvPr>
            <p:ph type="body" sz="quarter" idx="18"/>
          </p:nvPr>
        </p:nvSpPr>
        <p:spPr>
          <a:xfrm>
            <a:off x="537812" y="1835455"/>
            <a:ext cx="2013780" cy="401018"/>
          </a:xfrm>
        </p:spPr>
        <p:txBody>
          <a:bodyPr/>
          <a:lstStyle/>
          <a:p>
            <a:r>
              <a:rPr lang="en-GB" dirty="0">
                <a:latin typeface="Arial"/>
                <a:cs typeface="Arial"/>
              </a:rPr>
              <a:t>Lakshman Kumar</a:t>
            </a:r>
            <a:endParaRPr lang="en-US" dirty="0"/>
          </a:p>
        </p:txBody>
      </p:sp>
      <p:sp>
        <p:nvSpPr>
          <p:cNvPr id="24" name="Picture Placeholder 23">
            <a:extLst>
              <a:ext uri="{FF2B5EF4-FFF2-40B4-BE49-F238E27FC236}">
                <a16:creationId xmlns:a16="http://schemas.microsoft.com/office/drawing/2014/main" id="{3B895F6F-7DE2-445F-AEC8-C3470F1D6264}"/>
              </a:ext>
            </a:extLst>
          </p:cNvPr>
          <p:cNvSpPr>
            <a:spLocks noGrp="1"/>
          </p:cNvSpPr>
          <p:nvPr>
            <p:ph type="pic" sz="quarter" idx="13"/>
          </p:nvPr>
        </p:nvSpPr>
        <p:spPr/>
        <p:txBody>
          <a:bodyPr/>
          <a:lstStyle/>
          <a:p>
            <a:endParaRPr lang="en-IN"/>
          </a:p>
        </p:txBody>
      </p:sp>
      <p:sp>
        <p:nvSpPr>
          <p:cNvPr id="5" name="Text Placeholder 4"/>
          <p:cNvSpPr>
            <a:spLocks noGrp="1"/>
          </p:cNvSpPr>
          <p:nvPr>
            <p:ph type="body" sz="quarter" idx="14"/>
          </p:nvPr>
        </p:nvSpPr>
        <p:spPr>
          <a:xfrm>
            <a:off x="3055537" y="1513211"/>
            <a:ext cx="5711825" cy="2980098"/>
          </a:xfrm>
        </p:spPr>
        <p:txBody>
          <a:bodyPr vert="horz" lIns="0" tIns="0" rIns="0" bIns="0" rtlCol="0" anchor="t">
            <a:normAutofit fontScale="77500" lnSpcReduction="20000"/>
          </a:bodyPr>
          <a:lstStyle/>
          <a:p>
            <a:r>
              <a:rPr lang="en-GB" sz="1000" u="none" dirty="0">
                <a:latin typeface="Arial"/>
                <a:cs typeface="Arial"/>
              </a:rPr>
              <a:t>●Project/Internship1  : Completed Oracle DB Technology  Training with Self made projects and Hands on </a:t>
            </a:r>
            <a:endParaRPr lang="en-GB" sz="1000" u="none" dirty="0"/>
          </a:p>
          <a:p>
            <a:endParaRPr lang="en-GB" sz="1000" u="none" dirty="0"/>
          </a:p>
          <a:p>
            <a:r>
              <a:rPr lang="en-GB" sz="1000" u="none" dirty="0"/>
              <a:t>●Project/Internship2 : Completed  Mean Stack Technology with Angular Framework Training </a:t>
            </a:r>
          </a:p>
          <a:p>
            <a:r>
              <a:rPr lang="en-GB" sz="1000" u="none" dirty="0"/>
              <a:t>with Self made Projects and Hands on </a:t>
            </a:r>
          </a:p>
          <a:p>
            <a:endParaRPr lang="en-GB" sz="1000" u="none" dirty="0"/>
          </a:p>
          <a:p>
            <a:r>
              <a:rPr lang="en-GB" sz="1000" u="none" dirty="0"/>
              <a:t>Project Worked On -: </a:t>
            </a:r>
            <a:r>
              <a:rPr lang="en-GB" sz="1000" u="none" dirty="0" err="1"/>
              <a:t>NVS_AMS_DT_Shared_Alloc</a:t>
            </a:r>
            <a:r>
              <a:rPr lang="en-GB" sz="1000" u="none" dirty="0"/>
              <a:t> as a Architecture Platform and Data.</a:t>
            </a:r>
          </a:p>
          <a:p>
            <a:endParaRPr lang="en-GB" sz="1000" u="none" dirty="0"/>
          </a:p>
          <a:p>
            <a:r>
              <a:rPr lang="en-GB" sz="1000" b="1" u="none" dirty="0">
                <a:solidFill>
                  <a:srgbClr val="0033A0"/>
                </a:solidFill>
              </a:rPr>
              <a:t>TECHNICAL TRAINING DETAILS</a:t>
            </a:r>
          </a:p>
          <a:p>
            <a:endParaRPr lang="en-GB" sz="1000" b="1" u="none" dirty="0">
              <a:solidFill>
                <a:srgbClr val="0033A0"/>
              </a:solidFill>
              <a:latin typeface="Arial"/>
              <a:cs typeface="Arial"/>
            </a:endParaRPr>
          </a:p>
          <a:p>
            <a:r>
              <a:rPr lang="en-US" sz="1000" u="none" dirty="0">
                <a:solidFill>
                  <a:schemeClr val="accent6">
                    <a:lumMod val="10000"/>
                  </a:schemeClr>
                </a:solidFill>
                <a:latin typeface="Arial"/>
                <a:cs typeface="Arial"/>
              </a:rPr>
              <a:t>HTML5, CSS3, </a:t>
            </a:r>
            <a:r>
              <a:rPr lang="en-US" sz="1000" u="none" dirty="0" err="1">
                <a:solidFill>
                  <a:schemeClr val="accent6">
                    <a:lumMod val="10000"/>
                  </a:schemeClr>
                </a:solidFill>
                <a:latin typeface="Arial"/>
                <a:cs typeface="Arial"/>
              </a:rPr>
              <a:t>Javascript</a:t>
            </a:r>
            <a:r>
              <a:rPr lang="en-US" sz="1000" u="none" dirty="0">
                <a:solidFill>
                  <a:schemeClr val="accent6">
                    <a:lumMod val="10000"/>
                  </a:schemeClr>
                </a:solidFill>
                <a:latin typeface="Arial"/>
                <a:cs typeface="Arial"/>
              </a:rPr>
              <a:t>  :- (User Interface Design ,Created Web and </a:t>
            </a:r>
            <a:r>
              <a:rPr lang="en-US" sz="1000" u="none" dirty="0" err="1">
                <a:solidFill>
                  <a:schemeClr val="accent6">
                    <a:lumMod val="10000"/>
                  </a:schemeClr>
                </a:solidFill>
                <a:latin typeface="Arial"/>
                <a:cs typeface="Arial"/>
              </a:rPr>
              <a:t>Jsp</a:t>
            </a:r>
            <a:r>
              <a:rPr lang="en-US" sz="1000" u="none" dirty="0">
                <a:solidFill>
                  <a:schemeClr val="accent6">
                    <a:lumMod val="10000"/>
                  </a:schemeClr>
                </a:solidFill>
                <a:latin typeface="Arial"/>
                <a:cs typeface="Arial"/>
              </a:rPr>
              <a:t> Pages).</a:t>
            </a:r>
            <a:endParaRPr lang="en-GB" sz="1000" b="1" u="none" dirty="0">
              <a:solidFill>
                <a:schemeClr val="accent6">
                  <a:lumMod val="10000"/>
                </a:schemeClr>
              </a:solidFill>
            </a:endParaRPr>
          </a:p>
          <a:p>
            <a:r>
              <a:rPr lang="en-US" sz="1000" u="none" dirty="0">
                <a:solidFill>
                  <a:schemeClr val="accent6">
                    <a:lumMod val="10000"/>
                  </a:schemeClr>
                </a:solidFill>
                <a:latin typeface="Arial"/>
                <a:cs typeface="Arial"/>
              </a:rPr>
              <a:t>BASIC JAVA:- (Java Programming , Practice Case Study)</a:t>
            </a:r>
            <a:endParaRPr lang="en-US" sz="1000" dirty="0">
              <a:solidFill>
                <a:schemeClr val="accent6">
                  <a:lumMod val="10000"/>
                </a:schemeClr>
              </a:solidFill>
              <a:latin typeface="Arial"/>
              <a:cs typeface="Arial"/>
            </a:endParaRPr>
          </a:p>
          <a:p>
            <a:r>
              <a:rPr lang="en-US" sz="1000" u="none" dirty="0">
                <a:solidFill>
                  <a:schemeClr val="accent6">
                    <a:lumMod val="10000"/>
                  </a:schemeClr>
                </a:solidFill>
                <a:latin typeface="Arial"/>
                <a:cs typeface="Arial"/>
              </a:rPr>
              <a:t>ANSI SQL :- ( SQL Programming ,Modeling and manipulating data.) </a:t>
            </a:r>
          </a:p>
          <a:p>
            <a:r>
              <a:rPr lang="en-US" sz="1000" u="none" dirty="0">
                <a:solidFill>
                  <a:schemeClr val="accent6">
                    <a:lumMod val="10000"/>
                  </a:schemeClr>
                </a:solidFill>
                <a:latin typeface="Arial"/>
                <a:cs typeface="Arial"/>
              </a:rPr>
              <a:t>PL SQL :- (Programming and manipulating Data)</a:t>
            </a:r>
          </a:p>
          <a:p>
            <a:r>
              <a:rPr lang="en-US" sz="1000" u="none" dirty="0">
                <a:solidFill>
                  <a:schemeClr val="accent6">
                    <a:lumMod val="10000"/>
                  </a:schemeClr>
                </a:solidFill>
                <a:latin typeface="Arial"/>
                <a:cs typeface="Arial"/>
              </a:rPr>
              <a:t>Certification:- Oracle Cloud Data Management Foundations Associate, Oracle Cloud </a:t>
            </a:r>
            <a:r>
              <a:rPr lang="en-US" sz="1000" u="none" dirty="0" err="1">
                <a:solidFill>
                  <a:schemeClr val="accent6">
                    <a:lumMod val="10000"/>
                  </a:schemeClr>
                </a:solidFill>
                <a:latin typeface="Arial"/>
                <a:cs typeface="Arial"/>
              </a:rPr>
              <a:t>Infrastructre</a:t>
            </a:r>
            <a:r>
              <a:rPr lang="en-US" sz="1000" u="none" dirty="0">
                <a:solidFill>
                  <a:schemeClr val="accent6">
                    <a:lumMod val="10000"/>
                  </a:schemeClr>
                </a:solidFill>
                <a:latin typeface="Arial"/>
                <a:cs typeface="Arial"/>
              </a:rPr>
              <a:t> Foundation Associate</a:t>
            </a:r>
          </a:p>
          <a:p>
            <a:endParaRPr lang="en-US" sz="1000" dirty="0">
              <a:solidFill>
                <a:schemeClr val="accent6">
                  <a:lumMod val="10000"/>
                </a:schemeClr>
              </a:solidFill>
              <a:latin typeface="Arial"/>
              <a:cs typeface="Arial"/>
            </a:endParaRPr>
          </a:p>
          <a:p>
            <a:endParaRPr lang="en-US" sz="1000" dirty="0">
              <a:solidFill>
                <a:schemeClr val="accent6">
                  <a:lumMod val="10000"/>
                </a:schemeClr>
              </a:solidFill>
              <a:latin typeface="Arial"/>
              <a:cs typeface="Arial"/>
            </a:endParaRPr>
          </a:p>
          <a:p>
            <a:endParaRPr lang="en-US" sz="1000" dirty="0">
              <a:solidFill>
                <a:schemeClr val="accent6">
                  <a:lumMod val="10000"/>
                </a:schemeClr>
              </a:solidFill>
              <a:latin typeface="Arial"/>
              <a:cs typeface="Arial"/>
            </a:endParaRPr>
          </a:p>
          <a:p>
            <a:endParaRPr lang="en-US" sz="1000" dirty="0">
              <a:solidFill>
                <a:schemeClr val="accent6">
                  <a:lumMod val="10000"/>
                </a:schemeClr>
              </a:solidFill>
              <a:latin typeface="Arial"/>
              <a:cs typeface="Arial"/>
            </a:endParaRPr>
          </a:p>
          <a:p>
            <a:endParaRPr lang="en-US" sz="1000" u="none" dirty="0">
              <a:solidFill>
                <a:schemeClr val="accent6">
                  <a:lumMod val="10000"/>
                </a:schemeClr>
              </a:solidFill>
              <a:latin typeface="Arial"/>
              <a:cs typeface="Arial"/>
            </a:endParaRPr>
          </a:p>
          <a:p>
            <a:r>
              <a:rPr lang="en-US" sz="1000" u="none" dirty="0">
                <a:solidFill>
                  <a:schemeClr val="accent6">
                    <a:lumMod val="10000"/>
                  </a:schemeClr>
                </a:solidFill>
                <a:latin typeface="Arial"/>
                <a:cs typeface="Arial"/>
              </a:rPr>
              <a:t>I</a:t>
            </a:r>
          </a:p>
          <a:p>
            <a:endParaRPr lang="en-US" sz="1000" u="none" dirty="0">
              <a:solidFill>
                <a:schemeClr val="accent6">
                  <a:lumMod val="10000"/>
                </a:schemeClr>
              </a:solidFill>
            </a:endParaRPr>
          </a:p>
          <a:p>
            <a:endParaRPr lang="en-US" sz="1000" u="none" dirty="0">
              <a:solidFill>
                <a:schemeClr val="accent6">
                  <a:lumMod val="10000"/>
                </a:schemeClr>
              </a:solidFill>
            </a:endParaRPr>
          </a:p>
          <a:p>
            <a:endParaRPr lang="en-US" sz="1000" u="none" dirty="0">
              <a:solidFill>
                <a:schemeClr val="accent6">
                  <a:lumMod val="10000"/>
                </a:schemeClr>
              </a:solidFill>
            </a:endParaRPr>
          </a:p>
          <a:p>
            <a:endParaRPr lang="en-US" sz="1000" u="none" dirty="0">
              <a:solidFill>
                <a:schemeClr val="accent6">
                  <a:lumMod val="10000"/>
                </a:schemeClr>
              </a:solidFill>
            </a:endParaRPr>
          </a:p>
          <a:p>
            <a:endParaRPr lang="en-GB" sz="1000" dirty="0"/>
          </a:p>
          <a:p>
            <a:endParaRPr lang="en-GB" sz="1000" dirty="0"/>
          </a:p>
          <a:p>
            <a:endParaRPr lang="en-GB" sz="1000" dirty="0"/>
          </a:p>
          <a:p>
            <a:endParaRPr lang="en-GB" sz="1000" dirty="0"/>
          </a:p>
          <a:p>
            <a:endParaRPr lang="en-GB" sz="1000" dirty="0"/>
          </a:p>
          <a:p>
            <a:endParaRPr lang="en-GB" sz="1000" dirty="0"/>
          </a:p>
        </p:txBody>
      </p:sp>
      <p:sp>
        <p:nvSpPr>
          <p:cNvPr id="7" name="Text Placeholder 6"/>
          <p:cNvSpPr>
            <a:spLocks noGrp="1"/>
          </p:cNvSpPr>
          <p:nvPr>
            <p:ph type="body" sz="quarter" idx="16"/>
          </p:nvPr>
        </p:nvSpPr>
        <p:spPr>
          <a:xfrm>
            <a:off x="2895600" y="3972098"/>
            <a:ext cx="5711605" cy="304889"/>
          </a:xfrm>
        </p:spPr>
        <p:txBody>
          <a:bodyPr vert="horz" lIns="0" tIns="0" rIns="0" bIns="0" rtlCol="0" anchor="t">
            <a:noAutofit/>
          </a:bodyPr>
          <a:lstStyle/>
          <a:p>
            <a:r>
              <a:rPr lang="en-US" dirty="0"/>
              <a:t>Bachelor Of Technology (Electrical Engineering).</a:t>
            </a:r>
            <a:endParaRPr lang="en-GB" dirty="0"/>
          </a:p>
        </p:txBody>
      </p:sp>
      <p:sp>
        <p:nvSpPr>
          <p:cNvPr id="8" name="Text Placeholder 7"/>
          <p:cNvSpPr>
            <a:spLocks noGrp="1"/>
          </p:cNvSpPr>
          <p:nvPr>
            <p:ph type="body" sz="quarter" idx="20"/>
          </p:nvPr>
        </p:nvSpPr>
        <p:spPr>
          <a:xfrm>
            <a:off x="560388" y="4563471"/>
            <a:ext cx="2335212" cy="169863"/>
          </a:xfrm>
        </p:spPr>
        <p:txBody>
          <a:bodyPr/>
          <a:lstStyle/>
          <a:p>
            <a:r>
              <a:rPr lang="en-US" dirty="0"/>
              <a:t>lakshman.kumar3@cognizant.com</a:t>
            </a:r>
          </a:p>
        </p:txBody>
      </p:sp>
      <p:graphicFrame>
        <p:nvGraphicFramePr>
          <p:cNvPr id="10" name="Diagram 9">
            <a:extLst>
              <a:ext uri="{FF2B5EF4-FFF2-40B4-BE49-F238E27FC236}">
                <a16:creationId xmlns:a16="http://schemas.microsoft.com/office/drawing/2014/main" id="{96CCD47E-E9B3-2D46-832E-7EF41610A0CD}"/>
              </a:ext>
            </a:extLst>
          </p:cNvPr>
          <p:cNvGraphicFramePr/>
          <p:nvPr>
            <p:extLst>
              <p:ext uri="{D42A27DB-BD31-4B8C-83A1-F6EECF244321}">
                <p14:modId xmlns:p14="http://schemas.microsoft.com/office/powerpoint/2010/main" val="2235140919"/>
              </p:ext>
            </p:extLst>
          </p:nvPr>
        </p:nvGraphicFramePr>
        <p:xfrm>
          <a:off x="0" y="2715254"/>
          <a:ext cx="3189472" cy="306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5911E67B-36B3-A446-BA23-82397D15D42C}"/>
              </a:ext>
            </a:extLst>
          </p:cNvPr>
          <p:cNvGraphicFramePr/>
          <p:nvPr>
            <p:extLst>
              <p:ext uri="{D42A27DB-BD31-4B8C-83A1-F6EECF244321}">
                <p14:modId xmlns:p14="http://schemas.microsoft.com/office/powerpoint/2010/main" val="1212960621"/>
              </p:ext>
            </p:extLst>
          </p:nvPr>
        </p:nvGraphicFramePr>
        <p:xfrm>
          <a:off x="0" y="3076755"/>
          <a:ext cx="3182986" cy="3062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C2AC987C-26A7-8A47-AA0A-C6D6A538B79F}"/>
              </a:ext>
            </a:extLst>
          </p:cNvPr>
          <p:cNvGraphicFramePr/>
          <p:nvPr>
            <p:extLst>
              <p:ext uri="{D42A27DB-BD31-4B8C-83A1-F6EECF244321}">
                <p14:modId xmlns:p14="http://schemas.microsoft.com/office/powerpoint/2010/main" val="489877826"/>
              </p:ext>
            </p:extLst>
          </p:nvPr>
        </p:nvGraphicFramePr>
        <p:xfrm>
          <a:off x="0" y="3438256"/>
          <a:ext cx="3189472" cy="3062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Diagram 12">
            <a:extLst>
              <a:ext uri="{FF2B5EF4-FFF2-40B4-BE49-F238E27FC236}">
                <a16:creationId xmlns:a16="http://schemas.microsoft.com/office/drawing/2014/main" id="{02AA119F-6325-9C4B-A88F-7853BF36E68C}"/>
              </a:ext>
            </a:extLst>
          </p:cNvPr>
          <p:cNvGraphicFramePr/>
          <p:nvPr>
            <p:extLst>
              <p:ext uri="{D42A27DB-BD31-4B8C-83A1-F6EECF244321}">
                <p14:modId xmlns:p14="http://schemas.microsoft.com/office/powerpoint/2010/main" val="874036896"/>
              </p:ext>
            </p:extLst>
          </p:nvPr>
        </p:nvGraphicFramePr>
        <p:xfrm>
          <a:off x="-881331" y="3807022"/>
          <a:ext cx="3189472" cy="30625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4" name="Diagram 13">
            <a:extLst>
              <a:ext uri="{FF2B5EF4-FFF2-40B4-BE49-F238E27FC236}">
                <a16:creationId xmlns:a16="http://schemas.microsoft.com/office/drawing/2014/main" id="{C2AC987C-26A7-8A47-AA0A-C6D6A538B79F}"/>
              </a:ext>
            </a:extLst>
          </p:cNvPr>
          <p:cNvGraphicFramePr/>
          <p:nvPr>
            <p:extLst>
              <p:ext uri="{D42A27DB-BD31-4B8C-83A1-F6EECF244321}">
                <p14:modId xmlns:p14="http://schemas.microsoft.com/office/powerpoint/2010/main" val="2123062044"/>
              </p:ext>
            </p:extLst>
          </p:nvPr>
        </p:nvGraphicFramePr>
        <p:xfrm>
          <a:off x="451171" y="3818283"/>
          <a:ext cx="3189472" cy="30625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18" name="Text Placeholder 6">
            <a:extLst>
              <a:ext uri="{FF2B5EF4-FFF2-40B4-BE49-F238E27FC236}">
                <a16:creationId xmlns:a16="http://schemas.microsoft.com/office/drawing/2014/main" id="{339E9E45-386C-4266-923F-6B6E68662ABA}"/>
              </a:ext>
            </a:extLst>
          </p:cNvPr>
          <p:cNvSpPr txBox="1">
            <a:spLocks/>
          </p:cNvSpPr>
          <p:nvPr/>
        </p:nvSpPr>
        <p:spPr>
          <a:xfrm>
            <a:off x="3089495" y="4493309"/>
            <a:ext cx="5711605" cy="370095"/>
          </a:xfrm>
          <a:prstGeom prst="rect">
            <a:avLst/>
          </a:prstGeom>
        </p:spPr>
        <p:txBody>
          <a:bodyPr vert="horz" lIns="0" tIns="0" rIns="0" bIns="0" rtlCol="0" anchor="t">
            <a:noAutofit/>
          </a:bodyPr>
          <a:lstStyle>
            <a:lvl1pPr marL="171450" marR="0" indent="-171450" algn="just" defTabSz="685800" rtl="0" eaLnBrk="1" fontAlgn="auto" latinLnBrk="0" hangingPunct="1">
              <a:lnSpc>
                <a:spcPct val="90000"/>
              </a:lnSpc>
              <a:spcBef>
                <a:spcPts val="150"/>
              </a:spcBef>
              <a:spcAft>
                <a:spcPts val="0"/>
              </a:spcAft>
              <a:buClrTx/>
              <a:buSzTx/>
              <a:buFont typeface="Arial" panose="020B0604020202020204" pitchFamily="34" charset="0"/>
              <a:buChar char="•"/>
              <a:tabLst/>
              <a:defRPr sz="900" kern="1200">
                <a:solidFill>
                  <a:schemeClr val="tx2">
                    <a:lumMod val="85000"/>
                    <a:lumOff val="1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825"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825"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825"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825"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endParaRPr lang="en-US" sz="800" dirty="0">
              <a:latin typeface="Arial"/>
              <a:cs typeface="Arial"/>
            </a:endParaRPr>
          </a:p>
        </p:txBody>
      </p:sp>
      <p:pic>
        <p:nvPicPr>
          <p:cNvPr id="782" name="Picture 782">
            <a:extLst>
              <a:ext uri="{FF2B5EF4-FFF2-40B4-BE49-F238E27FC236}">
                <a16:creationId xmlns:a16="http://schemas.microsoft.com/office/drawing/2014/main" id="{7C2ECAB1-1F11-A2E9-31AE-A7A3C7F7F9FC}"/>
              </a:ext>
            </a:extLst>
          </p:cNvPr>
          <p:cNvPicPr>
            <a:picLocks noChangeAspect="1"/>
          </p:cNvPicPr>
          <p:nvPr/>
        </p:nvPicPr>
        <p:blipFill>
          <a:blip r:embed="rId27"/>
          <a:stretch>
            <a:fillRect/>
          </a:stretch>
        </p:blipFill>
        <p:spPr>
          <a:xfrm>
            <a:off x="7109176" y="4440794"/>
            <a:ext cx="2044702" cy="728078"/>
          </a:xfrm>
          <a:prstGeom prst="rect">
            <a:avLst/>
          </a:prstGeom>
        </p:spPr>
      </p:pic>
      <p:sp>
        <p:nvSpPr>
          <p:cNvPr id="15" name="Text Placeholder 14">
            <a:extLst>
              <a:ext uri="{FF2B5EF4-FFF2-40B4-BE49-F238E27FC236}">
                <a16:creationId xmlns:a16="http://schemas.microsoft.com/office/drawing/2014/main" id="{A3563402-C499-411D-90A6-836CE7C23E78}"/>
              </a:ext>
            </a:extLst>
          </p:cNvPr>
          <p:cNvSpPr>
            <a:spLocks noGrp="1"/>
          </p:cNvSpPr>
          <p:nvPr>
            <p:ph type="body" sz="quarter" idx="21"/>
          </p:nvPr>
        </p:nvSpPr>
        <p:spPr>
          <a:xfrm>
            <a:off x="560388" y="4766804"/>
            <a:ext cx="2335212" cy="169863"/>
          </a:xfrm>
        </p:spPr>
        <p:txBody>
          <a:bodyPr/>
          <a:lstStyle/>
          <a:p>
            <a:endParaRPr lang="en-IN" dirty="0"/>
          </a:p>
        </p:txBody>
      </p:sp>
      <p:sp>
        <p:nvSpPr>
          <p:cNvPr id="9" name="Rectangle 8">
            <a:extLst>
              <a:ext uri="{FF2B5EF4-FFF2-40B4-BE49-F238E27FC236}">
                <a16:creationId xmlns:a16="http://schemas.microsoft.com/office/drawing/2014/main" id="{9A97AFA2-E722-46FF-8484-E0C9292342D4}"/>
              </a:ext>
            </a:extLst>
          </p:cNvPr>
          <p:cNvSpPr/>
          <p:nvPr/>
        </p:nvSpPr>
        <p:spPr>
          <a:xfrm flipH="1">
            <a:off x="245866" y="4149922"/>
            <a:ext cx="45719" cy="12706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pic>
        <p:nvPicPr>
          <p:cNvPr id="20" name="Picture 19">
            <a:extLst>
              <a:ext uri="{FF2B5EF4-FFF2-40B4-BE49-F238E27FC236}">
                <a16:creationId xmlns:a16="http://schemas.microsoft.com/office/drawing/2014/main" id="{512BE60E-7571-537C-B2A5-EF26231C1BF1}"/>
              </a:ext>
            </a:extLst>
          </p:cNvPr>
          <p:cNvPicPr>
            <a:picLocks noChangeAspect="1"/>
          </p:cNvPicPr>
          <p:nvPr/>
        </p:nvPicPr>
        <p:blipFill>
          <a:blip r:embed="rId28"/>
          <a:stretch>
            <a:fillRect/>
          </a:stretch>
        </p:blipFill>
        <p:spPr>
          <a:xfrm>
            <a:off x="722075" y="137407"/>
            <a:ext cx="1611387" cy="1857829"/>
          </a:xfrm>
          <a:prstGeom prst="rect">
            <a:avLst/>
          </a:prstGeom>
        </p:spPr>
      </p:pic>
      <p:sp>
        <p:nvSpPr>
          <p:cNvPr id="16" name="Text Placeholder 15">
            <a:extLst>
              <a:ext uri="{FF2B5EF4-FFF2-40B4-BE49-F238E27FC236}">
                <a16:creationId xmlns:a16="http://schemas.microsoft.com/office/drawing/2014/main" id="{A84D3193-CD3F-49F4-ED11-86AA5A48D8DB}"/>
              </a:ext>
            </a:extLst>
          </p:cNvPr>
          <p:cNvSpPr>
            <a:spLocks noGrp="1"/>
          </p:cNvSpPr>
          <p:nvPr>
            <p:ph type="body" sz="quarter" idx="15"/>
          </p:nvPr>
        </p:nvSpPr>
        <p:spPr/>
        <p:txBody>
          <a:bodyPr/>
          <a:lstStyle/>
          <a:p>
            <a:r>
              <a:rPr lang="en-US" dirty="0"/>
              <a:t>Proficient in Oracle Db Technology having 1.9 year  experience in oracle Developer (SQL ,PL/SQL) </a:t>
            </a:r>
          </a:p>
          <a:p>
            <a:r>
              <a:rPr lang="en-US" dirty="0"/>
              <a:t>Efficient in managing Database using SQL, PL/SQL</a:t>
            </a:r>
            <a:r>
              <a:rPr lang="en-US"/>
              <a:t>, Linux ,Unix. </a:t>
            </a:r>
            <a:r>
              <a:rPr lang="en-US" dirty="0"/>
              <a:t>Proficient in HTM, CSS, JavaScript.</a:t>
            </a:r>
          </a:p>
          <a:p>
            <a:r>
              <a:rPr lang="en-IN" dirty="0"/>
              <a:t>Seeking a challenging Database engineer role to drive innovation and contribute to success.</a:t>
            </a:r>
          </a:p>
        </p:txBody>
      </p:sp>
    </p:spTree>
    <p:extLst>
      <p:ext uri="{BB962C8B-B14F-4D97-AF65-F5344CB8AC3E}">
        <p14:creationId xmlns:p14="http://schemas.microsoft.com/office/powerpoint/2010/main" val="3391346426"/>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631F471AF12E448E65D3334DD997D3" ma:contentTypeVersion="8" ma:contentTypeDescription="Create a new document." ma:contentTypeScope="" ma:versionID="29ae5375d3cb7f76837a139ffe9dbb0b">
  <xsd:schema xmlns:xsd="http://www.w3.org/2001/XMLSchema" xmlns:xs="http://www.w3.org/2001/XMLSchema" xmlns:p="http://schemas.microsoft.com/office/2006/metadata/properties" xmlns:ns2="232ba5cb-b3d9-4a16-a7bd-e8031fd429eb" xmlns:ns3="face4d37-7311-4c47-baf5-eb46d7c983ba" targetNamespace="http://schemas.microsoft.com/office/2006/metadata/properties" ma:root="true" ma:fieldsID="a45040fed7be9d0426f2a4e39f34cf6c" ns2:_="" ns3:_="">
    <xsd:import namespace="232ba5cb-b3d9-4a16-a7bd-e8031fd429eb"/>
    <xsd:import namespace="face4d37-7311-4c47-baf5-eb46d7c983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2ba5cb-b3d9-4a16-a7bd-e8031fd429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ace4d37-7311-4c47-baf5-eb46d7c983b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2.xml><?xml version="1.0" encoding="utf-8"?>
<ds:datastoreItem xmlns:ds="http://schemas.openxmlformats.org/officeDocument/2006/customXml" ds:itemID="{DA421221-6257-44B8-A0C2-D26A1BFC5168}">
  <ds:schemaRefs>
    <ds:schemaRef ds:uri="http://purl.org/dc/dcmitype/"/>
    <ds:schemaRef ds:uri="http://purl.org/dc/elements/1.1/"/>
    <ds:schemaRef ds:uri="face4d37-7311-4c47-baf5-eb46d7c983ba"/>
    <ds:schemaRef ds:uri="http://www.w3.org/XML/1998/namespace"/>
    <ds:schemaRef ds:uri="232ba5cb-b3d9-4a16-a7bd-e8031fd429eb"/>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9FBD234-20FF-4A9A-9E5A-856A6A6394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2ba5cb-b3d9-4a16-a7bd-e8031fd429eb"/>
    <ds:schemaRef ds:uri="face4d37-7311-4c47-baf5-eb46d7c983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67715</TotalTime>
  <Words>212</Words>
  <Application>Microsoft Office PowerPoint</Application>
  <PresentationFormat>On-screen Show (16:9)</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Regular</vt:lpstr>
      <vt:lpstr>Courier New</vt:lpstr>
      <vt:lpstr>Cognizantnewbrand</vt:lpstr>
      <vt:lpstr>PowerPoint Presentation</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OCM CoE - Capabilities</dc:title>
  <dc:subject/>
  <dc:creator>Cole, Ladawna (Cognizant)</dc:creator>
  <cp:keywords/>
  <dc:description/>
  <cp:lastModifiedBy>Kumar, Lakshman (Cognizant)</cp:lastModifiedBy>
  <cp:revision>2655</cp:revision>
  <cp:lastPrinted>2020-02-12T20:07:34Z</cp:lastPrinted>
  <dcterms:created xsi:type="dcterms:W3CDTF">2018-08-01T04:55:58Z</dcterms:created>
  <dcterms:modified xsi:type="dcterms:W3CDTF">2024-04-15T08:54:34Z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0x0101006ED0BA50A4EEC94CACA27F9B20ACE144</vt:lpwstr>
  </property>
</Properties>
</file>