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Default Extension="svg" ContentType="image/sv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Default Extension="wdp" ContentType="image/vnd.ms-photo"/>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1" r:id="rId2"/>
  </p:sldMasterIdLst>
  <p:notesMasterIdLst>
    <p:notesMasterId r:id="rId21"/>
  </p:notesMasterIdLst>
  <p:sldIdLst>
    <p:sldId id="256" r:id="rId3"/>
    <p:sldId id="259" r:id="rId4"/>
    <p:sldId id="260" r:id="rId5"/>
    <p:sldId id="310" r:id="rId6"/>
    <p:sldId id="311" r:id="rId7"/>
    <p:sldId id="321" r:id="rId8"/>
    <p:sldId id="312" r:id="rId9"/>
    <p:sldId id="326" r:id="rId10"/>
    <p:sldId id="314" r:id="rId11"/>
    <p:sldId id="315" r:id="rId12"/>
    <p:sldId id="316" r:id="rId13"/>
    <p:sldId id="319" r:id="rId14"/>
    <p:sldId id="320" r:id="rId15"/>
    <p:sldId id="322" r:id="rId16"/>
    <p:sldId id="323" r:id="rId17"/>
    <p:sldId id="325" r:id="rId18"/>
    <p:sldId id="324" r:id="rId19"/>
    <p:sldId id="318" r:id="rId2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D1E"/>
    <a:srgbClr val="000E23"/>
    <a:srgbClr val="012641"/>
    <a:srgbClr val="FFFFFF"/>
    <a:srgbClr val="4472C4"/>
    <a:srgbClr val="DEEBF7"/>
    <a:srgbClr val="A1BDE3"/>
    <a:srgbClr val="152A00"/>
    <a:srgbClr val="4E0233"/>
    <a:srgbClr val="1D3A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786" y="-96"/>
      </p:cViewPr>
      <p:guideLst>
        <p:guide orient="horz" pos="1620"/>
        <p:guide pos="2880"/>
      </p:guideLst>
    </p:cSldViewPr>
  </p:slideViewPr>
  <p:notesTextViewPr>
    <p:cViewPr>
      <p:scale>
        <a:sx n="1" d="1"/>
        <a:sy n="1" d="1"/>
      </p:scale>
      <p:origin x="0" y="0"/>
    </p:cViewPr>
  </p:notesTextViewPr>
  <p:gridSpacing cx="156370338" cy="15637033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pPr/>
              <a:t>11/27/2021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pPr/>
              <a:t>‹#›</a:t>
            </a:fld>
            <a:endParaRPr lang="en-US"/>
          </a:p>
        </p:txBody>
      </p:sp>
    </p:spTree>
    <p:extLst>
      <p:ext uri="{BB962C8B-B14F-4D97-AF65-F5344CB8AC3E}">
        <p14:creationId xmlns:p14="http://schemas.microsoft.com/office/powerpoint/2010/main" xmlns=""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1671" y="3182570"/>
            <a:ext cx="7940660" cy="1068934"/>
          </a:xfrm>
          <a:noFill/>
          <a:effectLst>
            <a:outerShdw blurRad="50800" dist="38100" dir="2700000" algn="tl" rotWithShape="0">
              <a:prstClr val="black">
                <a:alpha val="40000"/>
              </a:prstClr>
            </a:outerShdw>
          </a:effectLst>
        </p:spPr>
        <p:txBody>
          <a:bodyPr>
            <a:normAutofit/>
          </a:bodyPr>
          <a:lstStyle>
            <a:lvl1pPr algn="l">
              <a:defRPr sz="3600">
                <a:solidFill>
                  <a:srgbClr val="00B0F0"/>
                </a:solidFill>
              </a:defRPr>
            </a:lvl1pPr>
          </a:lstStyle>
          <a:p>
            <a:r>
              <a:rPr lang="en-US" dirty="0"/>
              <a:t>Click to edit Master title style</a:t>
            </a:r>
          </a:p>
        </p:txBody>
      </p:sp>
      <p:sp>
        <p:nvSpPr>
          <p:cNvPr id="3" name="Subtitle 2"/>
          <p:cNvSpPr>
            <a:spLocks noGrp="1"/>
          </p:cNvSpPr>
          <p:nvPr>
            <p:ph type="subTitle" idx="1"/>
          </p:nvPr>
        </p:nvSpPr>
        <p:spPr>
          <a:xfrm>
            <a:off x="601671" y="4251505"/>
            <a:ext cx="7940660" cy="763525"/>
          </a:xfrm>
        </p:spPr>
        <p:txBody>
          <a:bodyPr>
            <a:normAutofit/>
          </a:bodyPr>
          <a:lstStyle>
            <a:lvl1pPr marL="0" indent="0" algn="l">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11/27/2021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253875174"/>
      </p:ext>
    </p:extLst>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477607843"/>
      </p:ext>
    </p:extLst>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428665726"/>
      </p:ext>
    </p:extLst>
  </p:cSld>
  <p:clrMapOvr>
    <a:masterClrMapping/>
  </p:clrMapOvr>
  <p:transition spd="slow">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xmlns="" id="{08B89D22-1D6E-450B-881F-4D2A4C527F72}"/>
              </a:ext>
            </a:extLst>
          </p:cNvPr>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93609949"/>
      </p:ext>
    </p:extLst>
  </p:cSld>
  <p:clrMapOvr>
    <a:masterClrMapping/>
  </p:clrMapOvr>
  <p:transition spd="slow">
    <p:cov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DEFCDA-DC66-4210-93E0-26DAE12BD5C6}"/>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F8BE0659-90A5-4674-9EE0-D87638E313A0}"/>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524CD92E-30E6-44E2-85EB-D16249C50DAD}"/>
              </a:ext>
            </a:extLst>
          </p:cNvPr>
          <p:cNvSpPr>
            <a:spLocks noGrp="1"/>
          </p:cNvSpPr>
          <p:nvPr>
            <p:ph type="dt" sz="half" idx="10"/>
          </p:nvPr>
        </p:nvSpPr>
        <p:spPr/>
        <p:txBody>
          <a:bodyPr/>
          <a:lstStyle/>
          <a:p>
            <a:fld id="{53074F12-AA26-4AC8-9962-C36BB8F32554}" type="datetimeFigureOut">
              <a:rPr lang="en-US" smtClean="0"/>
              <a:pPr/>
              <a:t>11/27/2021</a:t>
            </a:fld>
            <a:endParaRPr lang="en-US"/>
          </a:p>
        </p:txBody>
      </p:sp>
      <p:sp>
        <p:nvSpPr>
          <p:cNvPr id="5" name="Footer Placeholder 4">
            <a:extLst>
              <a:ext uri="{FF2B5EF4-FFF2-40B4-BE49-F238E27FC236}">
                <a16:creationId xmlns:a16="http://schemas.microsoft.com/office/drawing/2014/main" xmlns="" id="{F4B23FBC-9B9D-483E-A40C-3E96FA7C7D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60A9764D-2C1A-4520-81A0-EF754A85187A}"/>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800443383"/>
      </p:ext>
    </p:extLst>
  </p:cSld>
  <p:clrMapOvr>
    <a:masterClrMapping/>
  </p:clrMapOvr>
  <p:transition spd="slow">
    <p:cove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26ADA2-59E1-4653-B7E6-F5C32FB81E7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638E219E-EC35-43A1-AA36-558C50CD8F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91D3E11-184A-4D5E-BE67-5818DE84041E}"/>
              </a:ext>
            </a:extLst>
          </p:cNvPr>
          <p:cNvSpPr>
            <a:spLocks noGrp="1"/>
          </p:cNvSpPr>
          <p:nvPr>
            <p:ph type="dt" sz="half" idx="10"/>
          </p:nvPr>
        </p:nvSpPr>
        <p:spPr/>
        <p:txBody>
          <a:bodyPr/>
          <a:lstStyle/>
          <a:p>
            <a:fld id="{53074F12-AA26-4AC8-9962-C36BB8F32554}" type="datetimeFigureOut">
              <a:rPr lang="en-US" smtClean="0"/>
              <a:pPr/>
              <a:t>11/27/2021</a:t>
            </a:fld>
            <a:endParaRPr lang="en-US"/>
          </a:p>
        </p:txBody>
      </p:sp>
      <p:sp>
        <p:nvSpPr>
          <p:cNvPr id="5" name="Footer Placeholder 4">
            <a:extLst>
              <a:ext uri="{FF2B5EF4-FFF2-40B4-BE49-F238E27FC236}">
                <a16:creationId xmlns:a16="http://schemas.microsoft.com/office/drawing/2014/main" xmlns="" id="{70FE18DF-CE0D-4B2B-8A28-0DCC444428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A42DA56-9BD8-4715-B08F-8C511AAE3DCE}"/>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784049698"/>
      </p:ext>
    </p:extLst>
  </p:cSld>
  <p:clrMapOvr>
    <a:masterClrMapping/>
  </p:clrMapOvr>
  <p:transition spd="slow">
    <p:cove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55BEE7-C525-416F-891B-1AFA2C2991B4}"/>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9A0060D-4705-4484-B7C0-BE1ED38D9503}"/>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3D1E8216-517C-4F57-8E4C-F0C2349DAF92}"/>
              </a:ext>
            </a:extLst>
          </p:cNvPr>
          <p:cNvSpPr>
            <a:spLocks noGrp="1"/>
          </p:cNvSpPr>
          <p:nvPr>
            <p:ph type="dt" sz="half" idx="10"/>
          </p:nvPr>
        </p:nvSpPr>
        <p:spPr/>
        <p:txBody>
          <a:bodyPr/>
          <a:lstStyle/>
          <a:p>
            <a:fld id="{53074F12-AA26-4AC8-9962-C36BB8F32554}" type="datetimeFigureOut">
              <a:rPr lang="en-US" smtClean="0"/>
              <a:pPr/>
              <a:t>11/27/2021</a:t>
            </a:fld>
            <a:endParaRPr lang="en-US"/>
          </a:p>
        </p:txBody>
      </p:sp>
      <p:sp>
        <p:nvSpPr>
          <p:cNvPr id="5" name="Footer Placeholder 4">
            <a:extLst>
              <a:ext uri="{FF2B5EF4-FFF2-40B4-BE49-F238E27FC236}">
                <a16:creationId xmlns:a16="http://schemas.microsoft.com/office/drawing/2014/main" xmlns="" id="{C48434EC-13C2-4874-8821-0A6497EF15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753013A-8613-4FDD-ABE4-88048DE16547}"/>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2412632398"/>
      </p:ext>
    </p:extLst>
  </p:cSld>
  <p:clrMapOvr>
    <a:masterClrMapping/>
  </p:clrMapOvr>
  <p:transition spd="slow">
    <p:cove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EC6640-E576-43ED-92F7-CBD57D1707D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076FCF4F-8F13-4842-A16A-1A0238E3762A}"/>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F3C83E65-C855-43D6-B0AC-E747B9B148F4}"/>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89898427-8589-4022-A96E-D6D91A9F9187}"/>
              </a:ext>
            </a:extLst>
          </p:cNvPr>
          <p:cNvSpPr>
            <a:spLocks noGrp="1"/>
          </p:cNvSpPr>
          <p:nvPr>
            <p:ph type="dt" sz="half" idx="10"/>
          </p:nvPr>
        </p:nvSpPr>
        <p:spPr/>
        <p:txBody>
          <a:bodyPr/>
          <a:lstStyle/>
          <a:p>
            <a:fld id="{53074F12-AA26-4AC8-9962-C36BB8F32554}" type="datetimeFigureOut">
              <a:rPr lang="en-US" smtClean="0"/>
              <a:pPr/>
              <a:t>11/27/2021</a:t>
            </a:fld>
            <a:endParaRPr lang="en-US"/>
          </a:p>
        </p:txBody>
      </p:sp>
      <p:sp>
        <p:nvSpPr>
          <p:cNvPr id="6" name="Footer Placeholder 5">
            <a:extLst>
              <a:ext uri="{FF2B5EF4-FFF2-40B4-BE49-F238E27FC236}">
                <a16:creationId xmlns:a16="http://schemas.microsoft.com/office/drawing/2014/main" xmlns="" id="{A32B15B6-33FF-4612-A50E-0E2BE39500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789DA0A-8CF8-45A1-A507-27F4AA673B64}"/>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505214279"/>
      </p:ext>
    </p:extLst>
  </p:cSld>
  <p:clrMapOvr>
    <a:masterClrMapping/>
  </p:clrMapOvr>
  <p:transition spd="slow">
    <p:cove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3023E0-86D3-47F0-BBB4-8B6D1EFCE052}"/>
              </a:ext>
            </a:extLst>
          </p:cNvPr>
          <p:cNvSpPr>
            <a:spLocks noGrp="1"/>
          </p:cNvSpPr>
          <p:nvPr>
            <p:ph type="title"/>
          </p:nvPr>
        </p:nvSpPr>
        <p:spPr>
          <a:xfrm>
            <a:off x="629841" y="273844"/>
            <a:ext cx="7886700" cy="994172"/>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D78968B5-50C3-4B5E-A968-B4497AD174C3}"/>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E597AC9F-5DFD-4A7C-99E6-1CD607C42F87}"/>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BED59A5D-56CC-4984-9963-EB868A03BDFE}"/>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44EA60DC-0DE4-407C-890E-55CFC9E601C9}"/>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E479EE82-9B0D-4E34-BDEE-C954622E8A72}"/>
              </a:ext>
            </a:extLst>
          </p:cNvPr>
          <p:cNvSpPr>
            <a:spLocks noGrp="1"/>
          </p:cNvSpPr>
          <p:nvPr>
            <p:ph type="dt" sz="half" idx="10"/>
          </p:nvPr>
        </p:nvSpPr>
        <p:spPr/>
        <p:txBody>
          <a:bodyPr/>
          <a:lstStyle/>
          <a:p>
            <a:fld id="{53074F12-AA26-4AC8-9962-C36BB8F32554}" type="datetimeFigureOut">
              <a:rPr lang="en-US" smtClean="0"/>
              <a:pPr/>
              <a:t>11/27/2021</a:t>
            </a:fld>
            <a:endParaRPr lang="en-US"/>
          </a:p>
        </p:txBody>
      </p:sp>
      <p:sp>
        <p:nvSpPr>
          <p:cNvPr id="8" name="Footer Placeholder 7">
            <a:extLst>
              <a:ext uri="{FF2B5EF4-FFF2-40B4-BE49-F238E27FC236}">
                <a16:creationId xmlns:a16="http://schemas.microsoft.com/office/drawing/2014/main" xmlns="" id="{B741B63D-E345-48C3-A05E-D1C9B1A8EE6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ED1EAA46-E764-4F19-99B9-0BFC6D790295}"/>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1453725934"/>
      </p:ext>
    </p:extLst>
  </p:cSld>
  <p:clrMapOvr>
    <a:masterClrMapping/>
  </p:clrMapOvr>
  <p:transition spd="slow">
    <p:cove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3E1D52-4F18-4E91-B6CD-8F48493447A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796980F7-6A80-42EB-9A82-D1546578E8DF}"/>
              </a:ext>
            </a:extLst>
          </p:cNvPr>
          <p:cNvSpPr>
            <a:spLocks noGrp="1"/>
          </p:cNvSpPr>
          <p:nvPr>
            <p:ph type="dt" sz="half" idx="10"/>
          </p:nvPr>
        </p:nvSpPr>
        <p:spPr/>
        <p:txBody>
          <a:bodyPr/>
          <a:lstStyle/>
          <a:p>
            <a:fld id="{53074F12-AA26-4AC8-9962-C36BB8F32554}" type="datetimeFigureOut">
              <a:rPr lang="en-US" smtClean="0"/>
              <a:pPr/>
              <a:t>11/27/2021</a:t>
            </a:fld>
            <a:endParaRPr lang="en-US"/>
          </a:p>
        </p:txBody>
      </p:sp>
      <p:sp>
        <p:nvSpPr>
          <p:cNvPr id="4" name="Footer Placeholder 3">
            <a:extLst>
              <a:ext uri="{FF2B5EF4-FFF2-40B4-BE49-F238E27FC236}">
                <a16:creationId xmlns:a16="http://schemas.microsoft.com/office/drawing/2014/main" xmlns="" id="{8086EECE-DBC2-46C2-ADA6-D4CD12B27D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90BDB83A-BC7F-4E9D-8D01-2D09DFDFA2AA}"/>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877328202"/>
      </p:ext>
    </p:extLst>
  </p:cSld>
  <p:clrMapOvr>
    <a:masterClrMapping/>
  </p:clrMapOvr>
  <p:transition spd="slow">
    <p:cove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8AB23EE-03EB-48DB-8BB7-785ED549020E}"/>
              </a:ext>
            </a:extLst>
          </p:cNvPr>
          <p:cNvSpPr>
            <a:spLocks noGrp="1"/>
          </p:cNvSpPr>
          <p:nvPr>
            <p:ph type="dt" sz="half" idx="10"/>
          </p:nvPr>
        </p:nvSpPr>
        <p:spPr/>
        <p:txBody>
          <a:bodyPr/>
          <a:lstStyle/>
          <a:p>
            <a:fld id="{53074F12-AA26-4AC8-9962-C36BB8F32554}" type="datetimeFigureOut">
              <a:rPr lang="en-US" smtClean="0"/>
              <a:pPr/>
              <a:t>11/27/2021</a:t>
            </a:fld>
            <a:endParaRPr lang="en-US"/>
          </a:p>
        </p:txBody>
      </p:sp>
      <p:sp>
        <p:nvSpPr>
          <p:cNvPr id="3" name="Footer Placeholder 2">
            <a:extLst>
              <a:ext uri="{FF2B5EF4-FFF2-40B4-BE49-F238E27FC236}">
                <a16:creationId xmlns:a16="http://schemas.microsoft.com/office/drawing/2014/main" xmlns="" id="{541B0E53-666D-44ED-AB49-BC6A426A8DF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7EF5DBF3-0C9C-4C98-B6E8-4B27769F06AB}"/>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2519603411"/>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1044700"/>
            <a:ext cx="8246070" cy="763525"/>
          </a:xfrm>
        </p:spPr>
        <p:txBody>
          <a:bodyPr>
            <a:normAutofit/>
          </a:bodyPr>
          <a:lstStyle>
            <a:lvl1pPr algn="l">
              <a:defRPr sz="3600" baseline="0">
                <a:solidFill>
                  <a:srgbClr val="00B0F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5" y="1808225"/>
            <a:ext cx="8246070" cy="2901396"/>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1664471362"/>
      </p:ext>
    </p:extLst>
  </p:cSld>
  <p:clrMapOvr>
    <a:masterClrMapping/>
  </p:clrMapOvr>
  <p:transition spd="slow">
    <p:cove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6EDA0D-EFB7-4606-B985-80A5B4E868D0}"/>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A568FD4A-DE39-4B74-905C-81AC85BD68D1}"/>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4892883B-F70E-4BA8-83D9-B9EECB51CD08}"/>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xmlns="" id="{4DD178A0-6A4C-456B-8CBC-3E6C2108E1D5}"/>
              </a:ext>
            </a:extLst>
          </p:cNvPr>
          <p:cNvSpPr>
            <a:spLocks noGrp="1"/>
          </p:cNvSpPr>
          <p:nvPr>
            <p:ph type="dt" sz="half" idx="10"/>
          </p:nvPr>
        </p:nvSpPr>
        <p:spPr/>
        <p:txBody>
          <a:bodyPr/>
          <a:lstStyle/>
          <a:p>
            <a:fld id="{53074F12-AA26-4AC8-9962-C36BB8F32554}" type="datetimeFigureOut">
              <a:rPr lang="en-US" smtClean="0"/>
              <a:pPr/>
              <a:t>11/27/2021</a:t>
            </a:fld>
            <a:endParaRPr lang="en-US"/>
          </a:p>
        </p:txBody>
      </p:sp>
      <p:sp>
        <p:nvSpPr>
          <p:cNvPr id="6" name="Footer Placeholder 5">
            <a:extLst>
              <a:ext uri="{FF2B5EF4-FFF2-40B4-BE49-F238E27FC236}">
                <a16:creationId xmlns:a16="http://schemas.microsoft.com/office/drawing/2014/main" xmlns="" id="{C47885F5-4D31-4B1A-9FDA-166185899A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234478F-6098-4E0E-BDF0-9FA6D4C162A5}"/>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2103142666"/>
      </p:ext>
    </p:extLst>
  </p:cSld>
  <p:clrMapOvr>
    <a:masterClrMapping/>
  </p:clrMapOvr>
  <p:transition spd="slow">
    <p:cove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3C1F07-69B5-47C2-992F-0F10E58C4DC1}"/>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040F87E3-B671-4798-8846-40732004DB05}"/>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xmlns="" id="{31CB0428-FD17-4C74-998F-4485B5E23E15}"/>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xmlns="" id="{B38B5EB9-A707-4A1D-8488-363CC1C12156}"/>
              </a:ext>
            </a:extLst>
          </p:cNvPr>
          <p:cNvSpPr>
            <a:spLocks noGrp="1"/>
          </p:cNvSpPr>
          <p:nvPr>
            <p:ph type="dt" sz="half" idx="10"/>
          </p:nvPr>
        </p:nvSpPr>
        <p:spPr/>
        <p:txBody>
          <a:bodyPr/>
          <a:lstStyle/>
          <a:p>
            <a:fld id="{53074F12-AA26-4AC8-9962-C36BB8F32554}" type="datetimeFigureOut">
              <a:rPr lang="en-US" smtClean="0"/>
              <a:pPr/>
              <a:t>11/27/2021</a:t>
            </a:fld>
            <a:endParaRPr lang="en-US"/>
          </a:p>
        </p:txBody>
      </p:sp>
      <p:sp>
        <p:nvSpPr>
          <p:cNvPr id="6" name="Footer Placeholder 5">
            <a:extLst>
              <a:ext uri="{FF2B5EF4-FFF2-40B4-BE49-F238E27FC236}">
                <a16:creationId xmlns:a16="http://schemas.microsoft.com/office/drawing/2014/main" xmlns="" id="{9A8F889E-C4F6-458E-80E7-0582526CA7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313F9BC-FEC6-4BC0-A8FB-66333A0144F3}"/>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489383478"/>
      </p:ext>
    </p:extLst>
  </p:cSld>
  <p:clrMapOvr>
    <a:masterClrMapping/>
  </p:clrMapOvr>
  <p:transition spd="slow">
    <p:cove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CD47BE-811C-49A9-AE38-2AC952575BA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E7C9D4A4-6F63-4ADF-95DE-6C1B6C2892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48A741C-17C3-4E3D-B72F-82426ADD8EFB}"/>
              </a:ext>
            </a:extLst>
          </p:cNvPr>
          <p:cNvSpPr>
            <a:spLocks noGrp="1"/>
          </p:cNvSpPr>
          <p:nvPr>
            <p:ph type="dt" sz="half" idx="10"/>
          </p:nvPr>
        </p:nvSpPr>
        <p:spPr/>
        <p:txBody>
          <a:bodyPr/>
          <a:lstStyle/>
          <a:p>
            <a:fld id="{53074F12-AA26-4AC8-9962-C36BB8F32554}" type="datetimeFigureOut">
              <a:rPr lang="en-US" smtClean="0"/>
              <a:pPr/>
              <a:t>11/27/2021</a:t>
            </a:fld>
            <a:endParaRPr lang="en-US"/>
          </a:p>
        </p:txBody>
      </p:sp>
      <p:sp>
        <p:nvSpPr>
          <p:cNvPr id="5" name="Footer Placeholder 4">
            <a:extLst>
              <a:ext uri="{FF2B5EF4-FFF2-40B4-BE49-F238E27FC236}">
                <a16:creationId xmlns:a16="http://schemas.microsoft.com/office/drawing/2014/main" xmlns="" id="{318C7D54-7380-4046-BF71-0F49D74791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08386F9-54B4-4EBA-858D-4909959F1FF0}"/>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777149388"/>
      </p:ext>
    </p:extLst>
  </p:cSld>
  <p:clrMapOvr>
    <a:masterClrMapping/>
  </p:clrMapOvr>
  <p:transition spd="slow">
    <p:cove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B6E3AAB-A699-4751-AE5E-5F36BCE4443A}"/>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2AEC54C3-15DA-4C82-AED1-CFED4CDF8847}"/>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7A76369-E5C0-4E80-A346-41CDA6A07093}"/>
              </a:ext>
            </a:extLst>
          </p:cNvPr>
          <p:cNvSpPr>
            <a:spLocks noGrp="1"/>
          </p:cNvSpPr>
          <p:nvPr>
            <p:ph type="dt" sz="half" idx="10"/>
          </p:nvPr>
        </p:nvSpPr>
        <p:spPr/>
        <p:txBody>
          <a:bodyPr/>
          <a:lstStyle/>
          <a:p>
            <a:fld id="{53074F12-AA26-4AC8-9962-C36BB8F32554}" type="datetimeFigureOut">
              <a:rPr lang="en-US" smtClean="0"/>
              <a:pPr/>
              <a:t>11/27/2021</a:t>
            </a:fld>
            <a:endParaRPr lang="en-US"/>
          </a:p>
        </p:txBody>
      </p:sp>
      <p:sp>
        <p:nvSpPr>
          <p:cNvPr id="5" name="Footer Placeholder 4">
            <a:extLst>
              <a:ext uri="{FF2B5EF4-FFF2-40B4-BE49-F238E27FC236}">
                <a16:creationId xmlns:a16="http://schemas.microsoft.com/office/drawing/2014/main" xmlns="" id="{7394F367-C05E-4AB2-822B-A8254C555B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F7A6562-651C-4FF9-8C54-08C90B240462}"/>
              </a:ext>
            </a:extLst>
          </p:cNvPr>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xmlns="" id="{0B4DF77E-C8FB-469B-9868-44995CF36003}"/>
              </a:ext>
            </a:extLst>
          </p:cNvPr>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543133875"/>
      </p:ext>
    </p:extLst>
  </p:cSld>
  <p:clrMapOvr>
    <a:masterClrMapping/>
  </p:clrMapOvr>
  <p:transition spd="slow">
    <p:cove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xmlns="" id="{23DE32A5-6181-4C51-AD5C-3F1A448478A1}"/>
              </a:ext>
            </a:extLst>
          </p:cNvPr>
          <p:cNvSpPr>
            <a:spLocks noGrp="1"/>
          </p:cNvSpPr>
          <p:nvPr>
            <p:ph type="body" sz="quarter" idx="10" hasCustomPrompt="1"/>
          </p:nvPr>
        </p:nvSpPr>
        <p:spPr>
          <a:xfrm>
            <a:off x="242647" y="254632"/>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xmlns="" val="2366635409"/>
      </p:ext>
    </p:extLst>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86835" y="433880"/>
            <a:ext cx="6108200" cy="725349"/>
          </a:xfrm>
        </p:spPr>
        <p:txBody>
          <a:bodyPr>
            <a:normAutofit/>
          </a:bodyPr>
          <a:lstStyle>
            <a:lvl1pPr algn="l">
              <a:defRPr sz="3600">
                <a:solidFill>
                  <a:srgbClr val="00B0F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586835" y="1197405"/>
            <a:ext cx="6108200" cy="3511061"/>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11/27/2021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1629391393"/>
      </p:ext>
    </p:extLst>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863441575"/>
      </p:ext>
    </p:extLst>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556791830"/>
      </p:ext>
    </p:extLst>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1044700"/>
            <a:ext cx="8246070" cy="763525"/>
          </a:xfrm>
        </p:spPr>
        <p:txBody>
          <a:bodyPr>
            <a:normAutofit/>
          </a:bodyPr>
          <a:lstStyle>
            <a:lvl1pPr algn="l">
              <a:defRPr sz="3600" baseline="0">
                <a:solidFill>
                  <a:srgbClr val="00B0F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808224"/>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280621"/>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808224"/>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280621"/>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11/27/2021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4122911988"/>
      </p:ext>
    </p:extLst>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11/27/2021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029773110"/>
      </p:ext>
    </p:extLst>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11/27/2021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4251864075"/>
      </p:ext>
    </p:extLst>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174452648"/>
      </p:ext>
    </p:extLst>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11/27/2021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xmlns=""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xmlns=""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spd="slow">
    <p:cove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09C6F10-138D-42CC-9237-752003E504B8}"/>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95A5E445-D7DF-490F-B8A0-7C51FD236A97}"/>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D8AB334-B889-485D-AAD3-1A31BB0B01E9}"/>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3074F12-AA26-4AC8-9962-C36BB8F32554}" type="datetimeFigureOut">
              <a:rPr lang="en-US" smtClean="0"/>
              <a:pPr/>
              <a:t>11/27/2021</a:t>
            </a:fld>
            <a:endParaRPr lang="en-US"/>
          </a:p>
        </p:txBody>
      </p:sp>
      <p:sp>
        <p:nvSpPr>
          <p:cNvPr id="5" name="Footer Placeholder 4">
            <a:extLst>
              <a:ext uri="{FF2B5EF4-FFF2-40B4-BE49-F238E27FC236}">
                <a16:creationId xmlns:a16="http://schemas.microsoft.com/office/drawing/2014/main" xmlns="" id="{9710F953-1480-430A-8252-4CA10AC6F296}"/>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60A7B490-6119-40EF-A413-5FDDACA276C4}"/>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xmlns="" id="{3DF35156-A16E-45BF-8076-9E35F458BD30}"/>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xmlns="" val="226993105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ransition spd="slow">
    <p:cover/>
  </p:transition>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9.xml"/><Relationship Id="rId4" Type="http://schemas.openxmlformats.org/officeDocument/2006/relationships/image" Target="../media/image17.jpeg"/></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7" Type="http://schemas.openxmlformats.org/officeDocument/2006/relationships/image" Target="../media/image23.jpeg"/><Relationship Id="rId2" Type="http://schemas.openxmlformats.org/officeDocument/2006/relationships/image" Target="../media/image18.jpeg"/><Relationship Id="rId1" Type="http://schemas.openxmlformats.org/officeDocument/2006/relationships/slideLayout" Target="../slideLayouts/slideLayout19.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1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4.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9.xml"/><Relationship Id="rId6" Type="http://schemas.openxmlformats.org/officeDocument/2006/relationships/image" Target="../media/image9.png"/><Relationship Id="rId5" Type="http://schemas.openxmlformats.org/officeDocument/2006/relationships/image" Target="../media/image10.sv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8965" y="3401563"/>
            <a:ext cx="4428445" cy="1221640"/>
          </a:xfrm>
        </p:spPr>
        <p:txBody>
          <a:bodyPr>
            <a:normAutofit fontScale="90000"/>
          </a:bodyPr>
          <a:lstStyle/>
          <a:p>
            <a:r>
              <a:rPr lang="en-US" dirty="0">
                <a:solidFill>
                  <a:schemeClr val="bg1"/>
                </a:solidFill>
                <a:latin typeface="Times New Roman" panose="02020603050405020304" pitchFamily="18" charset="0"/>
                <a:cs typeface="Times New Roman" panose="02020603050405020304" pitchFamily="18" charset="0"/>
              </a:rPr>
              <a:t>MASK </a:t>
            </a:r>
            <a:r>
              <a:rPr lang="en-US" dirty="0">
                <a:latin typeface="Times New Roman" panose="02020603050405020304" pitchFamily="18" charset="0"/>
                <a:cs typeface="Times New Roman" panose="02020603050405020304" pitchFamily="18" charset="0"/>
              </a:rPr>
              <a:t>DETECTION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AND</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FACE </a:t>
            </a:r>
            <a:r>
              <a:rPr lang="en-US" dirty="0">
                <a:latin typeface="Times New Roman" panose="02020603050405020304" pitchFamily="18" charset="0"/>
                <a:cs typeface="Times New Roman" panose="02020603050405020304" pitchFamily="18" charset="0"/>
              </a:rPr>
              <a:t>RECOGNITION</a:t>
            </a:r>
          </a:p>
        </p:txBody>
      </p:sp>
      <p:sp>
        <p:nvSpPr>
          <p:cNvPr id="4" name="TextBox 3">
            <a:extLst>
              <a:ext uri="{FF2B5EF4-FFF2-40B4-BE49-F238E27FC236}">
                <a16:creationId xmlns:a16="http://schemas.microsoft.com/office/drawing/2014/main" xmlns="" id="{42C0E2CB-AC68-4399-9970-A0BEAE321948}"/>
              </a:ext>
            </a:extLst>
          </p:cNvPr>
          <p:cNvSpPr txBox="1"/>
          <p:nvPr/>
        </p:nvSpPr>
        <p:spPr>
          <a:xfrm>
            <a:off x="5568462" y="3508108"/>
            <a:ext cx="3431983" cy="1354217"/>
          </a:xfrm>
          <a:prstGeom prst="rect">
            <a:avLst/>
          </a:prstGeom>
          <a:noFill/>
        </p:spPr>
        <p:txBody>
          <a:bodyPr wrap="square" rtlCol="0" anchor="ctr">
            <a:spAutoFit/>
          </a:bodyPr>
          <a:lstStyle/>
          <a:p>
            <a:r>
              <a:rPr lang="en-IN" altLang="ko-KR" sz="1600" dirty="0" smtClean="0">
                <a:solidFill>
                  <a:schemeClr val="bg1"/>
                </a:solidFill>
                <a:latin typeface="Times New Roman" panose="02020603050405020304" pitchFamily="18" charset="0"/>
                <a:cs typeface="Times New Roman" panose="02020603050405020304" pitchFamily="18" charset="0"/>
              </a:rPr>
              <a:t>Krishna Kant</a:t>
            </a:r>
            <a:r>
              <a:rPr lang="en-IN" altLang="ko-KR" sz="1600" dirty="0" smtClean="0">
                <a:solidFill>
                  <a:schemeClr val="bg1"/>
                </a:solidFill>
                <a:latin typeface="Times New Roman" panose="02020603050405020304" pitchFamily="18" charset="0"/>
                <a:cs typeface="Times New Roman" panose="02020603050405020304" pitchFamily="18" charset="0"/>
              </a:rPr>
              <a:t> </a:t>
            </a:r>
            <a:r>
              <a:rPr lang="en-IN" altLang="ko-KR" sz="1600" dirty="0" err="1">
                <a:solidFill>
                  <a:schemeClr val="bg1"/>
                </a:solidFill>
                <a:latin typeface="Times New Roman" panose="02020603050405020304" pitchFamily="18" charset="0"/>
                <a:cs typeface="Times New Roman" panose="02020603050405020304" pitchFamily="18" charset="0"/>
              </a:rPr>
              <a:t>Bishnoi</a:t>
            </a:r>
            <a:r>
              <a:rPr lang="en-IN" altLang="ko-KR" sz="1600" dirty="0">
                <a:solidFill>
                  <a:schemeClr val="bg1"/>
                </a:solidFill>
                <a:latin typeface="Times New Roman" panose="02020603050405020304" pitchFamily="18" charset="0"/>
                <a:cs typeface="Times New Roman" panose="02020603050405020304" pitchFamily="18" charset="0"/>
              </a:rPr>
              <a:t> </a:t>
            </a:r>
            <a:r>
              <a:rPr lang="en-IN" altLang="ko-KR" sz="1600" dirty="0" smtClean="0">
                <a:solidFill>
                  <a:schemeClr val="bg1"/>
                </a:solidFill>
                <a:latin typeface="Times New Roman" panose="02020603050405020304" pitchFamily="18" charset="0"/>
                <a:cs typeface="Times New Roman" panose="02020603050405020304" pitchFamily="18" charset="0"/>
              </a:rPr>
              <a:t>(ENG19CS0147)</a:t>
            </a:r>
            <a:endParaRPr lang="en-IN" altLang="ko-KR" sz="1600" dirty="0">
              <a:solidFill>
                <a:schemeClr val="bg1"/>
              </a:solidFill>
              <a:latin typeface="Times New Roman" panose="02020603050405020304" pitchFamily="18" charset="0"/>
              <a:cs typeface="Times New Roman" panose="02020603050405020304" pitchFamily="18" charset="0"/>
            </a:endParaRPr>
          </a:p>
          <a:p>
            <a:r>
              <a:rPr lang="en-IN" altLang="ko-KR" sz="1600" dirty="0" err="1" smtClean="0">
                <a:solidFill>
                  <a:schemeClr val="bg1"/>
                </a:solidFill>
                <a:latin typeface="Times New Roman" panose="02020603050405020304" pitchFamily="18" charset="0"/>
                <a:cs typeface="Times New Roman" panose="02020603050405020304" pitchFamily="18" charset="0"/>
              </a:rPr>
              <a:t>Kaushal</a:t>
            </a:r>
            <a:r>
              <a:rPr lang="en-IN" altLang="ko-KR" sz="1600" dirty="0" smtClean="0">
                <a:solidFill>
                  <a:schemeClr val="bg1"/>
                </a:solidFill>
                <a:latin typeface="Times New Roman" panose="02020603050405020304" pitchFamily="18" charset="0"/>
                <a:cs typeface="Times New Roman" panose="02020603050405020304" pitchFamily="18" charset="0"/>
              </a:rPr>
              <a:t> </a:t>
            </a:r>
            <a:r>
              <a:rPr lang="en-IN" altLang="ko-KR" sz="1600" dirty="0" err="1" smtClean="0">
                <a:solidFill>
                  <a:schemeClr val="bg1"/>
                </a:solidFill>
                <a:latin typeface="Times New Roman" panose="02020603050405020304" pitchFamily="18" charset="0"/>
                <a:cs typeface="Times New Roman" panose="02020603050405020304" pitchFamily="18" charset="0"/>
              </a:rPr>
              <a:t>Yadav</a:t>
            </a:r>
            <a:r>
              <a:rPr lang="en-IN" altLang="ko-KR" sz="1600" dirty="0" smtClean="0">
                <a:solidFill>
                  <a:schemeClr val="bg1"/>
                </a:solidFill>
                <a:latin typeface="Times New Roman" panose="02020603050405020304" pitchFamily="18" charset="0"/>
                <a:cs typeface="Times New Roman" panose="02020603050405020304" pitchFamily="18" charset="0"/>
              </a:rPr>
              <a:t> (</a:t>
            </a:r>
            <a:r>
              <a:rPr lang="en-IN" altLang="ko-KR" sz="1600" dirty="0" smtClean="0">
                <a:solidFill>
                  <a:schemeClr val="bg1"/>
                </a:solidFill>
                <a:latin typeface="Times New Roman" panose="02020603050405020304" pitchFamily="18" charset="0"/>
                <a:cs typeface="Times New Roman" panose="02020603050405020304" pitchFamily="18" charset="0"/>
              </a:rPr>
              <a:t>ENG19CS0139</a:t>
            </a:r>
            <a:r>
              <a:rPr lang="en-IN" altLang="ko-KR" sz="1600" dirty="0" smtClean="0">
                <a:solidFill>
                  <a:schemeClr val="bg1"/>
                </a:solidFill>
                <a:latin typeface="Times New Roman" panose="02020603050405020304" pitchFamily="18" charset="0"/>
                <a:cs typeface="Times New Roman" panose="02020603050405020304" pitchFamily="18" charset="0"/>
              </a:rPr>
              <a:t>)</a:t>
            </a:r>
            <a:endParaRPr lang="en-IN" altLang="ko-KR" sz="1600" dirty="0">
              <a:solidFill>
                <a:schemeClr val="bg1"/>
              </a:solidFill>
              <a:latin typeface="Times New Roman" panose="02020603050405020304" pitchFamily="18" charset="0"/>
              <a:cs typeface="Times New Roman" panose="02020603050405020304" pitchFamily="18" charset="0"/>
            </a:endParaRPr>
          </a:p>
          <a:p>
            <a:r>
              <a:rPr lang="en-IN" altLang="ko-KR" sz="1600" dirty="0" err="1" smtClean="0">
                <a:solidFill>
                  <a:schemeClr val="bg1"/>
                </a:solidFill>
                <a:latin typeface="Times New Roman" panose="02020603050405020304" pitchFamily="18" charset="0"/>
                <a:cs typeface="Times New Roman" panose="02020603050405020304" pitchFamily="18" charset="0"/>
              </a:rPr>
              <a:t>Lakshman</a:t>
            </a:r>
            <a:r>
              <a:rPr lang="en-IN" altLang="ko-KR" sz="1600" dirty="0" smtClean="0">
                <a:solidFill>
                  <a:schemeClr val="bg1"/>
                </a:solidFill>
                <a:latin typeface="Times New Roman" panose="02020603050405020304" pitchFamily="18" charset="0"/>
                <a:cs typeface="Times New Roman" panose="02020603050405020304" pitchFamily="18" charset="0"/>
              </a:rPr>
              <a:t> </a:t>
            </a:r>
            <a:r>
              <a:rPr lang="en-IN" altLang="ko-KR" sz="1600" dirty="0" err="1" smtClean="0">
                <a:solidFill>
                  <a:schemeClr val="bg1"/>
                </a:solidFill>
                <a:latin typeface="Times New Roman" panose="02020603050405020304" pitchFamily="18" charset="0"/>
                <a:cs typeface="Times New Roman" panose="02020603050405020304" pitchFamily="18" charset="0"/>
              </a:rPr>
              <a:t>Parihar</a:t>
            </a:r>
            <a:r>
              <a:rPr lang="en-IN" altLang="ko-KR" sz="1600" dirty="0" smtClean="0">
                <a:solidFill>
                  <a:schemeClr val="bg1"/>
                </a:solidFill>
                <a:latin typeface="Times New Roman" panose="02020603050405020304" pitchFamily="18" charset="0"/>
                <a:cs typeface="Times New Roman" panose="02020603050405020304" pitchFamily="18" charset="0"/>
              </a:rPr>
              <a:t> M </a:t>
            </a:r>
            <a:r>
              <a:rPr lang="en-IN" altLang="ko-KR" sz="1600" dirty="0" smtClean="0">
                <a:solidFill>
                  <a:schemeClr val="bg1"/>
                </a:solidFill>
                <a:latin typeface="Times New Roman" panose="02020603050405020304" pitchFamily="18" charset="0"/>
                <a:cs typeface="Times New Roman" panose="02020603050405020304" pitchFamily="18" charset="0"/>
              </a:rPr>
              <a:t>( ENG19CS0152)</a:t>
            </a:r>
            <a:endParaRPr lang="en-IN" altLang="ko-KR" sz="1600" dirty="0">
              <a:solidFill>
                <a:schemeClr val="bg1"/>
              </a:solidFill>
              <a:latin typeface="Times New Roman" panose="02020603050405020304" pitchFamily="18" charset="0"/>
              <a:cs typeface="Times New Roman" panose="02020603050405020304" pitchFamily="18" charset="0"/>
            </a:endParaRPr>
          </a:p>
          <a:p>
            <a:r>
              <a:rPr lang="en-IN" altLang="ko-KR" sz="1600" dirty="0" err="1" smtClean="0">
                <a:solidFill>
                  <a:schemeClr val="bg1"/>
                </a:solidFill>
                <a:latin typeface="Times New Roman" panose="02020603050405020304" pitchFamily="18" charset="0"/>
                <a:cs typeface="Times New Roman" panose="02020603050405020304" pitchFamily="18" charset="0"/>
              </a:rPr>
              <a:t>Ujjawal</a:t>
            </a:r>
            <a:r>
              <a:rPr lang="en-IN" altLang="ko-KR" sz="1600" dirty="0" smtClean="0">
                <a:solidFill>
                  <a:schemeClr val="bg1"/>
                </a:solidFill>
                <a:latin typeface="Times New Roman" panose="02020603050405020304" pitchFamily="18" charset="0"/>
                <a:cs typeface="Times New Roman" panose="02020603050405020304" pitchFamily="18" charset="0"/>
              </a:rPr>
              <a:t> Kumar (ENG19CS0342)</a:t>
            </a:r>
            <a:endParaRPr lang="en-IN" altLang="ko-KR" sz="1600" dirty="0">
              <a:solidFill>
                <a:schemeClr val="bg1"/>
              </a:solidFill>
              <a:latin typeface="Times New Roman" panose="02020603050405020304" pitchFamily="18" charset="0"/>
              <a:cs typeface="Times New Roman" panose="02020603050405020304" pitchFamily="18" charset="0"/>
            </a:endParaRPr>
          </a:p>
          <a:p>
            <a:r>
              <a:rPr lang="en-IN" altLang="ko-KR" sz="1600" dirty="0" err="1" smtClean="0">
                <a:solidFill>
                  <a:schemeClr val="bg1"/>
                </a:solidFill>
                <a:latin typeface="Times New Roman" panose="02020603050405020304" pitchFamily="18" charset="0"/>
                <a:cs typeface="Times New Roman" panose="02020603050405020304" pitchFamily="18" charset="0"/>
              </a:rPr>
              <a:t>Vivek</a:t>
            </a:r>
            <a:r>
              <a:rPr lang="en-IN" altLang="ko-KR" sz="1600" dirty="0" smtClean="0">
                <a:solidFill>
                  <a:schemeClr val="bg1"/>
                </a:solidFill>
                <a:latin typeface="Times New Roman" panose="02020603050405020304" pitchFamily="18" charset="0"/>
                <a:cs typeface="Times New Roman" panose="02020603050405020304" pitchFamily="18" charset="0"/>
              </a:rPr>
              <a:t> Kumar </a:t>
            </a:r>
            <a:r>
              <a:rPr lang="en-IN" altLang="ko-KR" sz="1600" dirty="0" err="1" smtClean="0">
                <a:solidFill>
                  <a:schemeClr val="bg1"/>
                </a:solidFill>
                <a:latin typeface="Times New Roman" panose="02020603050405020304" pitchFamily="18" charset="0"/>
                <a:cs typeface="Times New Roman" panose="02020603050405020304" pitchFamily="18" charset="0"/>
              </a:rPr>
              <a:t>Mishra</a:t>
            </a:r>
            <a:r>
              <a:rPr lang="en-IN" altLang="ko-KR" sz="1600" dirty="0" smtClean="0">
                <a:solidFill>
                  <a:schemeClr val="bg1"/>
                </a:solidFill>
                <a:latin typeface="Times New Roman" panose="02020603050405020304" pitchFamily="18" charset="0"/>
                <a:cs typeface="Times New Roman" panose="02020603050405020304" pitchFamily="18" charset="0"/>
              </a:rPr>
              <a:t> (ENG19CS0365)</a:t>
            </a:r>
            <a:endParaRPr lang="en-IN" altLang="ko-KR"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63920370"/>
      </p:ext>
    </p:extLst>
  </p:cSld>
  <p:clrMapOvr>
    <a:masterClrMapping/>
  </p:clrMapOvr>
  <p:transition spd="slow">
    <p:cove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BE6D33B-D2EF-43D1-A4BD-492ECC079474}"/>
              </a:ext>
            </a:extLst>
          </p:cNvPr>
          <p:cNvSpPr txBox="1"/>
          <p:nvPr/>
        </p:nvSpPr>
        <p:spPr>
          <a:xfrm>
            <a:off x="601670" y="586585"/>
            <a:ext cx="2088232" cy="369332"/>
          </a:xfrm>
          <a:prstGeom prst="rect">
            <a:avLst/>
          </a:prstGeom>
          <a:noFill/>
          <a:ln>
            <a:solidFill>
              <a:schemeClr val="tx1"/>
            </a:solidFill>
          </a:ln>
        </p:spPr>
        <p:txBody>
          <a:bodyPr wrap="square" rtlCol="0">
            <a:spAutoFit/>
          </a:bodyPr>
          <a:lstStyle/>
          <a:p>
            <a:pPr algn="ctr"/>
            <a:r>
              <a:rPr lang="en-IN" b="1" dirty="0"/>
              <a:t>1-level DFD</a:t>
            </a:r>
          </a:p>
        </p:txBody>
      </p:sp>
      <p:pic>
        <p:nvPicPr>
          <p:cNvPr id="4" name="Picture 3">
            <a:extLst>
              <a:ext uri="{FF2B5EF4-FFF2-40B4-BE49-F238E27FC236}">
                <a16:creationId xmlns:a16="http://schemas.microsoft.com/office/drawing/2014/main" xmlns="" id="{82E673A5-A918-4672-A14F-4777285BDC6F}"/>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645786" y="586585"/>
            <a:ext cx="6955416" cy="3994565"/>
          </a:xfrm>
          <a:prstGeom prst="rect">
            <a:avLst/>
          </a:prstGeom>
        </p:spPr>
      </p:pic>
    </p:spTree>
    <p:extLst>
      <p:ext uri="{BB962C8B-B14F-4D97-AF65-F5344CB8AC3E}">
        <p14:creationId xmlns:p14="http://schemas.microsoft.com/office/powerpoint/2010/main" xmlns="" val="324873788"/>
      </p:ext>
    </p:extLst>
  </p:cSld>
  <p:clrMapOvr>
    <a:masterClrMapping/>
  </p:clrMapOvr>
  <p:transition spd="slow">
    <p:cov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162FF30-4A4D-4763-860E-4C2C40E71F1A}"/>
              </a:ext>
            </a:extLst>
          </p:cNvPr>
          <p:cNvSpPr txBox="1"/>
          <p:nvPr/>
        </p:nvSpPr>
        <p:spPr>
          <a:xfrm>
            <a:off x="143555" y="433880"/>
            <a:ext cx="2088232" cy="369332"/>
          </a:xfrm>
          <a:prstGeom prst="rect">
            <a:avLst/>
          </a:prstGeom>
          <a:noFill/>
          <a:ln>
            <a:solidFill>
              <a:schemeClr val="tx1"/>
            </a:solidFill>
          </a:ln>
        </p:spPr>
        <p:txBody>
          <a:bodyPr wrap="square" rtlCol="0">
            <a:spAutoFit/>
          </a:bodyPr>
          <a:lstStyle/>
          <a:p>
            <a:pPr algn="ctr"/>
            <a:r>
              <a:rPr lang="en-IN" b="1" dirty="0"/>
              <a:t>Flowchart</a:t>
            </a:r>
          </a:p>
        </p:txBody>
      </p:sp>
      <p:pic>
        <p:nvPicPr>
          <p:cNvPr id="3" name="Picture 2">
            <a:extLst>
              <a:ext uri="{FF2B5EF4-FFF2-40B4-BE49-F238E27FC236}">
                <a16:creationId xmlns:a16="http://schemas.microsoft.com/office/drawing/2014/main" xmlns="" id="{A3947D41-D32C-4A78-93F7-21D8B51D37D4}"/>
              </a:ext>
            </a:extLst>
          </p:cNvPr>
          <p:cNvPicPr/>
          <p:nvPr/>
        </p:nvPicPr>
        <p:blipFill>
          <a:blip r:embed="rId2" cstate="print">
            <a:extLst>
              <a:ext uri="{28A0092B-C50C-407E-A947-70E740481C1C}">
                <a14:useLocalDpi xmlns:a14="http://schemas.microsoft.com/office/drawing/2010/main" xmlns="" val="0"/>
              </a:ext>
            </a:extLst>
          </a:blip>
          <a:stretch>
            <a:fillRect/>
          </a:stretch>
        </p:blipFill>
        <p:spPr>
          <a:xfrm>
            <a:off x="2739540" y="128471"/>
            <a:ext cx="5191969" cy="4886560"/>
          </a:xfrm>
          <a:prstGeom prst="rect">
            <a:avLst/>
          </a:prstGeom>
        </p:spPr>
      </p:pic>
    </p:spTree>
    <p:extLst>
      <p:ext uri="{BB962C8B-B14F-4D97-AF65-F5344CB8AC3E}">
        <p14:creationId xmlns:p14="http://schemas.microsoft.com/office/powerpoint/2010/main" xmlns="" val="3112204491"/>
      </p:ext>
    </p:extLst>
  </p:cSld>
  <p:clrMapOvr>
    <a:masterClrMapping/>
  </p:clrMapOvr>
  <p:transition spd="slow">
    <p:cov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2686672-FEA3-4602-943A-A18FE9548E8F}"/>
              </a:ext>
            </a:extLst>
          </p:cNvPr>
          <p:cNvSpPr txBox="1"/>
          <p:nvPr/>
        </p:nvSpPr>
        <p:spPr>
          <a:xfrm>
            <a:off x="296260" y="2266340"/>
            <a:ext cx="2088232" cy="369332"/>
          </a:xfrm>
          <a:prstGeom prst="rect">
            <a:avLst/>
          </a:prstGeom>
          <a:noFill/>
          <a:ln>
            <a:solidFill>
              <a:schemeClr val="tx1"/>
            </a:solidFill>
          </a:ln>
        </p:spPr>
        <p:txBody>
          <a:bodyPr wrap="square" rtlCol="0">
            <a:spAutoFit/>
          </a:bodyPr>
          <a:lstStyle/>
          <a:p>
            <a:pPr algn="ctr"/>
            <a:r>
              <a:rPr lang="en-US" b="1" dirty="0"/>
              <a:t>U</a:t>
            </a:r>
            <a:r>
              <a:rPr lang="en-IN" b="1" dirty="0"/>
              <a:t>se Case Diagram</a:t>
            </a:r>
          </a:p>
        </p:txBody>
      </p:sp>
      <p:pic>
        <p:nvPicPr>
          <p:cNvPr id="6" name="Picture 5">
            <a:extLst>
              <a:ext uri="{FF2B5EF4-FFF2-40B4-BE49-F238E27FC236}">
                <a16:creationId xmlns:a16="http://schemas.microsoft.com/office/drawing/2014/main" xmlns="" id="{278A90A2-55F1-407D-80EB-C4B0CA4C7F7E}"/>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197655" y="99736"/>
            <a:ext cx="4275740" cy="4944027"/>
          </a:xfrm>
          <a:prstGeom prst="rect">
            <a:avLst/>
          </a:prstGeom>
        </p:spPr>
      </p:pic>
    </p:spTree>
    <p:extLst>
      <p:ext uri="{BB962C8B-B14F-4D97-AF65-F5344CB8AC3E}">
        <p14:creationId xmlns:p14="http://schemas.microsoft.com/office/powerpoint/2010/main" xmlns="" val="189082330"/>
      </p:ext>
    </p:extLst>
  </p:cSld>
  <p:clrMapOvr>
    <a:masterClrMapping/>
  </p:clrMapOvr>
  <p:transition spd="slow">
    <p:cov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CB02DA9-A590-42B1-9373-0F910BE86745}"/>
              </a:ext>
            </a:extLst>
          </p:cNvPr>
          <p:cNvSpPr txBox="1"/>
          <p:nvPr/>
        </p:nvSpPr>
        <p:spPr>
          <a:xfrm>
            <a:off x="296260" y="433880"/>
            <a:ext cx="3054100" cy="369332"/>
          </a:xfrm>
          <a:prstGeom prst="rect">
            <a:avLst/>
          </a:prstGeom>
          <a:noFill/>
          <a:ln>
            <a:solidFill>
              <a:schemeClr val="tx1"/>
            </a:solidFill>
          </a:ln>
        </p:spPr>
        <p:txBody>
          <a:bodyPr wrap="square" rtlCol="0">
            <a:spAutoFit/>
          </a:bodyPr>
          <a:lstStyle/>
          <a:p>
            <a:pPr algn="ctr"/>
            <a:r>
              <a:rPr lang="en-US" b="1" dirty="0"/>
              <a:t>MobileNet CNN Architecture</a:t>
            </a:r>
            <a:endParaRPr lang="en-IN" b="1" dirty="0"/>
          </a:p>
        </p:txBody>
      </p:sp>
      <p:pic>
        <p:nvPicPr>
          <p:cNvPr id="5" name="Picture 4">
            <a:extLst>
              <a:ext uri="{FF2B5EF4-FFF2-40B4-BE49-F238E27FC236}">
                <a16:creationId xmlns:a16="http://schemas.microsoft.com/office/drawing/2014/main" xmlns="" id="{E1BA4B29-9B28-4CA4-B048-690B9D43FEC3}"/>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96260" y="1350110"/>
            <a:ext cx="8606941" cy="3145446"/>
          </a:xfrm>
          <a:prstGeom prst="rect">
            <a:avLst/>
          </a:prstGeom>
        </p:spPr>
      </p:pic>
      <p:sp>
        <p:nvSpPr>
          <p:cNvPr id="3" name="Rectangle 2">
            <a:extLst>
              <a:ext uri="{FF2B5EF4-FFF2-40B4-BE49-F238E27FC236}">
                <a16:creationId xmlns:a16="http://schemas.microsoft.com/office/drawing/2014/main" xmlns="" id="{0870595F-A5CE-4382-9815-6EE45507F3A7}"/>
              </a:ext>
            </a:extLst>
          </p:cNvPr>
          <p:cNvSpPr/>
          <p:nvPr/>
        </p:nvSpPr>
        <p:spPr>
          <a:xfrm>
            <a:off x="4724705" y="1926788"/>
            <a:ext cx="1068935" cy="30541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xmlns="" id="{8CF2CB5D-A648-4212-AF1F-FB832744349C}"/>
              </a:ext>
            </a:extLst>
          </p:cNvPr>
          <p:cNvSpPr/>
          <p:nvPr/>
        </p:nvSpPr>
        <p:spPr>
          <a:xfrm rot="16200000">
            <a:off x="3671750" y="2961581"/>
            <a:ext cx="1985165" cy="578859"/>
          </a:xfrm>
          <a:prstGeom prst="rect">
            <a:avLst/>
          </a:prstGeom>
          <a:solidFill>
            <a:srgbClr val="A1BDE3"/>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Average</a:t>
            </a:r>
          </a:p>
          <a:p>
            <a:pPr algn="ctr"/>
            <a:r>
              <a:rPr lang="en-IN" sz="1400" b="1" dirty="0">
                <a:solidFill>
                  <a:schemeClr val="tx1"/>
                </a:solidFill>
              </a:rPr>
              <a:t>Pooling</a:t>
            </a:r>
          </a:p>
        </p:txBody>
      </p:sp>
      <p:sp>
        <p:nvSpPr>
          <p:cNvPr id="10" name="Rectangle 9">
            <a:extLst>
              <a:ext uri="{FF2B5EF4-FFF2-40B4-BE49-F238E27FC236}">
                <a16:creationId xmlns:a16="http://schemas.microsoft.com/office/drawing/2014/main" xmlns="" id="{7559A898-4331-499B-8D1C-77B5B8CE351F}"/>
              </a:ext>
            </a:extLst>
          </p:cNvPr>
          <p:cNvSpPr/>
          <p:nvPr/>
        </p:nvSpPr>
        <p:spPr>
          <a:xfrm rot="16200000">
            <a:off x="4761023" y="2888228"/>
            <a:ext cx="1967828" cy="708226"/>
          </a:xfrm>
          <a:prstGeom prst="rect">
            <a:avLst/>
          </a:prstGeom>
          <a:solidFill>
            <a:srgbClr val="A1BDE3"/>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tx1"/>
                </a:solidFill>
              </a:rPr>
              <a:t>Dense(128) + ReLU</a:t>
            </a:r>
          </a:p>
        </p:txBody>
      </p:sp>
    </p:spTree>
    <p:extLst>
      <p:ext uri="{BB962C8B-B14F-4D97-AF65-F5344CB8AC3E}">
        <p14:creationId xmlns:p14="http://schemas.microsoft.com/office/powerpoint/2010/main" xmlns="" val="1443370993"/>
      </p:ext>
    </p:extLst>
  </p:cSld>
  <p:clrMapOvr>
    <a:masterClrMapping/>
  </p:clrMapOvr>
  <p:transition spd="slow">
    <p:cov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xmlns="" id="{7BC25A3A-D927-4511-B73F-310E3BFB37EE}"/>
              </a:ext>
            </a:extLst>
          </p:cNvPr>
          <p:cNvSpPr txBox="1">
            <a:spLocks/>
          </p:cNvSpPr>
          <p:nvPr/>
        </p:nvSpPr>
        <p:spPr>
          <a:xfrm>
            <a:off x="2739541" y="128470"/>
            <a:ext cx="3664920" cy="763525"/>
          </a:xfrm>
          <a:prstGeom prst="rect">
            <a:avLst/>
          </a:prstGeom>
        </p:spPr>
        <p:txBody>
          <a:bodyP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4000" dirty="0">
                <a:solidFill>
                  <a:srgbClr val="0070C0"/>
                </a:solidFill>
                <a:latin typeface="Times New Roman" panose="02020603050405020304" pitchFamily="18" charset="0"/>
                <a:cs typeface="Times New Roman" panose="02020603050405020304" pitchFamily="18" charset="0"/>
              </a:rPr>
              <a:t>I</a:t>
            </a:r>
            <a:r>
              <a:rPr lang="en-US" sz="4000" dirty="0">
                <a:latin typeface="Times New Roman" panose="02020603050405020304" pitchFamily="18" charset="0"/>
                <a:cs typeface="Times New Roman" panose="02020603050405020304" pitchFamily="18" charset="0"/>
              </a:rPr>
              <a:t>mplementation</a:t>
            </a:r>
          </a:p>
        </p:txBody>
      </p:sp>
      <p:sp>
        <p:nvSpPr>
          <p:cNvPr id="3" name="TextBox 2">
            <a:extLst>
              <a:ext uri="{FF2B5EF4-FFF2-40B4-BE49-F238E27FC236}">
                <a16:creationId xmlns:a16="http://schemas.microsoft.com/office/drawing/2014/main" xmlns="" id="{8403B3AB-B5F1-4605-9B95-F447D8D669AA}"/>
              </a:ext>
            </a:extLst>
          </p:cNvPr>
          <p:cNvSpPr txBox="1"/>
          <p:nvPr/>
        </p:nvSpPr>
        <p:spPr>
          <a:xfrm>
            <a:off x="2795028" y="707329"/>
            <a:ext cx="3206805"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Some Screen Shots of our work</a:t>
            </a:r>
          </a:p>
        </p:txBody>
      </p:sp>
      <p:pic>
        <p:nvPicPr>
          <p:cNvPr id="4" name="Picture 3">
            <a:extLst>
              <a:ext uri="{FF2B5EF4-FFF2-40B4-BE49-F238E27FC236}">
                <a16:creationId xmlns:a16="http://schemas.microsoft.com/office/drawing/2014/main" xmlns="" id="{885DB9C0-0084-4C27-9704-1F318A03E73E}"/>
              </a:ext>
            </a:extLst>
          </p:cNvPr>
          <p:cNvPicPr/>
          <p:nvPr/>
        </p:nvPicPr>
        <p:blipFill rotWithShape="1">
          <a:blip r:embed="rId2" cstate="print">
            <a:extLst>
              <a:ext uri="{28A0092B-C50C-407E-A947-70E740481C1C}">
                <a14:useLocalDpi xmlns:a14="http://schemas.microsoft.com/office/drawing/2010/main" xmlns="" val="0"/>
              </a:ext>
            </a:extLst>
          </a:blip>
          <a:srcRect l="24580" t="15664" r="23594" b="11576"/>
          <a:stretch/>
        </p:blipFill>
        <p:spPr bwMode="auto">
          <a:xfrm>
            <a:off x="448965" y="1465433"/>
            <a:ext cx="2346063" cy="1869841"/>
          </a:xfrm>
          <a:prstGeom prst="rect">
            <a:avLst/>
          </a:prstGeom>
          <a:ln>
            <a:noFill/>
          </a:ln>
          <a:extLst>
            <a:ext uri="{53640926-AAD7-44D8-BBD7-CCE9431645EC}">
              <a14:shadowObscured xmlns:a14="http://schemas.microsoft.com/office/drawing/2010/main" xmlns=""/>
            </a:ext>
          </a:extLst>
        </p:spPr>
      </p:pic>
      <p:pic>
        <p:nvPicPr>
          <p:cNvPr id="5" name="Picture 4">
            <a:extLst>
              <a:ext uri="{FF2B5EF4-FFF2-40B4-BE49-F238E27FC236}">
                <a16:creationId xmlns:a16="http://schemas.microsoft.com/office/drawing/2014/main" xmlns="" id="{44470C65-4847-4688-A001-DC5D6D1904B6}"/>
              </a:ext>
            </a:extLst>
          </p:cNvPr>
          <p:cNvPicPr/>
          <p:nvPr/>
        </p:nvPicPr>
        <p:blipFill rotWithShape="1">
          <a:blip r:embed="rId3" cstate="print">
            <a:extLst>
              <a:ext uri="{28A0092B-C50C-407E-A947-70E740481C1C}">
                <a14:useLocalDpi xmlns:a14="http://schemas.microsoft.com/office/drawing/2010/main" xmlns="" val="0"/>
              </a:ext>
            </a:extLst>
          </a:blip>
          <a:srcRect l="24464" t="15460" r="23362" b="11576"/>
          <a:stretch/>
        </p:blipFill>
        <p:spPr bwMode="auto">
          <a:xfrm>
            <a:off x="3197655" y="2482966"/>
            <a:ext cx="2533282" cy="1970685"/>
          </a:xfrm>
          <a:prstGeom prst="rect">
            <a:avLst/>
          </a:prstGeom>
          <a:ln>
            <a:noFill/>
          </a:ln>
          <a:extLst>
            <a:ext uri="{53640926-AAD7-44D8-BBD7-CCE9431645EC}">
              <a14:shadowObscured xmlns:a14="http://schemas.microsoft.com/office/drawing/2010/main" xmlns=""/>
            </a:ext>
          </a:extLst>
        </p:spPr>
      </p:pic>
      <p:pic>
        <p:nvPicPr>
          <p:cNvPr id="7" name="Picture 6" descr="WhatsApp Image 2021-11-27 at 15.06.12.jpeg"/>
          <p:cNvPicPr>
            <a:picLocks noChangeAspect="1"/>
          </p:cNvPicPr>
          <p:nvPr/>
        </p:nvPicPr>
        <p:blipFill>
          <a:blip r:embed="rId4" cstate="print"/>
          <a:srcRect l="25050" t="17342" r="23180" b="11404"/>
          <a:stretch>
            <a:fillRect/>
          </a:stretch>
        </p:blipFill>
        <p:spPr>
          <a:xfrm>
            <a:off x="6251755" y="1478185"/>
            <a:ext cx="2595985" cy="2009795"/>
          </a:xfrm>
          <a:prstGeom prst="rect">
            <a:avLst/>
          </a:prstGeom>
        </p:spPr>
      </p:pic>
    </p:spTree>
    <p:extLst>
      <p:ext uri="{BB962C8B-B14F-4D97-AF65-F5344CB8AC3E}">
        <p14:creationId xmlns:p14="http://schemas.microsoft.com/office/powerpoint/2010/main" xmlns="" val="1916853405"/>
      </p:ext>
    </p:extLst>
  </p:cSld>
  <p:clrMapOvr>
    <a:masterClrMapping/>
  </p:clrMapOvr>
  <p:transition spd="slow">
    <p:cov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xmlns="" id="{BEA55155-941C-4878-8002-972837C59D46}"/>
              </a:ext>
            </a:extLst>
          </p:cNvPr>
          <p:cNvSpPr txBox="1">
            <a:spLocks/>
          </p:cNvSpPr>
          <p:nvPr/>
        </p:nvSpPr>
        <p:spPr>
          <a:xfrm>
            <a:off x="2739541" y="128470"/>
            <a:ext cx="3664920" cy="763525"/>
          </a:xfrm>
          <a:prstGeom prst="rect">
            <a:avLst/>
          </a:prstGeom>
        </p:spPr>
        <p:txBody>
          <a:bodyP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4000" dirty="0">
                <a:solidFill>
                  <a:srgbClr val="0070C0"/>
                </a:solidFill>
                <a:latin typeface="Times New Roman" panose="02020603050405020304" pitchFamily="18" charset="0"/>
                <a:cs typeface="Times New Roman" panose="02020603050405020304" pitchFamily="18" charset="0"/>
              </a:rPr>
              <a:t>I</a:t>
            </a:r>
            <a:r>
              <a:rPr lang="en-US" sz="4000" dirty="0">
                <a:latin typeface="Times New Roman" panose="02020603050405020304" pitchFamily="18" charset="0"/>
                <a:cs typeface="Times New Roman" panose="02020603050405020304" pitchFamily="18" charset="0"/>
              </a:rPr>
              <a:t>mplementation</a:t>
            </a:r>
          </a:p>
        </p:txBody>
      </p:sp>
      <p:sp>
        <p:nvSpPr>
          <p:cNvPr id="3" name="TextBox 2">
            <a:extLst>
              <a:ext uri="{FF2B5EF4-FFF2-40B4-BE49-F238E27FC236}">
                <a16:creationId xmlns:a16="http://schemas.microsoft.com/office/drawing/2014/main" xmlns="" id="{E61381F2-F004-466C-954C-36A23701F526}"/>
              </a:ext>
            </a:extLst>
          </p:cNvPr>
          <p:cNvSpPr txBox="1"/>
          <p:nvPr/>
        </p:nvSpPr>
        <p:spPr>
          <a:xfrm>
            <a:off x="2795028" y="707329"/>
            <a:ext cx="3206805"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Some Screen Shots of our work</a:t>
            </a:r>
          </a:p>
        </p:txBody>
      </p:sp>
      <p:pic>
        <p:nvPicPr>
          <p:cNvPr id="8" name="Picture 7" descr="WhatsApp Image 2021-11-27 at 15.06.08.jpeg"/>
          <p:cNvPicPr>
            <a:picLocks noChangeAspect="1"/>
          </p:cNvPicPr>
          <p:nvPr/>
        </p:nvPicPr>
        <p:blipFill>
          <a:blip r:embed="rId2" cstate="print"/>
          <a:srcRect t="2969" r="57436" b="40622"/>
          <a:stretch>
            <a:fillRect/>
          </a:stretch>
        </p:blipFill>
        <p:spPr>
          <a:xfrm>
            <a:off x="6709870" y="3326292"/>
            <a:ext cx="1374345" cy="1536033"/>
          </a:xfrm>
          <a:prstGeom prst="rect">
            <a:avLst/>
          </a:prstGeom>
        </p:spPr>
      </p:pic>
      <p:pic>
        <p:nvPicPr>
          <p:cNvPr id="9" name="Picture 8" descr="WhatsApp Image 2021-11-27 at 15.06.09.jpeg"/>
          <p:cNvPicPr>
            <a:picLocks noChangeAspect="1"/>
          </p:cNvPicPr>
          <p:nvPr/>
        </p:nvPicPr>
        <p:blipFill>
          <a:blip r:embed="rId3" cstate="print"/>
          <a:srcRect t="5467" r="57436" b="41093"/>
          <a:stretch>
            <a:fillRect/>
          </a:stretch>
        </p:blipFill>
        <p:spPr>
          <a:xfrm>
            <a:off x="3740604" y="1197405"/>
            <a:ext cx="1442216" cy="1527050"/>
          </a:xfrm>
          <a:prstGeom prst="rect">
            <a:avLst/>
          </a:prstGeom>
        </p:spPr>
      </p:pic>
      <p:pic>
        <p:nvPicPr>
          <p:cNvPr id="10" name="Picture 9" descr="WhatsApp Image 2021-11-27 at 15.06.10.jpeg"/>
          <p:cNvPicPr>
            <a:picLocks noChangeAspect="1"/>
          </p:cNvPicPr>
          <p:nvPr/>
        </p:nvPicPr>
        <p:blipFill>
          <a:blip r:embed="rId4" cstate="print"/>
          <a:srcRect t="5572" r="57498" b="40988"/>
          <a:stretch>
            <a:fillRect/>
          </a:stretch>
        </p:blipFill>
        <p:spPr>
          <a:xfrm>
            <a:off x="688583" y="1197405"/>
            <a:ext cx="1440137" cy="1527050"/>
          </a:xfrm>
          <a:prstGeom prst="rect">
            <a:avLst/>
          </a:prstGeom>
        </p:spPr>
      </p:pic>
      <p:pic>
        <p:nvPicPr>
          <p:cNvPr id="11" name="Picture 10" descr="WhatsApp Image 2021-11-27 at 15.06.07.jpeg"/>
          <p:cNvPicPr>
            <a:picLocks noChangeAspect="1"/>
          </p:cNvPicPr>
          <p:nvPr/>
        </p:nvPicPr>
        <p:blipFill>
          <a:blip r:embed="rId5" cstate="print"/>
          <a:srcRect l="11690" r="58350" b="41093"/>
          <a:stretch>
            <a:fillRect/>
          </a:stretch>
        </p:blipFill>
        <p:spPr>
          <a:xfrm>
            <a:off x="3808475" y="3182570"/>
            <a:ext cx="1533432" cy="1695938"/>
          </a:xfrm>
          <a:prstGeom prst="rect">
            <a:avLst/>
          </a:prstGeom>
        </p:spPr>
      </p:pic>
      <p:pic>
        <p:nvPicPr>
          <p:cNvPr id="12" name="Picture 11" descr="WhatsApp Image 2021-11-27 at 15.06.09 (1).jpeg"/>
          <p:cNvPicPr>
            <a:picLocks noChangeAspect="1"/>
          </p:cNvPicPr>
          <p:nvPr/>
        </p:nvPicPr>
        <p:blipFill>
          <a:blip r:embed="rId6" cstate="print"/>
          <a:srcRect r="58320" b="41041"/>
          <a:stretch>
            <a:fillRect/>
          </a:stretch>
        </p:blipFill>
        <p:spPr>
          <a:xfrm>
            <a:off x="754376" y="3335276"/>
            <a:ext cx="1374344" cy="1527050"/>
          </a:xfrm>
          <a:prstGeom prst="rect">
            <a:avLst/>
          </a:prstGeom>
        </p:spPr>
      </p:pic>
      <p:pic>
        <p:nvPicPr>
          <p:cNvPr id="13" name="Picture 12" descr="WhatsApp Image 2021-11-27 at 15.06.10 (1).jpeg"/>
          <p:cNvPicPr>
            <a:picLocks noChangeAspect="1"/>
          </p:cNvPicPr>
          <p:nvPr/>
        </p:nvPicPr>
        <p:blipFill>
          <a:blip r:embed="rId7" cstate="print"/>
          <a:srcRect r="58291" b="40988"/>
          <a:stretch>
            <a:fillRect/>
          </a:stretch>
        </p:blipFill>
        <p:spPr>
          <a:xfrm>
            <a:off x="6709870" y="1266094"/>
            <a:ext cx="1374345" cy="1458361"/>
          </a:xfrm>
          <a:prstGeom prst="rect">
            <a:avLst/>
          </a:prstGeom>
        </p:spPr>
      </p:pic>
    </p:spTree>
    <p:extLst>
      <p:ext uri="{BB962C8B-B14F-4D97-AF65-F5344CB8AC3E}">
        <p14:creationId xmlns:p14="http://schemas.microsoft.com/office/powerpoint/2010/main" xmlns="" val="939875395"/>
      </p:ext>
    </p:extLst>
  </p:cSld>
  <p:clrMapOvr>
    <a:masterClrMapping/>
  </p:clrMapOvr>
  <p:transition spd="slow">
    <p:cove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oftware testing black concept icon Royalty Free Vector">
            <a:extLst>
              <a:ext uri="{FF2B5EF4-FFF2-40B4-BE49-F238E27FC236}">
                <a16:creationId xmlns:a16="http://schemas.microsoft.com/office/drawing/2014/main" xmlns="" id="{5235E2FF-EF61-4BE4-B13C-6BEADCCD7A80}"/>
              </a:ext>
            </a:extLst>
          </p:cNvPr>
          <p:cNvPicPr>
            <a:picLocks noChangeAspect="1" noChangeArrowheads="1"/>
          </p:cNvPicPr>
          <p:nvPr/>
        </p:nvPicPr>
        <p:blipFill rotWithShape="1">
          <a:blip r:embed="rId2" cstate="print">
            <a:duotone>
              <a:schemeClr val="accent5">
                <a:shade val="45000"/>
                <a:satMod val="135000"/>
              </a:schemeClr>
              <a:prstClr val="white"/>
            </a:duotone>
            <a:extLst>
              <a:ext uri="{BEBA8EAE-BF5A-486C-A8C5-ECC9F3942E4B}">
                <a14:imgProps xmlns:a14="http://schemas.microsoft.com/office/drawing/2010/main" xmlns="">
                  <a14:imgLayer r:embed="rId3">
                    <a14:imgEffect>
                      <a14:brightnessContrast bright="40000" contrast="40000"/>
                    </a14:imgEffect>
                  </a14:imgLayer>
                </a14:imgProps>
              </a:ext>
              <a:ext uri="{28A0092B-C50C-407E-A947-70E740481C1C}">
                <a14:useLocalDpi xmlns:a14="http://schemas.microsoft.com/office/drawing/2010/main" xmlns="" val="0"/>
              </a:ext>
            </a:extLst>
          </a:blip>
          <a:srcRect l="16735" t="11404" r="5110" b="14373"/>
          <a:stretch/>
        </p:blipFill>
        <p:spPr bwMode="auto">
          <a:xfrm>
            <a:off x="0" y="1482849"/>
            <a:ext cx="2920476" cy="2995404"/>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3">
            <a:extLst>
              <a:ext uri="{FF2B5EF4-FFF2-40B4-BE49-F238E27FC236}">
                <a16:creationId xmlns:a16="http://schemas.microsoft.com/office/drawing/2014/main" xmlns="" id="{49C356F5-5BC0-46CA-9F16-E890821F280B}"/>
              </a:ext>
            </a:extLst>
          </p:cNvPr>
          <p:cNvSpPr txBox="1">
            <a:spLocks/>
          </p:cNvSpPr>
          <p:nvPr/>
        </p:nvSpPr>
        <p:spPr>
          <a:xfrm>
            <a:off x="3808475" y="128470"/>
            <a:ext cx="1832460" cy="763525"/>
          </a:xfrm>
          <a:prstGeom prst="rect">
            <a:avLst/>
          </a:prstGeom>
        </p:spPr>
        <p:txBody>
          <a:bodyP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4000" dirty="0">
                <a:solidFill>
                  <a:srgbClr val="0070C0"/>
                </a:solidFill>
                <a:latin typeface="Times New Roman" panose="02020603050405020304" pitchFamily="18" charset="0"/>
                <a:cs typeface="Times New Roman" panose="02020603050405020304" pitchFamily="18" charset="0"/>
              </a:rPr>
              <a:t>T</a:t>
            </a:r>
            <a:r>
              <a:rPr lang="en-US" sz="4000" dirty="0">
                <a:latin typeface="Times New Roman" panose="02020603050405020304" pitchFamily="18" charset="0"/>
                <a:cs typeface="Times New Roman" panose="02020603050405020304" pitchFamily="18" charset="0"/>
              </a:rPr>
              <a:t>esting</a:t>
            </a:r>
          </a:p>
        </p:txBody>
      </p:sp>
      <p:sp>
        <p:nvSpPr>
          <p:cNvPr id="3" name="TextBox 2">
            <a:extLst>
              <a:ext uri="{FF2B5EF4-FFF2-40B4-BE49-F238E27FC236}">
                <a16:creationId xmlns:a16="http://schemas.microsoft.com/office/drawing/2014/main" xmlns="" id="{8DADEC99-E365-4AB8-8B8C-7FF80C277B5F}"/>
              </a:ext>
            </a:extLst>
          </p:cNvPr>
          <p:cNvSpPr txBox="1"/>
          <p:nvPr/>
        </p:nvSpPr>
        <p:spPr>
          <a:xfrm>
            <a:off x="2920476" y="1341300"/>
            <a:ext cx="5802789" cy="3136953"/>
          </a:xfrm>
          <a:prstGeom prst="rect">
            <a:avLst/>
          </a:prstGeom>
          <a:noFill/>
        </p:spPr>
        <p:txBody>
          <a:bodyPr wrap="square" rtlCol="0">
            <a:spAutoFit/>
          </a:bodyPr>
          <a:lstStyle/>
          <a:p>
            <a:r>
              <a:rPr lang="en-US" sz="1600" dirty="0">
                <a:solidFill>
                  <a:srgbClr val="111111"/>
                </a:solidFill>
                <a:effectLst/>
                <a:latin typeface="Times New Roman" panose="02020603050405020304" pitchFamily="18" charset="0"/>
                <a:ea typeface="Caladea"/>
                <a:cs typeface="Times New Roman" panose="02020603050405020304" pitchFamily="18" charset="0"/>
              </a:rPr>
              <a:t>Testing is the process of evaluation of a system to detect differences between given input and expected output and also to assess the feature of the system. Testing assesses the quality of the product. It is a process that is done during the development process.</a:t>
            </a:r>
            <a:r>
              <a:rPr lang="en-US" sz="1600" spc="-15" dirty="0">
                <a:solidFill>
                  <a:srgbClr val="111111"/>
                </a:solidFill>
                <a:effectLst/>
                <a:latin typeface="Times New Roman" panose="02020603050405020304" pitchFamily="18" charset="0"/>
                <a:ea typeface="Caladea"/>
                <a:cs typeface="Times New Roman" panose="02020603050405020304" pitchFamily="18" charset="0"/>
              </a:rPr>
              <a:t> </a:t>
            </a:r>
            <a:endParaRPr lang="en-IN" sz="1600" dirty="0">
              <a:effectLst/>
              <a:latin typeface="Times New Roman" panose="02020603050405020304" pitchFamily="18" charset="0"/>
              <a:ea typeface="Caladea"/>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r>
              <a:rPr lang="en-US" sz="1600" dirty="0">
                <a:effectLst/>
                <a:latin typeface="Times New Roman" panose="02020603050405020304" pitchFamily="18" charset="0"/>
                <a:ea typeface="Caladea"/>
                <a:cs typeface="Times New Roman" panose="02020603050405020304" pitchFamily="18" charset="0"/>
              </a:rPr>
              <a:t>The texting method used here is </a:t>
            </a:r>
            <a:r>
              <a:rPr lang="en-US" sz="1600" b="1" dirty="0">
                <a:effectLst/>
                <a:latin typeface="Times New Roman" panose="02020603050405020304" pitchFamily="18" charset="0"/>
                <a:ea typeface="Caladea"/>
                <a:cs typeface="Times New Roman" panose="02020603050405020304" pitchFamily="18" charset="0"/>
              </a:rPr>
              <a:t>Black Box Testing</a:t>
            </a:r>
            <a:r>
              <a:rPr lang="en-US" sz="1600" dirty="0">
                <a:effectLst/>
                <a:latin typeface="Times New Roman" panose="02020603050405020304" pitchFamily="18" charset="0"/>
                <a:ea typeface="Caladea"/>
                <a:cs typeface="Times New Roman" panose="02020603050405020304" pitchFamily="18" charset="0"/>
              </a:rPr>
              <a:t>. It is carried out to test functionality</a:t>
            </a:r>
            <a:r>
              <a:rPr lang="en-US" sz="1600" spc="-150" dirty="0">
                <a:effectLst/>
                <a:latin typeface="Times New Roman" panose="02020603050405020304" pitchFamily="18" charset="0"/>
                <a:ea typeface="Caladea"/>
                <a:cs typeface="Times New Roman" panose="02020603050405020304" pitchFamily="18" charset="0"/>
              </a:rPr>
              <a:t> </a:t>
            </a:r>
            <a:r>
              <a:rPr lang="en-US" sz="1600" dirty="0">
                <a:effectLst/>
                <a:latin typeface="Times New Roman" panose="02020603050405020304" pitchFamily="18" charset="0"/>
                <a:ea typeface="Caladea"/>
                <a:cs typeface="Times New Roman" panose="02020603050405020304" pitchFamily="18" charset="0"/>
              </a:rPr>
              <a:t>of</a:t>
            </a:r>
            <a:r>
              <a:rPr lang="en-US" sz="1600" spc="-145" dirty="0">
                <a:effectLst/>
                <a:latin typeface="Times New Roman" panose="02020603050405020304" pitchFamily="18" charset="0"/>
                <a:ea typeface="Caladea"/>
                <a:cs typeface="Times New Roman" panose="02020603050405020304" pitchFamily="18" charset="0"/>
              </a:rPr>
              <a:t> </a:t>
            </a:r>
            <a:r>
              <a:rPr lang="en-US" sz="1600" dirty="0">
                <a:effectLst/>
                <a:latin typeface="Times New Roman" panose="02020603050405020304" pitchFamily="18" charset="0"/>
                <a:ea typeface="Caladea"/>
                <a:cs typeface="Times New Roman" panose="02020603050405020304" pitchFamily="18" charset="0"/>
              </a:rPr>
              <a:t>the</a:t>
            </a:r>
            <a:r>
              <a:rPr lang="en-US" sz="1600" spc="-135" dirty="0">
                <a:effectLst/>
                <a:latin typeface="Times New Roman" panose="02020603050405020304" pitchFamily="18" charset="0"/>
                <a:ea typeface="Caladea"/>
                <a:cs typeface="Times New Roman" panose="02020603050405020304" pitchFamily="18" charset="0"/>
              </a:rPr>
              <a:t> </a:t>
            </a:r>
            <a:r>
              <a:rPr lang="en-US" sz="1600" dirty="0">
                <a:effectLst/>
                <a:latin typeface="Times New Roman" panose="02020603050405020304" pitchFamily="18" charset="0"/>
                <a:ea typeface="Caladea"/>
                <a:cs typeface="Times New Roman" panose="02020603050405020304" pitchFamily="18" charset="0"/>
              </a:rPr>
              <a:t>program.</a:t>
            </a:r>
            <a:r>
              <a:rPr lang="en-US" sz="1600" spc="-160" dirty="0">
                <a:effectLst/>
                <a:latin typeface="Times New Roman" panose="02020603050405020304" pitchFamily="18" charset="0"/>
                <a:ea typeface="Caladea"/>
                <a:cs typeface="Times New Roman" panose="02020603050405020304" pitchFamily="18" charset="0"/>
              </a:rPr>
              <a:t> </a:t>
            </a:r>
            <a:r>
              <a:rPr lang="en-US" sz="1600" dirty="0">
                <a:effectLst/>
                <a:latin typeface="Times New Roman" panose="02020603050405020304" pitchFamily="18" charset="0"/>
                <a:ea typeface="Caladea"/>
                <a:cs typeface="Times New Roman" panose="02020603050405020304" pitchFamily="18" charset="0"/>
              </a:rPr>
              <a:t>It</a:t>
            </a:r>
            <a:r>
              <a:rPr lang="en-US" sz="1600" spc="-150" dirty="0">
                <a:effectLst/>
                <a:latin typeface="Times New Roman" panose="02020603050405020304" pitchFamily="18" charset="0"/>
                <a:ea typeface="Caladea"/>
                <a:cs typeface="Times New Roman" panose="02020603050405020304" pitchFamily="18" charset="0"/>
              </a:rPr>
              <a:t> </a:t>
            </a:r>
            <a:r>
              <a:rPr lang="en-US" sz="1600" dirty="0">
                <a:effectLst/>
                <a:latin typeface="Times New Roman" panose="02020603050405020304" pitchFamily="18" charset="0"/>
                <a:ea typeface="Caladea"/>
                <a:cs typeface="Times New Roman" panose="02020603050405020304" pitchFamily="18" charset="0"/>
              </a:rPr>
              <a:t>is</a:t>
            </a:r>
            <a:r>
              <a:rPr lang="en-US" sz="1600" spc="-155" dirty="0">
                <a:effectLst/>
                <a:latin typeface="Times New Roman" panose="02020603050405020304" pitchFamily="18" charset="0"/>
                <a:ea typeface="Caladea"/>
                <a:cs typeface="Times New Roman" panose="02020603050405020304" pitchFamily="18" charset="0"/>
              </a:rPr>
              <a:t> </a:t>
            </a:r>
            <a:r>
              <a:rPr lang="en-US" sz="1600" dirty="0">
                <a:effectLst/>
                <a:latin typeface="Times New Roman" panose="02020603050405020304" pitchFamily="18" charset="0"/>
                <a:ea typeface="Caladea"/>
                <a:cs typeface="Times New Roman" panose="02020603050405020304" pitchFamily="18" charset="0"/>
              </a:rPr>
              <a:t>also</a:t>
            </a:r>
            <a:r>
              <a:rPr lang="en-US" sz="1600" spc="-150" dirty="0">
                <a:effectLst/>
                <a:latin typeface="Times New Roman" panose="02020603050405020304" pitchFamily="18" charset="0"/>
                <a:ea typeface="Caladea"/>
                <a:cs typeface="Times New Roman" panose="02020603050405020304" pitchFamily="18" charset="0"/>
              </a:rPr>
              <a:t> </a:t>
            </a:r>
            <a:r>
              <a:rPr lang="en-US" sz="1600" dirty="0">
                <a:effectLst/>
                <a:latin typeface="Times New Roman" panose="02020603050405020304" pitchFamily="18" charset="0"/>
                <a:ea typeface="Caladea"/>
                <a:cs typeface="Times New Roman" panose="02020603050405020304" pitchFamily="18" charset="0"/>
              </a:rPr>
              <a:t>called</a:t>
            </a:r>
            <a:r>
              <a:rPr lang="en-US" sz="1600" spc="-145" dirty="0">
                <a:effectLst/>
                <a:latin typeface="Times New Roman" panose="02020603050405020304" pitchFamily="18" charset="0"/>
                <a:ea typeface="Caladea"/>
                <a:cs typeface="Times New Roman" panose="02020603050405020304" pitchFamily="18" charset="0"/>
              </a:rPr>
              <a:t> </a:t>
            </a:r>
            <a:r>
              <a:rPr lang="en-US" sz="1600" b="1" dirty="0">
                <a:effectLst/>
                <a:latin typeface="Times New Roman" panose="02020603050405020304" pitchFamily="18" charset="0"/>
                <a:ea typeface="Caladea"/>
                <a:cs typeface="Times New Roman" panose="02020603050405020304" pitchFamily="18" charset="0"/>
              </a:rPr>
              <a:t>‘Behavioral’</a:t>
            </a:r>
            <a:r>
              <a:rPr lang="en-US" sz="1600" b="1" spc="-145" dirty="0">
                <a:effectLst/>
                <a:latin typeface="Times New Roman" panose="02020603050405020304" pitchFamily="18" charset="0"/>
                <a:ea typeface="Caladea"/>
                <a:cs typeface="Times New Roman" panose="02020603050405020304" pitchFamily="18" charset="0"/>
              </a:rPr>
              <a:t> </a:t>
            </a:r>
            <a:r>
              <a:rPr lang="en-US" sz="1600" b="1" dirty="0">
                <a:effectLst/>
                <a:latin typeface="Times New Roman" panose="02020603050405020304" pitchFamily="18" charset="0"/>
                <a:ea typeface="Caladea"/>
                <a:cs typeface="Times New Roman" panose="02020603050405020304" pitchFamily="18" charset="0"/>
              </a:rPr>
              <a:t>testing</a:t>
            </a:r>
            <a:r>
              <a:rPr lang="en-US" sz="1600" dirty="0">
                <a:effectLst/>
                <a:latin typeface="Times New Roman" panose="02020603050405020304" pitchFamily="18" charset="0"/>
                <a:ea typeface="Caladea"/>
                <a:cs typeface="Times New Roman" panose="02020603050405020304" pitchFamily="18" charset="0"/>
              </a:rPr>
              <a:t>.</a:t>
            </a:r>
            <a:r>
              <a:rPr lang="en-US" sz="1600" spc="-155" dirty="0">
                <a:effectLst/>
                <a:latin typeface="Times New Roman" panose="02020603050405020304" pitchFamily="18" charset="0"/>
                <a:ea typeface="Caladea"/>
                <a:cs typeface="Times New Roman" panose="02020603050405020304" pitchFamily="18" charset="0"/>
              </a:rPr>
              <a:t> </a:t>
            </a:r>
            <a:r>
              <a:rPr lang="en-US" sz="1600" dirty="0">
                <a:effectLst/>
                <a:latin typeface="Times New Roman" panose="02020603050405020304" pitchFamily="18" charset="0"/>
                <a:ea typeface="Caladea"/>
                <a:cs typeface="Times New Roman" panose="02020603050405020304" pitchFamily="18" charset="0"/>
              </a:rPr>
              <a:t>The</a:t>
            </a:r>
            <a:r>
              <a:rPr lang="en-US" sz="1600" spc="-140" dirty="0">
                <a:effectLst/>
                <a:latin typeface="Times New Roman" panose="02020603050405020304" pitchFamily="18" charset="0"/>
                <a:ea typeface="Caladea"/>
                <a:cs typeface="Times New Roman" panose="02020603050405020304" pitchFamily="18" charset="0"/>
              </a:rPr>
              <a:t> </a:t>
            </a:r>
            <a:r>
              <a:rPr lang="en-US" sz="1600" dirty="0">
                <a:effectLst/>
                <a:latin typeface="Times New Roman" panose="02020603050405020304" pitchFamily="18" charset="0"/>
                <a:ea typeface="Caladea"/>
                <a:cs typeface="Times New Roman" panose="02020603050405020304" pitchFamily="18" charset="0"/>
              </a:rPr>
              <a:t>tester in this case, has a set of input values and respective desired results. On providing input, if the output matches with the desired results, the program</a:t>
            </a:r>
            <a:r>
              <a:rPr lang="en-US" sz="1600" spc="-40" dirty="0">
                <a:effectLst/>
                <a:latin typeface="Times New Roman" panose="02020603050405020304" pitchFamily="18" charset="0"/>
                <a:ea typeface="Caladea"/>
                <a:cs typeface="Times New Roman" panose="02020603050405020304" pitchFamily="18" charset="0"/>
              </a:rPr>
              <a:t> </a:t>
            </a:r>
            <a:r>
              <a:rPr lang="en-US" sz="1600" dirty="0">
                <a:effectLst/>
                <a:latin typeface="Times New Roman" panose="02020603050405020304" pitchFamily="18" charset="0"/>
                <a:ea typeface="Caladea"/>
                <a:cs typeface="Times New Roman" panose="02020603050405020304" pitchFamily="18" charset="0"/>
              </a:rPr>
              <a:t>is</a:t>
            </a:r>
            <a:r>
              <a:rPr lang="en-US" sz="1600" spc="-65" dirty="0">
                <a:effectLst/>
                <a:latin typeface="Times New Roman" panose="02020603050405020304" pitchFamily="18" charset="0"/>
                <a:ea typeface="Caladea"/>
                <a:cs typeface="Times New Roman" panose="02020603050405020304" pitchFamily="18" charset="0"/>
              </a:rPr>
              <a:t> </a:t>
            </a:r>
            <a:r>
              <a:rPr lang="en-US" sz="1600" dirty="0">
                <a:effectLst/>
                <a:latin typeface="Times New Roman" panose="02020603050405020304" pitchFamily="18" charset="0"/>
                <a:ea typeface="Caladea"/>
                <a:cs typeface="Times New Roman" panose="02020603050405020304" pitchFamily="18" charset="0"/>
              </a:rPr>
              <a:t>tested</a:t>
            </a:r>
            <a:r>
              <a:rPr lang="en-US" sz="1600" spc="-45" dirty="0">
                <a:effectLst/>
                <a:latin typeface="Times New Roman" panose="02020603050405020304" pitchFamily="18" charset="0"/>
                <a:ea typeface="Caladea"/>
                <a:cs typeface="Times New Roman" panose="02020603050405020304" pitchFamily="18" charset="0"/>
              </a:rPr>
              <a:t> </a:t>
            </a:r>
            <a:r>
              <a:rPr lang="en-US" sz="1600" b="1" dirty="0">
                <a:effectLst/>
                <a:latin typeface="Times New Roman" panose="02020603050405020304" pitchFamily="18" charset="0"/>
                <a:ea typeface="Caladea"/>
                <a:cs typeface="Times New Roman" panose="02020603050405020304" pitchFamily="18" charset="0"/>
              </a:rPr>
              <a:t>‘ok’</a:t>
            </a:r>
            <a:r>
              <a:rPr lang="en-US" sz="1600" dirty="0">
                <a:effectLst/>
                <a:latin typeface="Times New Roman" panose="02020603050405020304" pitchFamily="18" charset="0"/>
                <a:ea typeface="Caladea"/>
                <a:cs typeface="Times New Roman" panose="02020603050405020304" pitchFamily="18" charset="0"/>
              </a:rPr>
              <a:t>,</a:t>
            </a:r>
            <a:r>
              <a:rPr lang="en-US" sz="1600" spc="-55" dirty="0">
                <a:effectLst/>
                <a:latin typeface="Times New Roman" panose="02020603050405020304" pitchFamily="18" charset="0"/>
                <a:ea typeface="Caladea"/>
                <a:cs typeface="Times New Roman" panose="02020603050405020304" pitchFamily="18" charset="0"/>
              </a:rPr>
              <a:t> </a:t>
            </a:r>
            <a:r>
              <a:rPr lang="en-US" sz="1600" dirty="0">
                <a:effectLst/>
                <a:latin typeface="Times New Roman" panose="02020603050405020304" pitchFamily="18" charset="0"/>
                <a:ea typeface="Caladea"/>
                <a:cs typeface="Times New Roman" panose="02020603050405020304" pitchFamily="18" charset="0"/>
              </a:rPr>
              <a:t>and</a:t>
            </a:r>
            <a:r>
              <a:rPr lang="en-US" sz="1600" spc="-45" dirty="0">
                <a:effectLst/>
                <a:latin typeface="Times New Roman" panose="02020603050405020304" pitchFamily="18" charset="0"/>
                <a:ea typeface="Caladea"/>
                <a:cs typeface="Times New Roman" panose="02020603050405020304" pitchFamily="18" charset="0"/>
              </a:rPr>
              <a:t> </a:t>
            </a:r>
            <a:r>
              <a:rPr lang="en-US" sz="1600" dirty="0">
                <a:effectLst/>
                <a:latin typeface="Times New Roman" panose="02020603050405020304" pitchFamily="18" charset="0"/>
                <a:ea typeface="Caladea"/>
                <a:cs typeface="Times New Roman" panose="02020603050405020304" pitchFamily="18" charset="0"/>
              </a:rPr>
              <a:t>problematic</a:t>
            </a:r>
            <a:r>
              <a:rPr lang="en-US" sz="1600" spc="-45" dirty="0">
                <a:effectLst/>
                <a:latin typeface="Times New Roman" panose="02020603050405020304" pitchFamily="18" charset="0"/>
                <a:ea typeface="Caladea"/>
                <a:cs typeface="Times New Roman" panose="02020603050405020304" pitchFamily="18" charset="0"/>
              </a:rPr>
              <a:t> </a:t>
            </a:r>
            <a:r>
              <a:rPr lang="en-US" sz="1600" dirty="0">
                <a:effectLst/>
                <a:latin typeface="Times New Roman" panose="02020603050405020304" pitchFamily="18" charset="0"/>
                <a:ea typeface="Caladea"/>
                <a:cs typeface="Times New Roman" panose="02020603050405020304" pitchFamily="18" charset="0"/>
              </a:rPr>
              <a:t>otherwise.</a:t>
            </a:r>
            <a:endParaRPr lang="en-IN" sz="1600" dirty="0">
              <a:effectLst/>
              <a:latin typeface="Times New Roman" panose="02020603050405020304" pitchFamily="18" charset="0"/>
              <a:ea typeface="Caladea"/>
              <a:cs typeface="Times New Roman" panose="02020603050405020304" pitchFamily="18" charset="0"/>
            </a:endParaRPr>
          </a:p>
          <a:p>
            <a:endParaRPr lang="en-IN" dirty="0"/>
          </a:p>
        </p:txBody>
      </p:sp>
    </p:spTree>
    <p:extLst>
      <p:ext uri="{BB962C8B-B14F-4D97-AF65-F5344CB8AC3E}">
        <p14:creationId xmlns:p14="http://schemas.microsoft.com/office/powerpoint/2010/main" xmlns="" val="1237995114"/>
      </p:ext>
    </p:extLst>
  </p:cSld>
  <p:clrMapOvr>
    <a:masterClrMapping/>
  </p:clrMapOvr>
  <p:transition spd="slow">
    <p:cove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032A9C48-1D99-454F-85E8-8206415F943A}"/>
              </a:ext>
            </a:extLst>
          </p:cNvPr>
          <p:cNvSpPr txBox="1"/>
          <p:nvPr/>
        </p:nvSpPr>
        <p:spPr>
          <a:xfrm>
            <a:off x="6099050" y="281175"/>
            <a:ext cx="2595985" cy="1938992"/>
          </a:xfrm>
          <a:prstGeom prst="rect">
            <a:avLst/>
          </a:prstGeom>
          <a:noFill/>
        </p:spPr>
        <p:txBody>
          <a:bodyPr wrap="square" rtlCol="0">
            <a:spAutoFit/>
          </a:bodyPr>
          <a:lstStyle/>
          <a:p>
            <a:pPr algn="r"/>
            <a:r>
              <a:rPr lang="en-IN" sz="4000" dirty="0">
                <a:latin typeface="Times New Roman" panose="02020603050405020304" pitchFamily="18" charset="0"/>
                <a:cs typeface="Times New Roman" panose="02020603050405020304" pitchFamily="18" charset="0"/>
              </a:rPr>
              <a:t>Conclusion</a:t>
            </a:r>
          </a:p>
          <a:p>
            <a:pPr algn="r"/>
            <a:r>
              <a:rPr lang="en-IN" sz="4000" dirty="0">
                <a:latin typeface="Times New Roman" panose="02020603050405020304" pitchFamily="18" charset="0"/>
                <a:cs typeface="Times New Roman" panose="02020603050405020304" pitchFamily="18" charset="0"/>
              </a:rPr>
              <a:t>and</a:t>
            </a:r>
          </a:p>
          <a:p>
            <a:pPr algn="r"/>
            <a:r>
              <a:rPr lang="en-IN" sz="4000" dirty="0">
                <a:latin typeface="Times New Roman" panose="02020603050405020304" pitchFamily="18" charset="0"/>
                <a:cs typeface="Times New Roman" panose="02020603050405020304" pitchFamily="18" charset="0"/>
              </a:rPr>
              <a:t>Limitations</a:t>
            </a:r>
          </a:p>
        </p:txBody>
      </p:sp>
      <p:pic>
        <p:nvPicPr>
          <p:cNvPr id="5" name="Picture 4">
            <a:extLst>
              <a:ext uri="{FF2B5EF4-FFF2-40B4-BE49-F238E27FC236}">
                <a16:creationId xmlns:a16="http://schemas.microsoft.com/office/drawing/2014/main" xmlns="" id="{5E93E0CF-5A50-4AA6-8E68-7E73781912A0}"/>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335525" y="2419045"/>
            <a:ext cx="3634579" cy="2713710"/>
          </a:xfrm>
          <a:prstGeom prst="rect">
            <a:avLst/>
          </a:prstGeom>
        </p:spPr>
      </p:pic>
      <p:sp>
        <p:nvSpPr>
          <p:cNvPr id="6" name="Rectangle 5">
            <a:extLst>
              <a:ext uri="{FF2B5EF4-FFF2-40B4-BE49-F238E27FC236}">
                <a16:creationId xmlns:a16="http://schemas.microsoft.com/office/drawing/2014/main" xmlns="" id="{899BB48B-A4E9-42FC-96AB-F99C2FAED0E6}"/>
              </a:ext>
            </a:extLst>
          </p:cNvPr>
          <p:cNvSpPr/>
          <p:nvPr/>
        </p:nvSpPr>
        <p:spPr>
          <a:xfrm>
            <a:off x="5182820" y="2266340"/>
            <a:ext cx="1527050" cy="1068935"/>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ounded Rectangle 25">
            <a:extLst>
              <a:ext uri="{FF2B5EF4-FFF2-40B4-BE49-F238E27FC236}">
                <a16:creationId xmlns:a16="http://schemas.microsoft.com/office/drawing/2014/main" xmlns="" id="{FC942DBA-791D-4DA2-82E7-5B295E47C853}"/>
              </a:ext>
            </a:extLst>
          </p:cNvPr>
          <p:cNvSpPr/>
          <p:nvPr/>
        </p:nvSpPr>
        <p:spPr>
          <a:xfrm>
            <a:off x="1517900" y="2419044"/>
            <a:ext cx="1849144" cy="3881093"/>
          </a:xfrm>
          <a:prstGeom prst="roundRect">
            <a:avLst>
              <a:gd name="adj" fmla="val 5126"/>
            </a:avLst>
          </a:prstGeom>
          <a:no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bg1"/>
              </a:solidFill>
            </a:endParaRPr>
          </a:p>
        </p:txBody>
      </p:sp>
      <p:sp>
        <p:nvSpPr>
          <p:cNvPr id="8" name="TextBox 7">
            <a:extLst>
              <a:ext uri="{FF2B5EF4-FFF2-40B4-BE49-F238E27FC236}">
                <a16:creationId xmlns:a16="http://schemas.microsoft.com/office/drawing/2014/main" xmlns="" id="{C08CD744-8009-467D-990D-BEFC9D569B21}"/>
              </a:ext>
            </a:extLst>
          </p:cNvPr>
          <p:cNvSpPr txBox="1"/>
          <p:nvPr/>
        </p:nvSpPr>
        <p:spPr>
          <a:xfrm>
            <a:off x="296260" y="520243"/>
            <a:ext cx="2443280" cy="4103013"/>
          </a:xfrm>
          <a:prstGeom prst="round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b="1" dirty="0">
                <a:solidFill>
                  <a:srgbClr val="0070C0"/>
                </a:solidFill>
                <a:latin typeface="Times New Roman" panose="02020603050405020304" pitchFamily="18" charset="0"/>
                <a:cs typeface="Times New Roman" panose="02020603050405020304" pitchFamily="18" charset="0"/>
              </a:rPr>
              <a:t>C</a:t>
            </a:r>
            <a:r>
              <a:rPr lang="en-IN" b="1" dirty="0">
                <a:solidFill>
                  <a:schemeClr val="tx1"/>
                </a:solidFill>
                <a:latin typeface="Times New Roman" panose="02020603050405020304" pitchFamily="18" charset="0"/>
                <a:cs typeface="Times New Roman" panose="02020603050405020304" pitchFamily="18" charset="0"/>
              </a:rPr>
              <a:t>onclusion</a:t>
            </a:r>
            <a:endParaRPr lang="en-IN" b="1" dirty="0">
              <a:solidFill>
                <a:srgbClr val="0070C0"/>
              </a:solidFill>
              <a:latin typeface="Times New Roman" panose="02020603050405020304" pitchFamily="18" charset="0"/>
              <a:cs typeface="Times New Roman" panose="02020603050405020304" pitchFamily="18" charset="0"/>
            </a:endParaRPr>
          </a:p>
          <a:p>
            <a:pPr algn="ctr"/>
            <a:endParaRPr lang="en-IN" dirty="0">
              <a:solidFill>
                <a:srgbClr val="0070C0"/>
              </a:solidFill>
              <a:latin typeface="Times New Roman" panose="02020603050405020304" pitchFamily="18" charset="0"/>
              <a:cs typeface="Times New Roman" panose="02020603050405020304" pitchFamily="18" charset="0"/>
            </a:endParaRPr>
          </a:p>
          <a:p>
            <a:r>
              <a:rPr lang="en-IN" sz="1600" dirty="0">
                <a:solidFill>
                  <a:schemeClr val="tx1"/>
                </a:solidFill>
                <a:latin typeface="Times New Roman" panose="02020603050405020304" pitchFamily="18" charset="0"/>
                <a:cs typeface="Times New Roman" panose="02020603050405020304" pitchFamily="18" charset="0"/>
              </a:rPr>
              <a:t>Mask Detection and Face recognition project is used to detect face masks and recognize faces without mask in the institution.</a:t>
            </a:r>
          </a:p>
          <a:p>
            <a:endParaRPr lang="en-IN" sz="1600" dirty="0">
              <a:solidFill>
                <a:schemeClr val="tx1"/>
              </a:solidFill>
              <a:latin typeface="Times New Roman" panose="02020603050405020304" pitchFamily="18" charset="0"/>
              <a:cs typeface="Times New Roman" panose="02020603050405020304" pitchFamily="18" charset="0"/>
            </a:endParaRPr>
          </a:p>
          <a:p>
            <a:r>
              <a:rPr lang="en-IN" sz="1600" dirty="0">
                <a:solidFill>
                  <a:schemeClr val="tx1"/>
                </a:solidFill>
                <a:latin typeface="Times New Roman" panose="02020603050405020304" pitchFamily="18" charset="0"/>
                <a:cs typeface="Times New Roman" panose="02020603050405020304" pitchFamily="18" charset="0"/>
              </a:rPr>
              <a:t>The recognized faces without masks will be noted into an excel sheet and will only be visible to admin.</a:t>
            </a:r>
          </a:p>
          <a:p>
            <a:endParaRPr lang="en-IN" dirty="0"/>
          </a:p>
        </p:txBody>
      </p:sp>
      <p:sp>
        <p:nvSpPr>
          <p:cNvPr id="9" name="TextBox 8">
            <a:extLst>
              <a:ext uri="{FF2B5EF4-FFF2-40B4-BE49-F238E27FC236}">
                <a16:creationId xmlns:a16="http://schemas.microsoft.com/office/drawing/2014/main" xmlns="" id="{67D60680-76B3-4A7F-8867-8B7AD78046F4}"/>
              </a:ext>
            </a:extLst>
          </p:cNvPr>
          <p:cNvSpPr txBox="1"/>
          <p:nvPr/>
        </p:nvSpPr>
        <p:spPr>
          <a:xfrm>
            <a:off x="3044951" y="520242"/>
            <a:ext cx="2443280" cy="4070449"/>
          </a:xfrm>
          <a:prstGeom prst="round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b="1" dirty="0">
                <a:solidFill>
                  <a:srgbClr val="0070C0"/>
                </a:solidFill>
                <a:latin typeface="Times New Roman" panose="02020603050405020304" pitchFamily="18" charset="0"/>
                <a:cs typeface="Times New Roman" panose="02020603050405020304" pitchFamily="18" charset="0"/>
              </a:rPr>
              <a:t>L</a:t>
            </a:r>
            <a:r>
              <a:rPr lang="en-IN" b="1" dirty="0">
                <a:solidFill>
                  <a:schemeClr val="tx1"/>
                </a:solidFill>
                <a:latin typeface="Times New Roman" panose="02020603050405020304" pitchFamily="18" charset="0"/>
                <a:cs typeface="Times New Roman" panose="02020603050405020304" pitchFamily="18" charset="0"/>
              </a:rPr>
              <a:t>imitations</a:t>
            </a:r>
          </a:p>
          <a:p>
            <a:pPr algn="ctr"/>
            <a:endParaRPr lang="en-IN" dirty="0">
              <a:solidFill>
                <a:srgbClr val="0070C0"/>
              </a:solidFill>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Working will be little slow because frameworks used need high-processing hardware &amp; GPU.</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If the face is not clearly visible, then it is difficult to recognize.</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Admin has to manually add new face dataset.</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609089387"/>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120B36AB-B4EE-4A98-BA00-CFA142FC7765}"/>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81730"/>
          <a:stretch/>
        </p:blipFill>
        <p:spPr>
          <a:xfrm rot="16200000">
            <a:off x="3736697" y="-268378"/>
            <a:ext cx="1670605" cy="9153151"/>
          </a:xfrm>
          <a:prstGeom prst="rect">
            <a:avLst/>
          </a:prstGeom>
          <a:ln>
            <a:solidFill>
              <a:srgbClr val="000E23"/>
            </a:solidFill>
          </a:ln>
        </p:spPr>
      </p:pic>
      <p:pic>
        <p:nvPicPr>
          <p:cNvPr id="4" name="Picture 3">
            <a:extLst>
              <a:ext uri="{FF2B5EF4-FFF2-40B4-BE49-F238E27FC236}">
                <a16:creationId xmlns:a16="http://schemas.microsoft.com/office/drawing/2014/main" xmlns="" id="{A0F829C7-E693-4D69-B49B-DDEF986D5848}"/>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81730"/>
          <a:stretch/>
        </p:blipFill>
        <p:spPr>
          <a:xfrm rot="16200000">
            <a:off x="3732123" y="-3741274"/>
            <a:ext cx="1670605" cy="9153151"/>
          </a:xfrm>
          <a:prstGeom prst="rect">
            <a:avLst/>
          </a:prstGeom>
        </p:spPr>
      </p:pic>
      <p:pic>
        <p:nvPicPr>
          <p:cNvPr id="3" name="Picture 2">
            <a:extLst>
              <a:ext uri="{FF2B5EF4-FFF2-40B4-BE49-F238E27FC236}">
                <a16:creationId xmlns:a16="http://schemas.microsoft.com/office/drawing/2014/main" xmlns="" id="{57BF499B-CADB-4C97-9D09-04C3B470C1CB}"/>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150" y="433880"/>
            <a:ext cx="9144000" cy="4011928"/>
          </a:xfrm>
          <a:prstGeom prst="rect">
            <a:avLst/>
          </a:prstGeom>
        </p:spPr>
      </p:pic>
      <p:sp>
        <p:nvSpPr>
          <p:cNvPr id="6" name="TextBox 5">
            <a:extLst>
              <a:ext uri="{FF2B5EF4-FFF2-40B4-BE49-F238E27FC236}">
                <a16:creationId xmlns:a16="http://schemas.microsoft.com/office/drawing/2014/main" xmlns="" id="{B4B9939F-AEE1-4CA4-B4D3-D2FA85F8FD67}"/>
              </a:ext>
            </a:extLst>
          </p:cNvPr>
          <p:cNvSpPr txBox="1"/>
          <p:nvPr/>
        </p:nvSpPr>
        <p:spPr>
          <a:xfrm>
            <a:off x="3952030" y="2063918"/>
            <a:ext cx="5191970" cy="1015663"/>
          </a:xfrm>
          <a:prstGeom prst="rect">
            <a:avLst/>
          </a:prstGeom>
          <a:noFill/>
        </p:spPr>
        <p:txBody>
          <a:bodyPr wrap="square" rtlCol="0">
            <a:spAutoFit/>
          </a:bodyPr>
          <a:lstStyle/>
          <a:p>
            <a:r>
              <a:rPr lang="en-US" sz="6000" b="1" dirty="0">
                <a:solidFill>
                  <a:schemeClr val="bg1"/>
                </a:solidFill>
                <a:latin typeface="Times New Roman" panose="02020603050405020304" pitchFamily="18" charset="0"/>
                <a:cs typeface="Times New Roman" panose="02020603050405020304" pitchFamily="18" charset="0"/>
              </a:rPr>
              <a:t>THANK </a:t>
            </a:r>
            <a:r>
              <a:rPr lang="en-US" sz="6000" b="1" dirty="0">
                <a:solidFill>
                  <a:srgbClr val="00B0F0"/>
                </a:solidFill>
                <a:latin typeface="Times New Roman" panose="02020603050405020304" pitchFamily="18" charset="0"/>
                <a:cs typeface="Times New Roman" panose="02020603050405020304" pitchFamily="18" charset="0"/>
              </a:rPr>
              <a:t>YOU</a:t>
            </a:r>
            <a:endParaRPr lang="en-IN" sz="6000" b="1"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786025036"/>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39540" y="128470"/>
            <a:ext cx="6108200" cy="725349"/>
          </a:xfrm>
        </p:spPr>
        <p:txBody>
          <a:bodyPr>
            <a:normAutofit/>
          </a:bodyPr>
          <a:lstStyle/>
          <a:p>
            <a:r>
              <a:rPr lang="en-US" sz="2800" dirty="0">
                <a:latin typeface="Times New Roman" panose="02020603050405020304" pitchFamily="18" charset="0"/>
                <a:cs typeface="Times New Roman" panose="02020603050405020304" pitchFamily="18" charset="0"/>
              </a:rPr>
              <a:t>PROJECT </a:t>
            </a:r>
            <a:r>
              <a:rPr lang="en-US" sz="2800" dirty="0">
                <a:solidFill>
                  <a:schemeClr val="bg1"/>
                </a:solidFill>
                <a:latin typeface="Times New Roman" panose="02020603050405020304" pitchFamily="18" charset="0"/>
                <a:cs typeface="Times New Roman" panose="02020603050405020304" pitchFamily="18" charset="0"/>
              </a:rPr>
              <a:t>PRESENTATION OUTLINE</a:t>
            </a:r>
            <a:endParaRPr lang="en-US" sz="28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2739540" y="1197405"/>
            <a:ext cx="6108200" cy="3511061"/>
          </a:xfrm>
        </p:spPr>
        <p:txBody>
          <a:bodyPr>
            <a:normAutofit/>
          </a:bodyPr>
          <a:lstStyle/>
          <a:p>
            <a:pPr marL="514350" indent="-514350">
              <a:buFont typeface="+mj-lt"/>
              <a:buAutoNum type="arabicPeriod"/>
            </a:pPr>
            <a:r>
              <a:rPr lang="en-US" sz="1800" dirty="0">
                <a:solidFill>
                  <a:srgbClr val="00B0F0"/>
                </a:solidFill>
                <a:latin typeface="Times New Roman" panose="02020603050405020304" pitchFamily="18" charset="0"/>
                <a:cs typeface="Times New Roman" panose="02020603050405020304" pitchFamily="18" charset="0"/>
              </a:rPr>
              <a:t>A</a:t>
            </a:r>
            <a:r>
              <a:rPr lang="en-US" sz="1800" dirty="0">
                <a:latin typeface="Times New Roman" panose="02020603050405020304" pitchFamily="18" charset="0"/>
                <a:cs typeface="Times New Roman" panose="02020603050405020304" pitchFamily="18" charset="0"/>
              </a:rPr>
              <a:t>bstract</a:t>
            </a:r>
          </a:p>
          <a:p>
            <a:pPr marL="514350" indent="-514350">
              <a:buFont typeface="+mj-lt"/>
              <a:buAutoNum type="arabicPeriod"/>
            </a:pPr>
            <a:r>
              <a:rPr lang="en-US" sz="1800" dirty="0">
                <a:solidFill>
                  <a:srgbClr val="00B0F0"/>
                </a:solidFill>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ntroduction</a:t>
            </a:r>
          </a:p>
          <a:p>
            <a:pPr marL="514350" indent="-514350">
              <a:buFont typeface="+mj-lt"/>
              <a:buAutoNum type="arabicPeriod"/>
            </a:pPr>
            <a:r>
              <a:rPr lang="en-US" sz="1800" dirty="0">
                <a:solidFill>
                  <a:srgbClr val="00B0F0"/>
                </a:solidFill>
                <a:latin typeface="Times New Roman" panose="02020603050405020304" pitchFamily="18" charset="0"/>
                <a:cs typeface="Times New Roman" panose="02020603050405020304" pitchFamily="18" charset="0"/>
              </a:rPr>
              <a:t>P</a:t>
            </a:r>
            <a:r>
              <a:rPr lang="en-US" sz="1800" dirty="0">
                <a:latin typeface="Times New Roman" panose="02020603050405020304" pitchFamily="18" charset="0"/>
                <a:cs typeface="Times New Roman" panose="02020603050405020304" pitchFamily="18" charset="0"/>
              </a:rPr>
              <a:t>roblem Statement</a:t>
            </a:r>
          </a:p>
          <a:p>
            <a:pPr marL="514350" indent="-514350">
              <a:buFont typeface="+mj-lt"/>
              <a:buAutoNum type="arabicPeriod"/>
            </a:pPr>
            <a:r>
              <a:rPr lang="en-US" sz="1800" dirty="0">
                <a:solidFill>
                  <a:srgbClr val="00B0F0"/>
                </a:solidFill>
                <a:latin typeface="Times New Roman" panose="02020603050405020304" pitchFamily="18" charset="0"/>
                <a:cs typeface="Times New Roman" panose="02020603050405020304" pitchFamily="18" charset="0"/>
              </a:rPr>
              <a:t>P</a:t>
            </a:r>
            <a:r>
              <a:rPr lang="en-US" sz="1800" dirty="0">
                <a:latin typeface="Times New Roman" panose="02020603050405020304" pitchFamily="18" charset="0"/>
                <a:cs typeface="Times New Roman" panose="02020603050405020304" pitchFamily="18" charset="0"/>
              </a:rPr>
              <a:t>roject Objectives</a:t>
            </a:r>
          </a:p>
          <a:p>
            <a:pPr marL="514350" indent="-514350">
              <a:buFont typeface="+mj-lt"/>
              <a:buAutoNum type="arabicPeriod"/>
            </a:pPr>
            <a:r>
              <a:rPr lang="en-US" sz="1800" dirty="0">
                <a:solidFill>
                  <a:srgbClr val="00B0F0"/>
                </a:solidFill>
                <a:latin typeface="Times New Roman" panose="02020603050405020304" pitchFamily="18" charset="0"/>
                <a:cs typeface="Times New Roman" panose="02020603050405020304" pitchFamily="18" charset="0"/>
              </a:rPr>
              <a:t>M</a:t>
            </a:r>
            <a:r>
              <a:rPr lang="en-US" sz="1800" dirty="0">
                <a:latin typeface="Times New Roman" panose="02020603050405020304" pitchFamily="18" charset="0"/>
                <a:cs typeface="Times New Roman" panose="02020603050405020304" pitchFamily="18" charset="0"/>
              </a:rPr>
              <a:t>ethodology</a:t>
            </a:r>
          </a:p>
          <a:p>
            <a:pPr marL="514350" indent="-514350">
              <a:buFont typeface="+mj-lt"/>
              <a:buAutoNum type="arabicPeriod"/>
            </a:pPr>
            <a:r>
              <a:rPr lang="en-US" sz="1800" dirty="0">
                <a:solidFill>
                  <a:srgbClr val="00B0F0"/>
                </a:solidFill>
                <a:latin typeface="Times New Roman" panose="02020603050405020304" pitchFamily="18" charset="0"/>
                <a:cs typeface="Times New Roman" panose="02020603050405020304" pitchFamily="18" charset="0"/>
              </a:rPr>
              <a:t>S</a:t>
            </a:r>
            <a:r>
              <a:rPr lang="en-US" sz="1800" dirty="0">
                <a:latin typeface="Times New Roman" panose="02020603050405020304" pitchFamily="18" charset="0"/>
                <a:cs typeface="Times New Roman" panose="02020603050405020304" pitchFamily="18" charset="0"/>
              </a:rPr>
              <a:t>olution Proposed</a:t>
            </a:r>
          </a:p>
          <a:p>
            <a:pPr marL="514350" indent="-514350">
              <a:buFont typeface="+mj-lt"/>
              <a:buAutoNum type="arabicPeriod"/>
            </a:pPr>
            <a:r>
              <a:rPr lang="en-US" sz="1800" dirty="0">
                <a:solidFill>
                  <a:srgbClr val="00B0F0"/>
                </a:solidFill>
                <a:latin typeface="Times New Roman" panose="02020603050405020304" pitchFamily="18" charset="0"/>
                <a:cs typeface="Times New Roman" panose="02020603050405020304" pitchFamily="18" charset="0"/>
              </a:rPr>
              <a:t>D</a:t>
            </a:r>
            <a:r>
              <a:rPr lang="en-US" sz="1800" dirty="0">
                <a:latin typeface="Times New Roman" panose="02020603050405020304" pitchFamily="18" charset="0"/>
                <a:cs typeface="Times New Roman" panose="02020603050405020304" pitchFamily="18" charset="0"/>
              </a:rPr>
              <a:t>iagrams</a:t>
            </a:r>
          </a:p>
          <a:p>
            <a:pPr marL="514350" indent="-514350">
              <a:buFont typeface="+mj-lt"/>
              <a:buAutoNum type="arabicPeriod"/>
            </a:pPr>
            <a:r>
              <a:rPr lang="en-US" sz="1800" dirty="0">
                <a:solidFill>
                  <a:srgbClr val="00B0F0"/>
                </a:solidFill>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mplementation</a:t>
            </a:r>
          </a:p>
          <a:p>
            <a:pPr marL="514350" indent="-514350">
              <a:buFont typeface="+mj-lt"/>
              <a:buAutoNum type="arabicPeriod"/>
            </a:pPr>
            <a:r>
              <a:rPr lang="en-US" sz="1800" dirty="0">
                <a:solidFill>
                  <a:srgbClr val="00B0F0"/>
                </a:solidFill>
                <a:latin typeface="Times New Roman" panose="02020603050405020304" pitchFamily="18" charset="0"/>
                <a:cs typeface="Times New Roman" panose="02020603050405020304" pitchFamily="18" charset="0"/>
              </a:rPr>
              <a:t>T</a:t>
            </a:r>
            <a:r>
              <a:rPr lang="en-US" sz="1800" dirty="0">
                <a:latin typeface="Times New Roman" panose="02020603050405020304" pitchFamily="18" charset="0"/>
                <a:cs typeface="Times New Roman" panose="02020603050405020304" pitchFamily="18" charset="0"/>
              </a:rPr>
              <a:t>esting</a:t>
            </a:r>
          </a:p>
          <a:p>
            <a:pPr marL="514350" indent="-514350">
              <a:buFont typeface="+mj-lt"/>
              <a:buAutoNum type="arabicPeriod"/>
            </a:pPr>
            <a:r>
              <a:rPr lang="en-US" sz="1800" dirty="0">
                <a:solidFill>
                  <a:srgbClr val="00B0F0"/>
                </a:solidFill>
                <a:latin typeface="Times New Roman" panose="02020603050405020304" pitchFamily="18" charset="0"/>
                <a:cs typeface="Times New Roman" panose="02020603050405020304" pitchFamily="18" charset="0"/>
              </a:rPr>
              <a:t>C</a:t>
            </a:r>
            <a:r>
              <a:rPr lang="en-US" sz="1800" dirty="0">
                <a:latin typeface="Times New Roman" panose="02020603050405020304" pitchFamily="18" charset="0"/>
                <a:cs typeface="Times New Roman" panose="02020603050405020304" pitchFamily="18" charset="0"/>
              </a:rPr>
              <a:t>onclusion &amp; Limitations</a:t>
            </a:r>
          </a:p>
        </p:txBody>
      </p:sp>
    </p:spTree>
    <p:extLst>
      <p:ext uri="{BB962C8B-B14F-4D97-AF65-F5344CB8AC3E}">
        <p14:creationId xmlns:p14="http://schemas.microsoft.com/office/powerpoint/2010/main" xmlns="" val="1101633878"/>
      </p:ext>
    </p:extLst>
  </p:cSld>
  <p:clrMapOvr>
    <a:masterClrMapping/>
  </p:clrMapOvr>
  <p:transition spd="slow">
    <p:cov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xmlns="" id="{FDF7261D-FFE6-42DF-8F23-7AC1D9B4FC3D}"/>
              </a:ext>
            </a:extLst>
          </p:cNvPr>
          <p:cNvSpPr txBox="1">
            <a:spLocks/>
          </p:cNvSpPr>
          <p:nvPr/>
        </p:nvSpPr>
        <p:spPr>
          <a:xfrm>
            <a:off x="3503064" y="281175"/>
            <a:ext cx="2290575" cy="916230"/>
          </a:xfrm>
          <a:prstGeom prst="rect">
            <a:avLst/>
          </a:prstGeom>
        </p:spPr>
        <p:txBody>
          <a:bodyP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4000" dirty="0">
                <a:solidFill>
                  <a:srgbClr val="0070C0"/>
                </a:solidFill>
                <a:latin typeface="Times New Roman" panose="02020603050405020304" pitchFamily="18" charset="0"/>
                <a:cs typeface="Times New Roman" panose="02020603050405020304" pitchFamily="18" charset="0"/>
              </a:rPr>
              <a:t>A</a:t>
            </a:r>
            <a:r>
              <a:rPr lang="en-US" sz="4000" dirty="0">
                <a:latin typeface="Times New Roman" panose="02020603050405020304" pitchFamily="18" charset="0"/>
                <a:cs typeface="Times New Roman" panose="02020603050405020304" pitchFamily="18" charset="0"/>
              </a:rPr>
              <a:t>bstract</a:t>
            </a:r>
          </a:p>
        </p:txBody>
      </p:sp>
      <p:sp>
        <p:nvSpPr>
          <p:cNvPr id="3" name="Subtitle 4">
            <a:extLst>
              <a:ext uri="{FF2B5EF4-FFF2-40B4-BE49-F238E27FC236}">
                <a16:creationId xmlns:a16="http://schemas.microsoft.com/office/drawing/2014/main" xmlns="" id="{C8986001-6CC6-4742-B868-4BC7488B3FA4}"/>
              </a:ext>
            </a:extLst>
          </p:cNvPr>
          <p:cNvSpPr txBox="1">
            <a:spLocks/>
          </p:cNvSpPr>
          <p:nvPr/>
        </p:nvSpPr>
        <p:spPr>
          <a:xfrm>
            <a:off x="3503064" y="1502815"/>
            <a:ext cx="5344676" cy="3995499"/>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600" dirty="0">
                <a:solidFill>
                  <a:srgbClr val="202124"/>
                </a:solidFill>
                <a:latin typeface="Times New Roman" panose="02020603050405020304" pitchFamily="18" charset="0"/>
                <a:ea typeface="Arial" panose="020B0604020202020204" pitchFamily="34" charset="0"/>
                <a:cs typeface="Times New Roman" panose="02020603050405020304" pitchFamily="18" charset="0"/>
              </a:rPr>
              <a:t>The project aims to detect the presence of face mask on human faces and also recognize the human face who is not wearing mask. The name of the recognized face without mask in addition to date and time will be noted in the excel sheet which will be accessed by the authority admin. </a:t>
            </a:r>
          </a:p>
          <a:p>
            <a:pPr marL="0" indent="0">
              <a:buNone/>
            </a:pPr>
            <a:endParaRPr lang="en-US" sz="1600" dirty="0">
              <a:solidFill>
                <a:srgbClr val="202124"/>
              </a:solidFill>
              <a:latin typeface="Times New Roman" panose="02020603050405020304" pitchFamily="18" charset="0"/>
              <a:ea typeface="Arial" panose="020B0604020202020204" pitchFamily="34" charset="0"/>
              <a:cs typeface="Times New Roman" panose="02020603050405020304" pitchFamily="18" charset="0"/>
            </a:endParaRPr>
          </a:p>
          <a:p>
            <a:pPr marL="0" indent="0">
              <a:buNone/>
            </a:pPr>
            <a:r>
              <a:rPr lang="en-US" sz="1600" dirty="0">
                <a:solidFill>
                  <a:srgbClr val="202124"/>
                </a:solidFill>
                <a:latin typeface="Times New Roman" panose="02020603050405020304" pitchFamily="18" charset="0"/>
                <a:ea typeface="Arial" panose="020B0604020202020204" pitchFamily="34" charset="0"/>
                <a:cs typeface="Times New Roman" panose="02020603050405020304" pitchFamily="18" charset="0"/>
              </a:rPr>
              <a:t>The authority admin can then charge the penalty on the human. This will certainly help to lower the number of people not wearing mask and also lower the chances of getting COVID in institution members</a:t>
            </a:r>
            <a:r>
              <a:rPr lang="en-US" sz="1800" dirty="0">
                <a:solidFill>
                  <a:srgbClr val="202124"/>
                </a:solidFill>
                <a:latin typeface="Times New Roman" panose="02020603050405020304" pitchFamily="18" charset="0"/>
                <a:ea typeface="Arial" panose="020B0604020202020204" pitchFamily="34" charset="0"/>
                <a:cs typeface="Times New Roman" panose="02020603050405020304" pitchFamily="18" charset="0"/>
              </a:rPr>
              <a:t>.</a:t>
            </a:r>
            <a:endParaRPr lang="en-US" sz="1800" dirty="0">
              <a:latin typeface="Times New Roman" panose="02020603050405020304" pitchFamily="18" charset="0"/>
              <a:ea typeface="Arial" panose="020B0604020202020204" pitchFamily="34"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xmlns="" id="{F6A669AE-F113-474D-9A91-8453B00708D0}"/>
              </a:ext>
            </a:extLst>
          </p:cNvPr>
          <p:cNvPicPr>
            <a:picLocks noChangeAspect="1"/>
          </p:cNvPicPr>
          <p:nvPr/>
        </p:nvPicPr>
        <p:blipFill rotWithShape="1">
          <a:blip r:embed="rId2" cstate="print">
            <a:duotone>
              <a:schemeClr val="accent5">
                <a:shade val="45000"/>
                <a:satMod val="135000"/>
              </a:schemeClr>
              <a:prstClr val="white"/>
            </a:duotone>
            <a:extLst>
              <a:ext uri="{BEBA8EAE-BF5A-486C-A8C5-ECC9F3942E4B}">
                <a14:imgProps xmlns:a14="http://schemas.microsoft.com/office/drawing/2010/main" xmlns="">
                  <a14:imgLayer r:embed="rId3">
                    <a14:imgEffect>
                      <a14:brightnessContrast bright="40000" contrast="-20000"/>
                    </a14:imgEffect>
                  </a14:imgLayer>
                </a14:imgProps>
              </a:ext>
              <a:ext uri="{28A0092B-C50C-407E-A947-70E740481C1C}">
                <a14:useLocalDpi xmlns:a14="http://schemas.microsoft.com/office/drawing/2010/main" xmlns="" val="0"/>
              </a:ext>
            </a:extLst>
          </a:blip>
          <a:srcRect l="15798" t="5110" r="17936" b="8317"/>
          <a:stretch/>
        </p:blipFill>
        <p:spPr>
          <a:xfrm>
            <a:off x="143555" y="1527820"/>
            <a:ext cx="3155904" cy="2748690"/>
          </a:xfrm>
          <a:prstGeom prst="rect">
            <a:avLst/>
          </a:prstGeom>
        </p:spPr>
      </p:pic>
    </p:spTree>
    <p:extLst>
      <p:ext uri="{BB962C8B-B14F-4D97-AF65-F5344CB8AC3E}">
        <p14:creationId xmlns:p14="http://schemas.microsoft.com/office/powerpoint/2010/main" xmlns="" val="747116377"/>
      </p:ext>
    </p:extLst>
  </p:cSld>
  <p:clrMapOvr>
    <a:masterClrMapping/>
  </p:clrMapOvr>
  <p:transition spd="slow">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p:txBody>
          <a:bodyPr>
            <a:noAutofit/>
          </a:bodyPr>
          <a:lstStyle/>
          <a:p>
            <a:r>
              <a:rPr lang="en-US" sz="4000" dirty="0">
                <a:solidFill>
                  <a:schemeClr val="accent1"/>
                </a:solidFill>
                <a:latin typeface="Times New Roman" panose="02020603050405020304" pitchFamily="18" charset="0"/>
                <a:cs typeface="Times New Roman" panose="02020603050405020304" pitchFamily="18" charset="0"/>
              </a:rPr>
              <a:t>I</a:t>
            </a:r>
            <a:r>
              <a:rPr lang="en-US" sz="4000" dirty="0">
                <a:latin typeface="Times New Roman" panose="02020603050405020304" pitchFamily="18" charset="0"/>
                <a:cs typeface="Times New Roman" panose="02020603050405020304" pitchFamily="18" charset="0"/>
              </a:rPr>
              <a:t>ntroduction</a:t>
            </a:r>
          </a:p>
        </p:txBody>
      </p:sp>
      <p:sp>
        <p:nvSpPr>
          <p:cNvPr id="3" name="TextBox 2">
            <a:extLst>
              <a:ext uri="{FF2B5EF4-FFF2-40B4-BE49-F238E27FC236}">
                <a16:creationId xmlns:a16="http://schemas.microsoft.com/office/drawing/2014/main" xmlns="" id="{E3C92EAF-0DAB-4A5A-8D85-3605C01E022B}"/>
              </a:ext>
            </a:extLst>
          </p:cNvPr>
          <p:cNvSpPr txBox="1"/>
          <p:nvPr/>
        </p:nvSpPr>
        <p:spPr>
          <a:xfrm>
            <a:off x="911629" y="1282369"/>
            <a:ext cx="1458162" cy="369332"/>
          </a:xfrm>
          <a:prstGeom prst="rect">
            <a:avLst/>
          </a:prstGeom>
          <a:noFill/>
        </p:spPr>
        <p:txBody>
          <a:bodyPr wrap="square" lIns="0" rIns="0" rtlCol="0">
            <a:spAutoFit/>
          </a:bodyPr>
          <a:lstStyle/>
          <a:p>
            <a:pPr algn="ctr"/>
            <a:r>
              <a:rPr lang="en-US" altLang="ko-KR" dirty="0">
                <a:solidFill>
                  <a:schemeClr val="tx1">
                    <a:lumMod val="75000"/>
                    <a:lumOff val="25000"/>
                  </a:schemeClr>
                </a:solidFill>
                <a:latin typeface="Times New Roman" panose="02020603050405020304" pitchFamily="18" charset="0"/>
                <a:cs typeface="Times New Roman" panose="02020603050405020304" pitchFamily="18" charset="0"/>
              </a:rPr>
              <a:t>Introduction</a:t>
            </a:r>
            <a:endParaRPr lang="ko-KR" alt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1407E893-D798-4120-B2EC-DC9ECE7F48B0}"/>
              </a:ext>
            </a:extLst>
          </p:cNvPr>
          <p:cNvSpPr txBox="1"/>
          <p:nvPr/>
        </p:nvSpPr>
        <p:spPr>
          <a:xfrm>
            <a:off x="3698474" y="1143869"/>
            <a:ext cx="1545359" cy="646331"/>
          </a:xfrm>
          <a:prstGeom prst="rect">
            <a:avLst/>
          </a:prstGeom>
          <a:noFill/>
        </p:spPr>
        <p:txBody>
          <a:bodyPr wrap="square" lIns="0" rIns="0" rtlCol="0">
            <a:spAutoFit/>
          </a:bodyPr>
          <a:lstStyle/>
          <a:p>
            <a:pPr algn="ctr"/>
            <a:r>
              <a:rPr lang="en-US" altLang="ko-KR" dirty="0">
                <a:solidFill>
                  <a:schemeClr val="tx1">
                    <a:lumMod val="75000"/>
                    <a:lumOff val="25000"/>
                  </a:schemeClr>
                </a:solidFill>
                <a:latin typeface="Times New Roman" panose="02020603050405020304" pitchFamily="18" charset="0"/>
                <a:cs typeface="Times New Roman" panose="02020603050405020304" pitchFamily="18" charset="0"/>
              </a:rPr>
              <a:t>Solution Proposed</a:t>
            </a:r>
            <a:endParaRPr lang="ko-KR" alt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xmlns="" id="{A6A09BF5-83A3-422D-A92B-69B752906BCB}"/>
              </a:ext>
            </a:extLst>
          </p:cNvPr>
          <p:cNvSpPr txBox="1"/>
          <p:nvPr/>
        </p:nvSpPr>
        <p:spPr>
          <a:xfrm>
            <a:off x="6702022" y="1188701"/>
            <a:ext cx="1458162" cy="369332"/>
          </a:xfrm>
          <a:prstGeom prst="rect">
            <a:avLst/>
          </a:prstGeom>
          <a:noFill/>
        </p:spPr>
        <p:txBody>
          <a:bodyPr wrap="square" lIns="0" rIns="0" rtlCol="0">
            <a:spAutoFit/>
          </a:bodyPr>
          <a:lstStyle/>
          <a:p>
            <a:pPr algn="ctr"/>
            <a:r>
              <a:rPr lang="en-US" altLang="ko-KR" dirty="0">
                <a:solidFill>
                  <a:schemeClr val="tx1">
                    <a:lumMod val="75000"/>
                    <a:lumOff val="25000"/>
                  </a:schemeClr>
                </a:solidFill>
                <a:latin typeface="Times New Roman" panose="02020603050405020304" pitchFamily="18" charset="0"/>
                <a:cs typeface="Times New Roman" panose="02020603050405020304" pitchFamily="18" charset="0"/>
              </a:rPr>
              <a:t>Motivation</a:t>
            </a:r>
            <a:endParaRPr lang="ko-KR" alt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aphicFrame>
        <p:nvGraphicFramePr>
          <p:cNvPr id="7" name="Table 3">
            <a:extLst>
              <a:ext uri="{FF2B5EF4-FFF2-40B4-BE49-F238E27FC236}">
                <a16:creationId xmlns:a16="http://schemas.microsoft.com/office/drawing/2014/main" xmlns="" id="{51D27B24-4DBC-4B2D-BB79-5D8CF1016A7C}"/>
              </a:ext>
            </a:extLst>
          </p:cNvPr>
          <p:cNvGraphicFramePr>
            <a:graphicFrameLocks noGrp="1"/>
          </p:cNvGraphicFramePr>
          <p:nvPr/>
        </p:nvGraphicFramePr>
        <p:xfrm>
          <a:off x="673060" y="1970362"/>
          <a:ext cx="1804709" cy="2300141"/>
        </p:xfrm>
        <a:graphic>
          <a:graphicData uri="http://schemas.openxmlformats.org/drawingml/2006/table">
            <a:tbl>
              <a:tblPr firstRow="1" bandRow="1">
                <a:tableStyleId>{5940675A-B579-460E-94D1-54222C63F5DA}</a:tableStyleId>
              </a:tblPr>
              <a:tblGrid>
                <a:gridCol w="190588">
                  <a:extLst>
                    <a:ext uri="{9D8B030D-6E8A-4147-A177-3AD203B41FA5}">
                      <a16:colId xmlns:a16="http://schemas.microsoft.com/office/drawing/2014/main" xmlns="" val="20000"/>
                    </a:ext>
                  </a:extLst>
                </a:gridCol>
                <a:gridCol w="1350000">
                  <a:extLst>
                    <a:ext uri="{9D8B030D-6E8A-4147-A177-3AD203B41FA5}">
                      <a16:colId xmlns:a16="http://schemas.microsoft.com/office/drawing/2014/main" xmlns="" val="20001"/>
                    </a:ext>
                  </a:extLst>
                </a:gridCol>
                <a:gridCol w="264121">
                  <a:extLst>
                    <a:ext uri="{9D8B030D-6E8A-4147-A177-3AD203B41FA5}">
                      <a16:colId xmlns:a16="http://schemas.microsoft.com/office/drawing/2014/main" xmlns="" val="20002"/>
                    </a:ext>
                  </a:extLst>
                </a:gridCol>
              </a:tblGrid>
              <a:tr h="2104384">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400" b="1" dirty="0">
                        <a:solidFill>
                          <a:schemeClr val="tx1">
                            <a:lumMod val="75000"/>
                            <a:lumOff val="25000"/>
                          </a:schemeClr>
                        </a:solidFill>
                        <a:latin typeface="+mn-lt"/>
                        <a:cs typeface="Arial" pitchFamily="34" charset="0"/>
                      </a:endParaRPr>
                    </a:p>
                  </a:txBody>
                  <a:tcPr marL="68580" marR="68580" marT="34290" marB="34290">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800" b="1" dirty="0">
                        <a:solidFill>
                          <a:schemeClr val="tx1">
                            <a:lumMod val="75000"/>
                            <a:lumOff val="25000"/>
                          </a:schemeClr>
                        </a:solidFill>
                        <a:latin typeface="+mn-lt"/>
                        <a:cs typeface="Arial" pitchFamily="34" charset="0"/>
                      </a:endParaRPr>
                    </a:p>
                  </a:txBody>
                  <a:tcPr anchor="ctr">
                    <a:lnL w="12700" cmpd="sng">
                      <a:noFill/>
                    </a:lnL>
                    <a:lnR w="12700" cmpd="sng">
                      <a:noFill/>
                    </a:lnR>
                    <a:lnT w="381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ctr" latinLnBrk="1"/>
                      <a:endParaRPr lang="ko-KR" altLang="en-US" sz="18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195757">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marL="68580" marR="68580" marT="34290" marB="34290">
                    <a:lnL w="38100" cap="flat" cmpd="sng" algn="ctr">
                      <a:solidFill>
                        <a:schemeClr val="accent1"/>
                      </a:solidFill>
                      <a:prstDash val="solid"/>
                      <a:round/>
                      <a:headEnd type="none" w="med" len="med"/>
                      <a:tailEnd type="none" w="med" len="med"/>
                    </a:lnL>
                    <a:lnR w="12700" cmpd="sng">
                      <a:noFill/>
                    </a:lnR>
                    <a:lnT w="12700" cmpd="sng">
                      <a:noFill/>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marL="68580" marR="68580" marT="34290" marB="34290" anchor="ctr">
                    <a:lnL w="12700" cmpd="sng">
                      <a:noFill/>
                    </a:lnL>
                    <a:lnR w="12700" cmpd="sng">
                      <a:noFill/>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marL="68580" marR="68580" marT="34290" marB="34290" anchor="ctr">
                    <a:lnL w="12700" cmpd="sng">
                      <a:noFill/>
                    </a:lnL>
                    <a:lnR w="38100" cap="flat" cmpd="sng" algn="ctr">
                      <a:solidFill>
                        <a:schemeClr val="accent1"/>
                      </a:solidFill>
                      <a:prstDash val="solid"/>
                      <a:round/>
                      <a:headEnd type="none" w="med" len="med"/>
                      <a:tailEnd type="none" w="med" len="med"/>
                    </a:lnR>
                    <a:lnT w="12700" cmpd="sng">
                      <a:noFill/>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bl>
          </a:graphicData>
        </a:graphic>
      </p:graphicFrame>
      <p:graphicFrame>
        <p:nvGraphicFramePr>
          <p:cNvPr id="11" name="Table 3">
            <a:extLst>
              <a:ext uri="{FF2B5EF4-FFF2-40B4-BE49-F238E27FC236}">
                <a16:creationId xmlns:a16="http://schemas.microsoft.com/office/drawing/2014/main" xmlns="" id="{BC16E692-A141-4BDD-92B4-B8D59C4EEF5D}"/>
              </a:ext>
            </a:extLst>
          </p:cNvPr>
          <p:cNvGraphicFramePr>
            <a:graphicFrameLocks noGrp="1"/>
          </p:cNvGraphicFramePr>
          <p:nvPr>
            <p:extLst>
              <p:ext uri="{D42A27DB-BD31-4B8C-83A1-F6EECF244321}">
                <p14:modId xmlns:p14="http://schemas.microsoft.com/office/powerpoint/2010/main" xmlns="" val="147208834"/>
              </p:ext>
            </p:extLst>
          </p:nvPr>
        </p:nvGraphicFramePr>
        <p:xfrm>
          <a:off x="3652538" y="1943386"/>
          <a:ext cx="1786163" cy="2331247"/>
        </p:xfrm>
        <a:graphic>
          <a:graphicData uri="http://schemas.openxmlformats.org/drawingml/2006/table">
            <a:tbl>
              <a:tblPr firstRow="1" bandRow="1">
                <a:tableStyleId>{5940675A-B579-460E-94D1-54222C63F5DA}</a:tableStyleId>
              </a:tblPr>
              <a:tblGrid>
                <a:gridCol w="193305">
                  <a:extLst>
                    <a:ext uri="{9D8B030D-6E8A-4147-A177-3AD203B41FA5}">
                      <a16:colId xmlns:a16="http://schemas.microsoft.com/office/drawing/2014/main" xmlns="" val="20000"/>
                    </a:ext>
                  </a:extLst>
                </a:gridCol>
                <a:gridCol w="1369246">
                  <a:extLst>
                    <a:ext uri="{9D8B030D-6E8A-4147-A177-3AD203B41FA5}">
                      <a16:colId xmlns:a16="http://schemas.microsoft.com/office/drawing/2014/main" xmlns="" val="20001"/>
                    </a:ext>
                  </a:extLst>
                </a:gridCol>
                <a:gridCol w="223612">
                  <a:extLst>
                    <a:ext uri="{9D8B030D-6E8A-4147-A177-3AD203B41FA5}">
                      <a16:colId xmlns:a16="http://schemas.microsoft.com/office/drawing/2014/main" xmlns="" val="20002"/>
                    </a:ext>
                  </a:extLst>
                </a:gridCol>
              </a:tblGrid>
              <a:tr h="1899977">
                <a:tc gridSpan="3">
                  <a:txBody>
                    <a:bodyPr/>
                    <a:lstStyle/>
                    <a:p>
                      <a:endParaRPr lang="en-IN" sz="1000" dirty="0"/>
                    </a:p>
                  </a:txBody>
                  <a:tcPr marL="68580" marR="68580" marT="34290" marB="34290">
                    <a:lnL w="28575" cap="flat" cmpd="sng" algn="ctr">
                      <a:solidFill>
                        <a:schemeClr val="accent3"/>
                      </a:solidFill>
                      <a:prstDash val="solid"/>
                      <a:round/>
                      <a:headEnd type="none" w="med" len="med"/>
                      <a:tailEnd type="none" w="med" len="med"/>
                    </a:lnL>
                    <a:lnR w="28575" cap="flat" cmpd="sng" algn="ctr">
                      <a:solidFill>
                        <a:schemeClr val="accent3"/>
                      </a:solidFill>
                      <a:prstDash val="solid"/>
                      <a:round/>
                      <a:headEnd type="none" w="med" len="med"/>
                      <a:tailEnd type="none" w="med" len="med"/>
                    </a:lnR>
                    <a:lnT w="28575" cap="flat" cmpd="sng" algn="ctr">
                      <a:solidFill>
                        <a:schemeClr val="accent3"/>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800" b="1" dirty="0">
                        <a:solidFill>
                          <a:schemeClr val="tx1">
                            <a:lumMod val="75000"/>
                            <a:lumOff val="25000"/>
                          </a:schemeClr>
                        </a:solidFill>
                        <a:latin typeface="+mn-lt"/>
                        <a:cs typeface="Arial" pitchFamily="34" charset="0"/>
                      </a:endParaRPr>
                    </a:p>
                  </a:txBody>
                  <a:tcPr anchor="ctr">
                    <a:lnL w="12700" cmpd="sng">
                      <a:noFill/>
                    </a:lnL>
                    <a:lnR w="12700" cmpd="sng">
                      <a:noFill/>
                    </a:lnR>
                    <a:lnT w="381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ctr" latinLnBrk="1"/>
                      <a:endParaRPr lang="ko-KR" altLang="en-US" sz="18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431270">
                <a:tc>
                  <a:txBody>
                    <a:bodyPr/>
                    <a:lstStyle/>
                    <a:p>
                      <a:endParaRPr lang="en-IN" sz="1000" dirty="0"/>
                    </a:p>
                  </a:txBody>
                  <a:tcPr marL="68580" marR="68580" marT="34290" marB="34290">
                    <a:lnL w="28575" cap="flat" cmpd="sng" algn="ctr">
                      <a:solidFill>
                        <a:schemeClr val="accent3"/>
                      </a:solidFill>
                      <a:prstDash val="solid"/>
                      <a:round/>
                      <a:headEnd type="none" w="med" len="med"/>
                      <a:tailEnd type="none" w="med" len="med"/>
                    </a:lnL>
                    <a:lnR w="12700" cmpd="sng">
                      <a:noFill/>
                    </a:lnR>
                    <a:lnT w="12700" cmpd="sng">
                      <a:noFill/>
                    </a:lnT>
                    <a:lnB w="2857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sz="1000" dirty="0"/>
                    </a:p>
                  </a:txBody>
                  <a:tcPr marL="68580" marR="68580" marT="34290" marB="34290" anchor="ctr">
                    <a:lnL w="12700" cmpd="sng">
                      <a:noFill/>
                    </a:lnL>
                    <a:lnR w="12700" cmpd="sng">
                      <a:noFill/>
                    </a:lnR>
                    <a:lnT w="28575" cap="flat" cmpd="sng" algn="ctr">
                      <a:noFill/>
                      <a:prstDash val="solid"/>
                      <a:round/>
                      <a:headEnd type="none" w="med" len="med"/>
                      <a:tailEnd type="none" w="med" len="med"/>
                    </a:lnT>
                    <a:lnB w="2857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sz="1000" dirty="0"/>
                    </a:p>
                  </a:txBody>
                  <a:tcPr marL="68580" marR="68580" marT="34290" marB="34290" anchor="ctr">
                    <a:lnL w="12700" cmpd="sng">
                      <a:noFill/>
                    </a:lnL>
                    <a:lnR w="28575" cap="flat" cmpd="sng" algn="ctr">
                      <a:solidFill>
                        <a:schemeClr val="accent3"/>
                      </a:solidFill>
                      <a:prstDash val="solid"/>
                      <a:round/>
                      <a:headEnd type="none" w="med" len="med"/>
                      <a:tailEnd type="none" w="med" len="med"/>
                    </a:lnR>
                    <a:lnT w="12700" cmpd="sng">
                      <a:noFill/>
                    </a:lnT>
                    <a:lnB w="2857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bl>
          </a:graphicData>
        </a:graphic>
      </p:graphicFrame>
      <p:sp>
        <p:nvSpPr>
          <p:cNvPr id="15" name="TextBox 14"/>
          <p:cNvSpPr txBox="1"/>
          <p:nvPr/>
        </p:nvSpPr>
        <p:spPr>
          <a:xfrm>
            <a:off x="875651" y="2258000"/>
            <a:ext cx="1404249" cy="1754326"/>
          </a:xfrm>
          <a:prstGeom prst="rect">
            <a:avLst/>
          </a:prstGeom>
          <a:noFill/>
        </p:spPr>
        <p:txBody>
          <a:bodyPr wrap="square" rtlCol="0">
            <a:spAutoFit/>
          </a:bodyPr>
          <a:lstStyle/>
          <a:p>
            <a:pPr algn="l"/>
            <a:r>
              <a:rPr lang="en-US" sz="1200" b="0" i="0" dirty="0">
                <a:solidFill>
                  <a:srgbClr val="000000"/>
                </a:solidFill>
                <a:effectLst/>
                <a:latin typeface="Times New Roman" panose="02020603050405020304" pitchFamily="18" charset="0"/>
                <a:cs typeface="Times New Roman" panose="02020603050405020304" pitchFamily="18" charset="0"/>
              </a:rPr>
              <a:t>The goal of project is to determine if there are any faces without mask in the image or video. If there are faces without mask, then they will be recognized.</a:t>
            </a:r>
          </a:p>
        </p:txBody>
      </p:sp>
      <p:sp>
        <p:nvSpPr>
          <p:cNvPr id="16" name="TextBox 15"/>
          <p:cNvSpPr txBox="1"/>
          <p:nvPr/>
        </p:nvSpPr>
        <p:spPr>
          <a:xfrm>
            <a:off x="3772597" y="2323705"/>
            <a:ext cx="1545359" cy="120032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The main idea of this project is to recognize the faces without mask and add their names in the excel sheet.</a:t>
            </a:r>
            <a:endParaRPr lang="en-US" altLang="ko-KR" sz="12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aphicFrame>
        <p:nvGraphicFramePr>
          <p:cNvPr id="12" name="Table 3">
            <a:extLst>
              <a:ext uri="{FF2B5EF4-FFF2-40B4-BE49-F238E27FC236}">
                <a16:creationId xmlns:a16="http://schemas.microsoft.com/office/drawing/2014/main" xmlns="" id="{CB3D441B-E263-4514-8C6B-0C2580642D89}"/>
              </a:ext>
            </a:extLst>
          </p:cNvPr>
          <p:cNvGraphicFramePr>
            <a:graphicFrameLocks noGrp="1"/>
          </p:cNvGraphicFramePr>
          <p:nvPr>
            <p:extLst>
              <p:ext uri="{D42A27DB-BD31-4B8C-83A1-F6EECF244321}">
                <p14:modId xmlns:p14="http://schemas.microsoft.com/office/powerpoint/2010/main" xmlns="" val="1006420528"/>
              </p:ext>
            </p:extLst>
          </p:nvPr>
        </p:nvGraphicFramePr>
        <p:xfrm>
          <a:off x="6528748" y="1943386"/>
          <a:ext cx="1804709" cy="2300141"/>
        </p:xfrm>
        <a:graphic>
          <a:graphicData uri="http://schemas.openxmlformats.org/drawingml/2006/table">
            <a:tbl>
              <a:tblPr firstRow="1" bandRow="1">
                <a:tableStyleId>{5940675A-B579-460E-94D1-54222C63F5DA}</a:tableStyleId>
              </a:tblPr>
              <a:tblGrid>
                <a:gridCol w="190588">
                  <a:extLst>
                    <a:ext uri="{9D8B030D-6E8A-4147-A177-3AD203B41FA5}">
                      <a16:colId xmlns:a16="http://schemas.microsoft.com/office/drawing/2014/main" xmlns="" val="20000"/>
                    </a:ext>
                  </a:extLst>
                </a:gridCol>
                <a:gridCol w="1350000">
                  <a:extLst>
                    <a:ext uri="{9D8B030D-6E8A-4147-A177-3AD203B41FA5}">
                      <a16:colId xmlns:a16="http://schemas.microsoft.com/office/drawing/2014/main" xmlns="" val="20001"/>
                    </a:ext>
                  </a:extLst>
                </a:gridCol>
                <a:gridCol w="264121">
                  <a:extLst>
                    <a:ext uri="{9D8B030D-6E8A-4147-A177-3AD203B41FA5}">
                      <a16:colId xmlns:a16="http://schemas.microsoft.com/office/drawing/2014/main" xmlns="" val="20002"/>
                    </a:ext>
                  </a:extLst>
                </a:gridCol>
              </a:tblGrid>
              <a:tr h="2104384">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400" b="1" dirty="0">
                        <a:solidFill>
                          <a:schemeClr val="tx1">
                            <a:lumMod val="75000"/>
                            <a:lumOff val="25000"/>
                          </a:schemeClr>
                        </a:solidFill>
                        <a:latin typeface="+mn-lt"/>
                        <a:cs typeface="Arial" pitchFamily="34" charset="0"/>
                      </a:endParaRPr>
                    </a:p>
                  </a:txBody>
                  <a:tcPr marL="68580" marR="68580" marT="34290" marB="34290">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800" b="1" dirty="0">
                        <a:solidFill>
                          <a:schemeClr val="tx1">
                            <a:lumMod val="75000"/>
                            <a:lumOff val="25000"/>
                          </a:schemeClr>
                        </a:solidFill>
                        <a:latin typeface="+mn-lt"/>
                        <a:cs typeface="Arial" pitchFamily="34" charset="0"/>
                      </a:endParaRPr>
                    </a:p>
                  </a:txBody>
                  <a:tcPr anchor="ctr">
                    <a:lnL w="12700" cmpd="sng">
                      <a:noFill/>
                    </a:lnL>
                    <a:lnR w="12700" cmpd="sng">
                      <a:noFill/>
                    </a:lnR>
                    <a:lnT w="381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ctr" latinLnBrk="1"/>
                      <a:endParaRPr lang="ko-KR" altLang="en-US" sz="18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195757">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marL="68580" marR="68580" marT="34290" marB="34290">
                    <a:lnL w="38100" cap="flat" cmpd="sng" algn="ctr">
                      <a:solidFill>
                        <a:schemeClr val="accent1"/>
                      </a:solidFill>
                      <a:prstDash val="solid"/>
                      <a:round/>
                      <a:headEnd type="none" w="med" len="med"/>
                      <a:tailEnd type="none" w="med" len="med"/>
                    </a:lnL>
                    <a:lnR w="12700" cmpd="sng">
                      <a:noFill/>
                    </a:lnR>
                    <a:lnT w="12700" cmpd="sng">
                      <a:noFill/>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marL="68580" marR="68580" marT="34290" marB="34290" anchor="ctr">
                    <a:lnL w="12700" cmpd="sng">
                      <a:noFill/>
                    </a:lnL>
                    <a:lnR w="12700" cmpd="sng">
                      <a:noFill/>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marL="68580" marR="68580" marT="34290" marB="34290" anchor="ctr">
                    <a:lnL w="12700" cmpd="sng">
                      <a:noFill/>
                    </a:lnL>
                    <a:lnR w="38100" cap="flat" cmpd="sng" algn="ctr">
                      <a:solidFill>
                        <a:schemeClr val="accent1"/>
                      </a:solidFill>
                      <a:prstDash val="solid"/>
                      <a:round/>
                      <a:headEnd type="none" w="med" len="med"/>
                      <a:tailEnd type="none" w="med" len="med"/>
                    </a:lnR>
                    <a:lnT w="12700" cmpd="sng">
                      <a:noFill/>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bl>
          </a:graphicData>
        </a:graphic>
      </p:graphicFrame>
      <p:sp>
        <p:nvSpPr>
          <p:cNvPr id="13" name="TextBox 12">
            <a:extLst>
              <a:ext uri="{FF2B5EF4-FFF2-40B4-BE49-F238E27FC236}">
                <a16:creationId xmlns:a16="http://schemas.microsoft.com/office/drawing/2014/main" xmlns="" id="{59365B22-D823-4865-950D-D080EBA5163F}"/>
              </a:ext>
            </a:extLst>
          </p:cNvPr>
          <p:cNvSpPr txBox="1"/>
          <p:nvPr/>
        </p:nvSpPr>
        <p:spPr>
          <a:xfrm>
            <a:off x="6702022" y="2227880"/>
            <a:ext cx="1545359" cy="1785104"/>
          </a:xfrm>
          <a:prstGeom prst="rect">
            <a:avLst/>
          </a:prstGeom>
          <a:noFill/>
        </p:spPr>
        <p:txBody>
          <a:bodyPr wrap="square" rtlCol="0">
            <a:spAutoFit/>
          </a:bodyPr>
          <a:lstStyle/>
          <a:p>
            <a:r>
              <a:rPr lang="en-US" sz="1200" dirty="0">
                <a:solidFill>
                  <a:srgbClr val="202124"/>
                </a:solidFill>
                <a:latin typeface="Times New Roman" panose="02020603050405020304" pitchFamily="18" charset="0"/>
                <a:ea typeface="Arial" panose="020B0604020202020204" pitchFamily="34" charset="0"/>
                <a:cs typeface="Times New Roman" panose="02020603050405020304" pitchFamily="18" charset="0"/>
              </a:rPr>
              <a:t>This will certainly help to lower the number of people not wearing mask and also lower the chances of getting COVID in institution members</a:t>
            </a:r>
            <a:r>
              <a:rPr lang="en-US" sz="1400" dirty="0">
                <a:solidFill>
                  <a:srgbClr val="202124"/>
                </a:solidFill>
                <a:latin typeface="Times New Roman" panose="02020603050405020304" pitchFamily="18" charset="0"/>
                <a:ea typeface="Arial" panose="020B0604020202020204" pitchFamily="34" charset="0"/>
                <a:cs typeface="Times New Roman" panose="02020603050405020304" pitchFamily="18" charset="0"/>
              </a:rPr>
              <a:t>.</a:t>
            </a:r>
            <a:endParaRPr lang="en-US" sz="1400" dirty="0">
              <a:latin typeface="Times New Roman" panose="02020603050405020304" pitchFamily="18" charset="0"/>
              <a:ea typeface="Arial" panose="020B0604020202020204" pitchFamily="34"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 </a:t>
            </a:r>
            <a:endParaRPr lang="en-US" altLang="ko-KR" sz="12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557309788"/>
      </p:ext>
    </p:extLst>
  </p:cSld>
  <p:clrMapOvr>
    <a:masterClrMapping/>
  </p:clrMapOvr>
  <p:transition spd="slow">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2BB39C64-743B-44A0-AAFF-EEC49D613491}"/>
              </a:ext>
            </a:extLst>
          </p:cNvPr>
          <p:cNvPicPr>
            <a:picLocks noChangeAspect="1"/>
          </p:cNvPicPr>
          <p:nvPr/>
        </p:nvPicPr>
        <p:blipFill rotWithShape="1">
          <a:blip r:embed="rId2" cstate="print">
            <a:lum bright="70000" contrast="-70000"/>
            <a:extLst>
              <a:ext uri="{BEBA8EAE-BF5A-486C-A8C5-ECC9F3942E4B}">
                <a14:imgProps xmlns:a14="http://schemas.microsoft.com/office/drawing/2010/main" xmlns="">
                  <a14:imgLayer r:embed="rId3">
                    <a14:imgEffect>
                      <a14:saturation sat="300000"/>
                    </a14:imgEffect>
                  </a14:imgLayer>
                </a14:imgProps>
              </a:ext>
              <a:ext uri="{28A0092B-C50C-407E-A947-70E740481C1C}">
                <a14:useLocalDpi xmlns:a14="http://schemas.microsoft.com/office/drawing/2010/main" xmlns="" val="0"/>
              </a:ext>
            </a:extLst>
          </a:blip>
          <a:srcRect l="11484" t="3618" r="10453" b="7414"/>
          <a:stretch/>
        </p:blipFill>
        <p:spPr>
          <a:xfrm>
            <a:off x="0" y="891995"/>
            <a:ext cx="2595985" cy="3664921"/>
          </a:xfrm>
          <a:prstGeom prst="rect">
            <a:avLst/>
          </a:prstGeom>
        </p:spPr>
      </p:pic>
      <p:sp>
        <p:nvSpPr>
          <p:cNvPr id="2" name="Title 3">
            <a:extLst>
              <a:ext uri="{FF2B5EF4-FFF2-40B4-BE49-F238E27FC236}">
                <a16:creationId xmlns:a16="http://schemas.microsoft.com/office/drawing/2014/main" xmlns="" id="{4EAF1A14-0256-453D-835E-43C1E1D28B81}"/>
              </a:ext>
            </a:extLst>
          </p:cNvPr>
          <p:cNvSpPr txBox="1">
            <a:spLocks/>
          </p:cNvSpPr>
          <p:nvPr/>
        </p:nvSpPr>
        <p:spPr>
          <a:xfrm>
            <a:off x="2281425" y="128470"/>
            <a:ext cx="7635250" cy="763525"/>
          </a:xfrm>
          <a:prstGeom prst="rect">
            <a:avLst/>
          </a:prstGeom>
        </p:spPr>
        <p:txBody>
          <a:bodyP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4000" dirty="0">
                <a:solidFill>
                  <a:srgbClr val="0070C0"/>
                </a:solidFill>
                <a:latin typeface="Times New Roman" panose="02020603050405020304" pitchFamily="18" charset="0"/>
                <a:cs typeface="Times New Roman" panose="02020603050405020304" pitchFamily="18" charset="0"/>
              </a:rPr>
              <a:t>Problem</a:t>
            </a:r>
            <a:r>
              <a:rPr lang="en-US" sz="4000" dirty="0">
                <a:latin typeface="Times New Roman" panose="02020603050405020304" pitchFamily="18" charset="0"/>
                <a:cs typeface="Times New Roman" panose="02020603050405020304" pitchFamily="18" charset="0"/>
              </a:rPr>
              <a:t> Statement</a:t>
            </a:r>
          </a:p>
        </p:txBody>
      </p:sp>
      <p:sp>
        <p:nvSpPr>
          <p:cNvPr id="3" name="Subtitle 4">
            <a:extLst>
              <a:ext uri="{FF2B5EF4-FFF2-40B4-BE49-F238E27FC236}">
                <a16:creationId xmlns:a16="http://schemas.microsoft.com/office/drawing/2014/main" xmlns="" id="{5EC5BA91-752A-4306-9603-A150B6EF929F}"/>
              </a:ext>
            </a:extLst>
          </p:cNvPr>
          <p:cNvSpPr txBox="1">
            <a:spLocks/>
          </p:cNvSpPr>
          <p:nvPr/>
        </p:nvSpPr>
        <p:spPr>
          <a:xfrm>
            <a:off x="2434130" y="1044699"/>
            <a:ext cx="6108199" cy="3664921"/>
          </a:xfrm>
          <a:prstGeom prst="rect">
            <a:avLst/>
          </a:prstGeom>
        </p:spPr>
        <p:txBody>
          <a:bodyPr>
            <a:normAutofit fontScale="85000"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15000"/>
              </a:lnSpc>
              <a:spcBef>
                <a:spcPts val="0"/>
              </a:spcBef>
              <a:spcAft>
                <a:spcPts val="1800"/>
              </a:spcAft>
              <a:buNone/>
            </a:pPr>
            <a:r>
              <a:rPr lang="en-US" sz="1600" dirty="0">
                <a:solidFill>
                  <a:srgbClr val="333333"/>
                </a:solidFill>
                <a:latin typeface="Times New Roman" panose="02020603050405020304" pitchFamily="18" charset="0"/>
                <a:ea typeface="Arial" panose="020B0604020202020204" pitchFamily="34" charset="0"/>
                <a:cs typeface="Times New Roman" panose="02020603050405020304" pitchFamily="18" charset="0"/>
              </a:rPr>
              <a:t>After the breakout of the worldwide pandemic COVID-19, there arises a severe need of protection mechanisms in order to prevent the spread of disease. From the very basic hygiene standards to the treatments in the hospitals, people are doing all they can for their own and the society’s safety; face masks are one of the personal protective equipment’s. People wear face mask once they step out of their homes and authorities strictly ensure that people are wearing face masks while they are in groups and public places. The basic aim of this project is to detect the presence of face mask on human faces on live streaming video and also recognize the face of human who is not wearing mask.</a:t>
            </a:r>
          </a:p>
          <a:p>
            <a:pPr marL="0" indent="0" algn="just">
              <a:lnSpc>
                <a:spcPct val="115000"/>
              </a:lnSpc>
              <a:spcBef>
                <a:spcPts val="0"/>
              </a:spcBef>
              <a:spcAft>
                <a:spcPts val="1800"/>
              </a:spcAft>
              <a:buNone/>
            </a:pPr>
            <a:r>
              <a:rPr lang="en-US" sz="1600" dirty="0">
                <a:solidFill>
                  <a:srgbClr val="333333"/>
                </a:solidFill>
                <a:latin typeface="Times New Roman" panose="02020603050405020304" pitchFamily="18" charset="0"/>
                <a:ea typeface="Arial" panose="020B0604020202020204" pitchFamily="34" charset="0"/>
                <a:cs typeface="Times New Roman" panose="02020603050405020304" pitchFamily="18" charset="0"/>
              </a:rPr>
              <a:t>It is now mandatory for every human to wear mask at public places, still there are some people who don’t follow this rule. Earlier, government issued guideline which stated that person not wearing mask will have to pay a fine of few rupees; which in turn resulted in decreasing the number of people not wearing mask.</a:t>
            </a:r>
            <a:endParaRPr lang="en-US" sz="1600" dirty="0">
              <a:latin typeface="Times New Roman" panose="02020603050405020304" pitchFamily="18" charset="0"/>
              <a:ea typeface="Arial" panose="020B06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xmlns="" val="424918490"/>
      </p:ext>
    </p:extLst>
  </p:cSld>
  <p:clrMapOvr>
    <a:masterClrMapping/>
  </p:clrMapOvr>
  <p:transition spd="slow">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xmlns="" id="{F7505BF5-55DD-4A18-B6D9-5A44C8C48849}"/>
              </a:ext>
            </a:extLst>
          </p:cNvPr>
          <p:cNvSpPr txBox="1">
            <a:spLocks/>
          </p:cNvSpPr>
          <p:nvPr/>
        </p:nvSpPr>
        <p:spPr>
          <a:xfrm>
            <a:off x="566605" y="140825"/>
            <a:ext cx="4123035" cy="744643"/>
          </a:xfrm>
          <a:prstGeom prst="rect">
            <a:avLst/>
          </a:prstGeom>
        </p:spPr>
        <p:txBody>
          <a:bodyP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4000" dirty="0">
                <a:solidFill>
                  <a:srgbClr val="0070C0"/>
                </a:solidFill>
                <a:latin typeface="Times New Roman" panose="02020603050405020304" pitchFamily="18" charset="0"/>
                <a:cs typeface="Times New Roman" panose="02020603050405020304" pitchFamily="18" charset="0"/>
              </a:rPr>
              <a:t>Project</a:t>
            </a:r>
            <a:r>
              <a:rPr lang="en-US" sz="4000" dirty="0">
                <a:latin typeface="Times New Roman" panose="02020603050405020304" pitchFamily="18" charset="0"/>
                <a:cs typeface="Times New Roman" panose="02020603050405020304" pitchFamily="18" charset="0"/>
              </a:rPr>
              <a:t> Objectives</a:t>
            </a:r>
          </a:p>
        </p:txBody>
      </p:sp>
      <p:sp>
        <p:nvSpPr>
          <p:cNvPr id="6" name="Pentagon 5">
            <a:extLst>
              <a:ext uri="{FF2B5EF4-FFF2-40B4-BE49-F238E27FC236}">
                <a16:creationId xmlns:a16="http://schemas.microsoft.com/office/drawing/2014/main" xmlns="" id="{EA58562F-C83E-42DE-9FF2-EAD63A8DA0F6}"/>
              </a:ext>
            </a:extLst>
          </p:cNvPr>
          <p:cNvSpPr/>
          <p:nvPr/>
        </p:nvSpPr>
        <p:spPr>
          <a:xfrm>
            <a:off x="4000885" y="2402310"/>
            <a:ext cx="1098501" cy="1052828"/>
          </a:xfrm>
          <a:prstGeom prst="pentagon">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grpSp>
        <p:nvGrpSpPr>
          <p:cNvPr id="7" name="Group 6">
            <a:extLst>
              <a:ext uri="{FF2B5EF4-FFF2-40B4-BE49-F238E27FC236}">
                <a16:creationId xmlns:a16="http://schemas.microsoft.com/office/drawing/2014/main" xmlns="" id="{DB532D53-D4E5-46CF-9B89-7D9DE9537C7A}"/>
              </a:ext>
            </a:extLst>
          </p:cNvPr>
          <p:cNvGrpSpPr/>
          <p:nvPr/>
        </p:nvGrpSpPr>
        <p:grpSpPr>
          <a:xfrm rot="1499615">
            <a:off x="3786347" y="1390927"/>
            <a:ext cx="1060704" cy="1429526"/>
            <a:chOff x="4041649" y="1707654"/>
            <a:chExt cx="1060704" cy="1429526"/>
          </a:xfrm>
        </p:grpSpPr>
        <p:sp>
          <p:nvSpPr>
            <p:cNvPr id="8" name="Isosceles Triangle 2">
              <a:extLst>
                <a:ext uri="{FF2B5EF4-FFF2-40B4-BE49-F238E27FC236}">
                  <a16:creationId xmlns:a16="http://schemas.microsoft.com/office/drawing/2014/main" xmlns="" id="{3F8BFD9B-AC96-492B-AC26-8A7145902677}"/>
                </a:ext>
              </a:extLst>
            </p:cNvPr>
            <p:cNvSpPr/>
            <p:nvPr/>
          </p:nvSpPr>
          <p:spPr>
            <a:xfrm rot="10800000">
              <a:off x="4041649" y="1707654"/>
              <a:ext cx="1060704" cy="1429526"/>
            </a:xfrm>
            <a:custGeom>
              <a:avLst/>
              <a:gdLst>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69776 h 1584176"/>
                <a:gd name="connsiteX7" fmla="*/ 832104 w 1060704"/>
                <a:gd name="connsiteY7" fmla="*/ 669776 h 1584176"/>
                <a:gd name="connsiteX8" fmla="*/ 1060704 w 1060704"/>
                <a:gd name="connsiteY8" fmla="*/ 1126976 h 1584176"/>
                <a:gd name="connsiteX9" fmla="*/ 832104 w 1060704"/>
                <a:gd name="connsiteY9"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60747 h 1584176"/>
                <a:gd name="connsiteX7" fmla="*/ 831087 w 1060704"/>
                <a:gd name="connsiteY7" fmla="*/ 669776 h 1584176"/>
                <a:gd name="connsiteX8" fmla="*/ 832104 w 1060704"/>
                <a:gd name="connsiteY8" fmla="*/ 669776 h 1584176"/>
                <a:gd name="connsiteX9" fmla="*/ 1060704 w 1060704"/>
                <a:gd name="connsiteY9" fmla="*/ 1126976 h 1584176"/>
                <a:gd name="connsiteX10" fmla="*/ 832104 w 1060704"/>
                <a:gd name="connsiteY10"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53603 h 1584176"/>
                <a:gd name="connsiteX7" fmla="*/ 831087 w 1060704"/>
                <a:gd name="connsiteY7" fmla="*/ 660747 h 1584176"/>
                <a:gd name="connsiteX8" fmla="*/ 831087 w 1060704"/>
                <a:gd name="connsiteY8" fmla="*/ 669776 h 1584176"/>
                <a:gd name="connsiteX9" fmla="*/ 832104 w 1060704"/>
                <a:gd name="connsiteY9" fmla="*/ 669776 h 1584176"/>
                <a:gd name="connsiteX10" fmla="*/ 1060704 w 1060704"/>
                <a:gd name="connsiteY10" fmla="*/ 1126976 h 1584176"/>
                <a:gd name="connsiteX11" fmla="*/ 832104 w 1060704"/>
                <a:gd name="connsiteY11"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53603 h 1584176"/>
                <a:gd name="connsiteX7" fmla="*/ 831087 w 1060704"/>
                <a:gd name="connsiteY7" fmla="*/ 660747 h 1584176"/>
                <a:gd name="connsiteX8" fmla="*/ 831087 w 1060704"/>
                <a:gd name="connsiteY8" fmla="*/ 669776 h 1584176"/>
                <a:gd name="connsiteX9" fmla="*/ 832104 w 1060704"/>
                <a:gd name="connsiteY9" fmla="*/ 669776 h 1584176"/>
                <a:gd name="connsiteX10" fmla="*/ 1060704 w 1060704"/>
                <a:gd name="connsiteY10" fmla="*/ 1126976 h 1584176"/>
                <a:gd name="connsiteX11" fmla="*/ 832104 w 1060704"/>
                <a:gd name="connsiteY11"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53603 h 1584176"/>
                <a:gd name="connsiteX7" fmla="*/ 831087 w 1060704"/>
                <a:gd name="connsiteY7" fmla="*/ 660747 h 1584176"/>
                <a:gd name="connsiteX8" fmla="*/ 831087 w 1060704"/>
                <a:gd name="connsiteY8" fmla="*/ 669776 h 1584176"/>
                <a:gd name="connsiteX9" fmla="*/ 832104 w 1060704"/>
                <a:gd name="connsiteY9" fmla="*/ 669776 h 1584176"/>
                <a:gd name="connsiteX10" fmla="*/ 1060704 w 1060704"/>
                <a:gd name="connsiteY10" fmla="*/ 1126976 h 1584176"/>
                <a:gd name="connsiteX11" fmla="*/ 832104 w 1060704"/>
                <a:gd name="connsiteY11"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53603 h 1584176"/>
                <a:gd name="connsiteX7" fmla="*/ 831087 w 1060704"/>
                <a:gd name="connsiteY7" fmla="*/ 660747 h 1584176"/>
                <a:gd name="connsiteX8" fmla="*/ 831087 w 1060704"/>
                <a:gd name="connsiteY8" fmla="*/ 669776 h 1584176"/>
                <a:gd name="connsiteX9" fmla="*/ 832104 w 1060704"/>
                <a:gd name="connsiteY9" fmla="*/ 669776 h 1584176"/>
                <a:gd name="connsiteX10" fmla="*/ 1060704 w 1060704"/>
                <a:gd name="connsiteY10" fmla="*/ 1126976 h 1584176"/>
                <a:gd name="connsiteX11" fmla="*/ 832104 w 1060704"/>
                <a:gd name="connsiteY11"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53603 h 1584176"/>
                <a:gd name="connsiteX7" fmla="*/ 831087 w 1060704"/>
                <a:gd name="connsiteY7" fmla="*/ 669776 h 1584176"/>
                <a:gd name="connsiteX8" fmla="*/ 832104 w 1060704"/>
                <a:gd name="connsiteY8" fmla="*/ 669776 h 1584176"/>
                <a:gd name="connsiteX9" fmla="*/ 1060704 w 1060704"/>
                <a:gd name="connsiteY9" fmla="*/ 1126976 h 1584176"/>
                <a:gd name="connsiteX10" fmla="*/ 832104 w 1060704"/>
                <a:gd name="connsiteY10"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69776 h 1584176"/>
                <a:gd name="connsiteX7" fmla="*/ 832104 w 1060704"/>
                <a:gd name="connsiteY7" fmla="*/ 669776 h 1584176"/>
                <a:gd name="connsiteX8" fmla="*/ 1060704 w 1060704"/>
                <a:gd name="connsiteY8" fmla="*/ 1126976 h 1584176"/>
                <a:gd name="connsiteX9" fmla="*/ 832104 w 1060704"/>
                <a:gd name="connsiteY9"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69776 h 1584176"/>
                <a:gd name="connsiteX7" fmla="*/ 1060704 w 1060704"/>
                <a:gd name="connsiteY7" fmla="*/ 1126976 h 1584176"/>
                <a:gd name="connsiteX8" fmla="*/ 832104 w 1060704"/>
                <a:gd name="connsiteY8"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1060704 w 1060704"/>
                <a:gd name="connsiteY6" fmla="*/ 1126976 h 1584176"/>
                <a:gd name="connsiteX7" fmla="*/ 832104 w 1060704"/>
                <a:gd name="connsiteY7"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531051 w 1060704"/>
                <a:gd name="connsiteY4" fmla="*/ 0 h 1584176"/>
                <a:gd name="connsiteX5" fmla="*/ 1060704 w 1060704"/>
                <a:gd name="connsiteY5" fmla="*/ 1126976 h 1584176"/>
                <a:gd name="connsiteX6" fmla="*/ 832104 w 1060704"/>
                <a:gd name="connsiteY6"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531051 w 1060704"/>
                <a:gd name="connsiteY3" fmla="*/ 0 h 1584176"/>
                <a:gd name="connsiteX4" fmla="*/ 1060704 w 1060704"/>
                <a:gd name="connsiteY4" fmla="*/ 1126976 h 1584176"/>
                <a:gd name="connsiteX5" fmla="*/ 832104 w 1060704"/>
                <a:gd name="connsiteY5" fmla="*/ 1584176 h 1584176"/>
                <a:gd name="connsiteX0" fmla="*/ 832104 w 1060704"/>
                <a:gd name="connsiteY0" fmla="*/ 1553220 h 1553220"/>
                <a:gd name="connsiteX1" fmla="*/ 228600 w 1060704"/>
                <a:gd name="connsiteY1" fmla="*/ 1553220 h 1553220"/>
                <a:gd name="connsiteX2" fmla="*/ 0 w 1060704"/>
                <a:gd name="connsiteY2" fmla="*/ 1096020 h 1553220"/>
                <a:gd name="connsiteX3" fmla="*/ 523907 w 1060704"/>
                <a:gd name="connsiteY3" fmla="*/ 0 h 1553220"/>
                <a:gd name="connsiteX4" fmla="*/ 1060704 w 1060704"/>
                <a:gd name="connsiteY4" fmla="*/ 1096020 h 1553220"/>
                <a:gd name="connsiteX5" fmla="*/ 832104 w 1060704"/>
                <a:gd name="connsiteY5" fmla="*/ 1553220 h 1553220"/>
                <a:gd name="connsiteX0" fmla="*/ 832104 w 1060704"/>
                <a:gd name="connsiteY0" fmla="*/ 1522263 h 1522263"/>
                <a:gd name="connsiteX1" fmla="*/ 228600 w 1060704"/>
                <a:gd name="connsiteY1" fmla="*/ 1522263 h 1522263"/>
                <a:gd name="connsiteX2" fmla="*/ 0 w 1060704"/>
                <a:gd name="connsiteY2" fmla="*/ 1065063 h 1522263"/>
                <a:gd name="connsiteX3" fmla="*/ 519144 w 1060704"/>
                <a:gd name="connsiteY3" fmla="*/ 0 h 1522263"/>
                <a:gd name="connsiteX4" fmla="*/ 1060704 w 1060704"/>
                <a:gd name="connsiteY4" fmla="*/ 1065063 h 1522263"/>
                <a:gd name="connsiteX5" fmla="*/ 832104 w 1060704"/>
                <a:gd name="connsiteY5" fmla="*/ 1522263 h 1522263"/>
                <a:gd name="connsiteX0" fmla="*/ 832104 w 1060704"/>
                <a:gd name="connsiteY0" fmla="*/ 1522263 h 1522263"/>
                <a:gd name="connsiteX1" fmla="*/ 228600 w 1060704"/>
                <a:gd name="connsiteY1" fmla="*/ 1522263 h 1522263"/>
                <a:gd name="connsiteX2" fmla="*/ 0 w 1060704"/>
                <a:gd name="connsiteY2" fmla="*/ 1065063 h 1522263"/>
                <a:gd name="connsiteX3" fmla="*/ 533432 w 1060704"/>
                <a:gd name="connsiteY3" fmla="*/ 0 h 1522263"/>
                <a:gd name="connsiteX4" fmla="*/ 1060704 w 1060704"/>
                <a:gd name="connsiteY4" fmla="*/ 1065063 h 1522263"/>
                <a:gd name="connsiteX5" fmla="*/ 832104 w 1060704"/>
                <a:gd name="connsiteY5" fmla="*/ 1522263 h 1522263"/>
                <a:gd name="connsiteX0" fmla="*/ 832104 w 1060704"/>
                <a:gd name="connsiteY0" fmla="*/ 1524644 h 1524644"/>
                <a:gd name="connsiteX1" fmla="*/ 228600 w 1060704"/>
                <a:gd name="connsiteY1" fmla="*/ 1524644 h 1524644"/>
                <a:gd name="connsiteX2" fmla="*/ 0 w 1060704"/>
                <a:gd name="connsiteY2" fmla="*/ 1067444 h 1524644"/>
                <a:gd name="connsiteX3" fmla="*/ 526288 w 1060704"/>
                <a:gd name="connsiteY3" fmla="*/ 0 h 1524644"/>
                <a:gd name="connsiteX4" fmla="*/ 1060704 w 1060704"/>
                <a:gd name="connsiteY4" fmla="*/ 1067444 h 1524644"/>
                <a:gd name="connsiteX5" fmla="*/ 832104 w 1060704"/>
                <a:gd name="connsiteY5" fmla="*/ 1524644 h 1524644"/>
                <a:gd name="connsiteX0" fmla="*/ 832104 w 1060704"/>
                <a:gd name="connsiteY0" fmla="*/ 1517309 h 1517309"/>
                <a:gd name="connsiteX1" fmla="*/ 228600 w 1060704"/>
                <a:gd name="connsiteY1" fmla="*/ 1517309 h 1517309"/>
                <a:gd name="connsiteX2" fmla="*/ 0 w 1060704"/>
                <a:gd name="connsiteY2" fmla="*/ 1060109 h 1517309"/>
                <a:gd name="connsiteX3" fmla="*/ 528733 w 1060704"/>
                <a:gd name="connsiteY3" fmla="*/ 0 h 1517309"/>
                <a:gd name="connsiteX4" fmla="*/ 1060704 w 1060704"/>
                <a:gd name="connsiteY4" fmla="*/ 1060109 h 1517309"/>
                <a:gd name="connsiteX5" fmla="*/ 832104 w 1060704"/>
                <a:gd name="connsiteY5" fmla="*/ 1517309 h 1517309"/>
                <a:gd name="connsiteX0" fmla="*/ 832104 w 1060704"/>
                <a:gd name="connsiteY0" fmla="*/ 1422211 h 1422211"/>
                <a:gd name="connsiteX1" fmla="*/ 228600 w 1060704"/>
                <a:gd name="connsiteY1" fmla="*/ 1422211 h 1422211"/>
                <a:gd name="connsiteX2" fmla="*/ 0 w 1060704"/>
                <a:gd name="connsiteY2" fmla="*/ 965011 h 1422211"/>
                <a:gd name="connsiteX3" fmla="*/ 543363 w 1060704"/>
                <a:gd name="connsiteY3" fmla="*/ 0 h 1422211"/>
                <a:gd name="connsiteX4" fmla="*/ 1060704 w 1060704"/>
                <a:gd name="connsiteY4" fmla="*/ 965011 h 1422211"/>
                <a:gd name="connsiteX5" fmla="*/ 832104 w 1060704"/>
                <a:gd name="connsiteY5" fmla="*/ 1422211 h 1422211"/>
                <a:gd name="connsiteX0" fmla="*/ 832104 w 1060704"/>
                <a:gd name="connsiteY0" fmla="*/ 1429526 h 1429526"/>
                <a:gd name="connsiteX1" fmla="*/ 228600 w 1060704"/>
                <a:gd name="connsiteY1" fmla="*/ 1429526 h 1429526"/>
                <a:gd name="connsiteX2" fmla="*/ 0 w 1060704"/>
                <a:gd name="connsiteY2" fmla="*/ 972326 h 1429526"/>
                <a:gd name="connsiteX3" fmla="*/ 543363 w 1060704"/>
                <a:gd name="connsiteY3" fmla="*/ 0 h 1429526"/>
                <a:gd name="connsiteX4" fmla="*/ 1060704 w 1060704"/>
                <a:gd name="connsiteY4" fmla="*/ 972326 h 1429526"/>
                <a:gd name="connsiteX5" fmla="*/ 832104 w 1060704"/>
                <a:gd name="connsiteY5" fmla="*/ 1429526 h 1429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0704" h="1429526">
                  <a:moveTo>
                    <a:pt x="832104" y="1429526"/>
                  </a:moveTo>
                  <a:lnTo>
                    <a:pt x="228600" y="1429526"/>
                  </a:lnTo>
                  <a:lnTo>
                    <a:pt x="0" y="972326"/>
                  </a:lnTo>
                  <a:lnTo>
                    <a:pt x="543363" y="0"/>
                  </a:lnTo>
                  <a:lnTo>
                    <a:pt x="1060704" y="972326"/>
                  </a:lnTo>
                  <a:lnTo>
                    <a:pt x="832104" y="142952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9" name="Hexagon 8">
              <a:extLst>
                <a:ext uri="{FF2B5EF4-FFF2-40B4-BE49-F238E27FC236}">
                  <a16:creationId xmlns:a16="http://schemas.microsoft.com/office/drawing/2014/main" xmlns="" id="{B369F78B-5327-4FD2-9C20-4556DA72AF31}"/>
                </a:ext>
              </a:extLst>
            </p:cNvPr>
            <p:cNvSpPr/>
            <p:nvPr/>
          </p:nvSpPr>
          <p:spPr>
            <a:xfrm>
              <a:off x="4115403" y="1760695"/>
              <a:ext cx="913197" cy="79450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lumMod val="75000"/>
                    <a:lumOff val="25000"/>
                  </a:schemeClr>
                </a:solidFill>
              </a:endParaRPr>
            </a:p>
          </p:txBody>
        </p:sp>
      </p:grpSp>
      <p:sp>
        <p:nvSpPr>
          <p:cNvPr id="16" name="Block Arc 14">
            <a:extLst>
              <a:ext uri="{FF2B5EF4-FFF2-40B4-BE49-F238E27FC236}">
                <a16:creationId xmlns:a16="http://schemas.microsoft.com/office/drawing/2014/main" xmlns="" id="{70A8BB08-92B2-4B6A-9AA4-FC1D8CFEE697}"/>
              </a:ext>
            </a:extLst>
          </p:cNvPr>
          <p:cNvSpPr/>
          <p:nvPr/>
        </p:nvSpPr>
        <p:spPr>
          <a:xfrm rot="16200000">
            <a:off x="4236956" y="2664298"/>
            <a:ext cx="626197" cy="626608"/>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32" name="Pentagon 31">
            <a:extLst>
              <a:ext uri="{FF2B5EF4-FFF2-40B4-BE49-F238E27FC236}">
                <a16:creationId xmlns:a16="http://schemas.microsoft.com/office/drawing/2014/main" xmlns="" id="{26D01DD7-3955-40ED-9DDF-75F947DF6B17}"/>
              </a:ext>
            </a:extLst>
          </p:cNvPr>
          <p:cNvSpPr/>
          <p:nvPr/>
        </p:nvSpPr>
        <p:spPr>
          <a:xfrm>
            <a:off x="4627033" y="3068010"/>
            <a:ext cx="45719" cy="45719"/>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Hexagon 33">
            <a:extLst>
              <a:ext uri="{FF2B5EF4-FFF2-40B4-BE49-F238E27FC236}">
                <a16:creationId xmlns:a16="http://schemas.microsoft.com/office/drawing/2014/main" xmlns="" id="{D93308D1-14D2-4C16-9689-6BF3C4E1AFEC}"/>
              </a:ext>
            </a:extLst>
          </p:cNvPr>
          <p:cNvSpPr/>
          <p:nvPr/>
        </p:nvSpPr>
        <p:spPr>
          <a:xfrm rot="3158064">
            <a:off x="5020403" y="2105699"/>
            <a:ext cx="913197" cy="79450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lumMod val="75000"/>
                  <a:lumOff val="25000"/>
                </a:schemeClr>
              </a:solidFill>
            </a:endParaRPr>
          </a:p>
        </p:txBody>
      </p:sp>
      <p:grpSp>
        <p:nvGrpSpPr>
          <p:cNvPr id="35" name="Group 34">
            <a:extLst>
              <a:ext uri="{FF2B5EF4-FFF2-40B4-BE49-F238E27FC236}">
                <a16:creationId xmlns:a16="http://schemas.microsoft.com/office/drawing/2014/main" xmlns="" id="{CD8FC1E2-96F5-49A8-96F7-A1E8B9EFA51C}"/>
              </a:ext>
            </a:extLst>
          </p:cNvPr>
          <p:cNvGrpSpPr/>
          <p:nvPr/>
        </p:nvGrpSpPr>
        <p:grpSpPr>
          <a:xfrm rot="5746233">
            <a:off x="4744136" y="1734496"/>
            <a:ext cx="1060704" cy="1429526"/>
            <a:chOff x="4041649" y="1707654"/>
            <a:chExt cx="1060704" cy="1429526"/>
          </a:xfrm>
        </p:grpSpPr>
        <p:sp>
          <p:nvSpPr>
            <p:cNvPr id="36" name="Isosceles Triangle 2">
              <a:extLst>
                <a:ext uri="{FF2B5EF4-FFF2-40B4-BE49-F238E27FC236}">
                  <a16:creationId xmlns:a16="http://schemas.microsoft.com/office/drawing/2014/main" xmlns="" id="{648D07EF-3947-4F7E-BC89-CDDE7CCE59A5}"/>
                </a:ext>
              </a:extLst>
            </p:cNvPr>
            <p:cNvSpPr/>
            <p:nvPr/>
          </p:nvSpPr>
          <p:spPr>
            <a:xfrm rot="10800000">
              <a:off x="4041649" y="1707654"/>
              <a:ext cx="1060704" cy="1429526"/>
            </a:xfrm>
            <a:custGeom>
              <a:avLst/>
              <a:gdLst>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69776 h 1584176"/>
                <a:gd name="connsiteX7" fmla="*/ 832104 w 1060704"/>
                <a:gd name="connsiteY7" fmla="*/ 669776 h 1584176"/>
                <a:gd name="connsiteX8" fmla="*/ 1060704 w 1060704"/>
                <a:gd name="connsiteY8" fmla="*/ 1126976 h 1584176"/>
                <a:gd name="connsiteX9" fmla="*/ 832104 w 1060704"/>
                <a:gd name="connsiteY9"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60747 h 1584176"/>
                <a:gd name="connsiteX7" fmla="*/ 831087 w 1060704"/>
                <a:gd name="connsiteY7" fmla="*/ 669776 h 1584176"/>
                <a:gd name="connsiteX8" fmla="*/ 832104 w 1060704"/>
                <a:gd name="connsiteY8" fmla="*/ 669776 h 1584176"/>
                <a:gd name="connsiteX9" fmla="*/ 1060704 w 1060704"/>
                <a:gd name="connsiteY9" fmla="*/ 1126976 h 1584176"/>
                <a:gd name="connsiteX10" fmla="*/ 832104 w 1060704"/>
                <a:gd name="connsiteY10"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53603 h 1584176"/>
                <a:gd name="connsiteX7" fmla="*/ 831087 w 1060704"/>
                <a:gd name="connsiteY7" fmla="*/ 660747 h 1584176"/>
                <a:gd name="connsiteX8" fmla="*/ 831087 w 1060704"/>
                <a:gd name="connsiteY8" fmla="*/ 669776 h 1584176"/>
                <a:gd name="connsiteX9" fmla="*/ 832104 w 1060704"/>
                <a:gd name="connsiteY9" fmla="*/ 669776 h 1584176"/>
                <a:gd name="connsiteX10" fmla="*/ 1060704 w 1060704"/>
                <a:gd name="connsiteY10" fmla="*/ 1126976 h 1584176"/>
                <a:gd name="connsiteX11" fmla="*/ 832104 w 1060704"/>
                <a:gd name="connsiteY11"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53603 h 1584176"/>
                <a:gd name="connsiteX7" fmla="*/ 831087 w 1060704"/>
                <a:gd name="connsiteY7" fmla="*/ 660747 h 1584176"/>
                <a:gd name="connsiteX8" fmla="*/ 831087 w 1060704"/>
                <a:gd name="connsiteY8" fmla="*/ 669776 h 1584176"/>
                <a:gd name="connsiteX9" fmla="*/ 832104 w 1060704"/>
                <a:gd name="connsiteY9" fmla="*/ 669776 h 1584176"/>
                <a:gd name="connsiteX10" fmla="*/ 1060704 w 1060704"/>
                <a:gd name="connsiteY10" fmla="*/ 1126976 h 1584176"/>
                <a:gd name="connsiteX11" fmla="*/ 832104 w 1060704"/>
                <a:gd name="connsiteY11"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53603 h 1584176"/>
                <a:gd name="connsiteX7" fmla="*/ 831087 w 1060704"/>
                <a:gd name="connsiteY7" fmla="*/ 660747 h 1584176"/>
                <a:gd name="connsiteX8" fmla="*/ 831087 w 1060704"/>
                <a:gd name="connsiteY8" fmla="*/ 669776 h 1584176"/>
                <a:gd name="connsiteX9" fmla="*/ 832104 w 1060704"/>
                <a:gd name="connsiteY9" fmla="*/ 669776 h 1584176"/>
                <a:gd name="connsiteX10" fmla="*/ 1060704 w 1060704"/>
                <a:gd name="connsiteY10" fmla="*/ 1126976 h 1584176"/>
                <a:gd name="connsiteX11" fmla="*/ 832104 w 1060704"/>
                <a:gd name="connsiteY11"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53603 h 1584176"/>
                <a:gd name="connsiteX7" fmla="*/ 831087 w 1060704"/>
                <a:gd name="connsiteY7" fmla="*/ 660747 h 1584176"/>
                <a:gd name="connsiteX8" fmla="*/ 831087 w 1060704"/>
                <a:gd name="connsiteY8" fmla="*/ 669776 h 1584176"/>
                <a:gd name="connsiteX9" fmla="*/ 832104 w 1060704"/>
                <a:gd name="connsiteY9" fmla="*/ 669776 h 1584176"/>
                <a:gd name="connsiteX10" fmla="*/ 1060704 w 1060704"/>
                <a:gd name="connsiteY10" fmla="*/ 1126976 h 1584176"/>
                <a:gd name="connsiteX11" fmla="*/ 832104 w 1060704"/>
                <a:gd name="connsiteY11"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53603 h 1584176"/>
                <a:gd name="connsiteX7" fmla="*/ 831087 w 1060704"/>
                <a:gd name="connsiteY7" fmla="*/ 669776 h 1584176"/>
                <a:gd name="connsiteX8" fmla="*/ 832104 w 1060704"/>
                <a:gd name="connsiteY8" fmla="*/ 669776 h 1584176"/>
                <a:gd name="connsiteX9" fmla="*/ 1060704 w 1060704"/>
                <a:gd name="connsiteY9" fmla="*/ 1126976 h 1584176"/>
                <a:gd name="connsiteX10" fmla="*/ 832104 w 1060704"/>
                <a:gd name="connsiteY10"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69776 h 1584176"/>
                <a:gd name="connsiteX7" fmla="*/ 832104 w 1060704"/>
                <a:gd name="connsiteY7" fmla="*/ 669776 h 1584176"/>
                <a:gd name="connsiteX8" fmla="*/ 1060704 w 1060704"/>
                <a:gd name="connsiteY8" fmla="*/ 1126976 h 1584176"/>
                <a:gd name="connsiteX9" fmla="*/ 832104 w 1060704"/>
                <a:gd name="connsiteY9"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69776 h 1584176"/>
                <a:gd name="connsiteX7" fmla="*/ 1060704 w 1060704"/>
                <a:gd name="connsiteY7" fmla="*/ 1126976 h 1584176"/>
                <a:gd name="connsiteX8" fmla="*/ 832104 w 1060704"/>
                <a:gd name="connsiteY8"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1060704 w 1060704"/>
                <a:gd name="connsiteY6" fmla="*/ 1126976 h 1584176"/>
                <a:gd name="connsiteX7" fmla="*/ 832104 w 1060704"/>
                <a:gd name="connsiteY7"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531051 w 1060704"/>
                <a:gd name="connsiteY4" fmla="*/ 0 h 1584176"/>
                <a:gd name="connsiteX5" fmla="*/ 1060704 w 1060704"/>
                <a:gd name="connsiteY5" fmla="*/ 1126976 h 1584176"/>
                <a:gd name="connsiteX6" fmla="*/ 832104 w 1060704"/>
                <a:gd name="connsiteY6"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531051 w 1060704"/>
                <a:gd name="connsiteY3" fmla="*/ 0 h 1584176"/>
                <a:gd name="connsiteX4" fmla="*/ 1060704 w 1060704"/>
                <a:gd name="connsiteY4" fmla="*/ 1126976 h 1584176"/>
                <a:gd name="connsiteX5" fmla="*/ 832104 w 1060704"/>
                <a:gd name="connsiteY5" fmla="*/ 1584176 h 1584176"/>
                <a:gd name="connsiteX0" fmla="*/ 832104 w 1060704"/>
                <a:gd name="connsiteY0" fmla="*/ 1553220 h 1553220"/>
                <a:gd name="connsiteX1" fmla="*/ 228600 w 1060704"/>
                <a:gd name="connsiteY1" fmla="*/ 1553220 h 1553220"/>
                <a:gd name="connsiteX2" fmla="*/ 0 w 1060704"/>
                <a:gd name="connsiteY2" fmla="*/ 1096020 h 1553220"/>
                <a:gd name="connsiteX3" fmla="*/ 523907 w 1060704"/>
                <a:gd name="connsiteY3" fmla="*/ 0 h 1553220"/>
                <a:gd name="connsiteX4" fmla="*/ 1060704 w 1060704"/>
                <a:gd name="connsiteY4" fmla="*/ 1096020 h 1553220"/>
                <a:gd name="connsiteX5" fmla="*/ 832104 w 1060704"/>
                <a:gd name="connsiteY5" fmla="*/ 1553220 h 1553220"/>
                <a:gd name="connsiteX0" fmla="*/ 832104 w 1060704"/>
                <a:gd name="connsiteY0" fmla="*/ 1522263 h 1522263"/>
                <a:gd name="connsiteX1" fmla="*/ 228600 w 1060704"/>
                <a:gd name="connsiteY1" fmla="*/ 1522263 h 1522263"/>
                <a:gd name="connsiteX2" fmla="*/ 0 w 1060704"/>
                <a:gd name="connsiteY2" fmla="*/ 1065063 h 1522263"/>
                <a:gd name="connsiteX3" fmla="*/ 519144 w 1060704"/>
                <a:gd name="connsiteY3" fmla="*/ 0 h 1522263"/>
                <a:gd name="connsiteX4" fmla="*/ 1060704 w 1060704"/>
                <a:gd name="connsiteY4" fmla="*/ 1065063 h 1522263"/>
                <a:gd name="connsiteX5" fmla="*/ 832104 w 1060704"/>
                <a:gd name="connsiteY5" fmla="*/ 1522263 h 1522263"/>
                <a:gd name="connsiteX0" fmla="*/ 832104 w 1060704"/>
                <a:gd name="connsiteY0" fmla="*/ 1522263 h 1522263"/>
                <a:gd name="connsiteX1" fmla="*/ 228600 w 1060704"/>
                <a:gd name="connsiteY1" fmla="*/ 1522263 h 1522263"/>
                <a:gd name="connsiteX2" fmla="*/ 0 w 1060704"/>
                <a:gd name="connsiteY2" fmla="*/ 1065063 h 1522263"/>
                <a:gd name="connsiteX3" fmla="*/ 533432 w 1060704"/>
                <a:gd name="connsiteY3" fmla="*/ 0 h 1522263"/>
                <a:gd name="connsiteX4" fmla="*/ 1060704 w 1060704"/>
                <a:gd name="connsiteY4" fmla="*/ 1065063 h 1522263"/>
                <a:gd name="connsiteX5" fmla="*/ 832104 w 1060704"/>
                <a:gd name="connsiteY5" fmla="*/ 1522263 h 1522263"/>
                <a:gd name="connsiteX0" fmla="*/ 832104 w 1060704"/>
                <a:gd name="connsiteY0" fmla="*/ 1524644 h 1524644"/>
                <a:gd name="connsiteX1" fmla="*/ 228600 w 1060704"/>
                <a:gd name="connsiteY1" fmla="*/ 1524644 h 1524644"/>
                <a:gd name="connsiteX2" fmla="*/ 0 w 1060704"/>
                <a:gd name="connsiteY2" fmla="*/ 1067444 h 1524644"/>
                <a:gd name="connsiteX3" fmla="*/ 526288 w 1060704"/>
                <a:gd name="connsiteY3" fmla="*/ 0 h 1524644"/>
                <a:gd name="connsiteX4" fmla="*/ 1060704 w 1060704"/>
                <a:gd name="connsiteY4" fmla="*/ 1067444 h 1524644"/>
                <a:gd name="connsiteX5" fmla="*/ 832104 w 1060704"/>
                <a:gd name="connsiteY5" fmla="*/ 1524644 h 1524644"/>
                <a:gd name="connsiteX0" fmla="*/ 832104 w 1060704"/>
                <a:gd name="connsiteY0" fmla="*/ 1517309 h 1517309"/>
                <a:gd name="connsiteX1" fmla="*/ 228600 w 1060704"/>
                <a:gd name="connsiteY1" fmla="*/ 1517309 h 1517309"/>
                <a:gd name="connsiteX2" fmla="*/ 0 w 1060704"/>
                <a:gd name="connsiteY2" fmla="*/ 1060109 h 1517309"/>
                <a:gd name="connsiteX3" fmla="*/ 528733 w 1060704"/>
                <a:gd name="connsiteY3" fmla="*/ 0 h 1517309"/>
                <a:gd name="connsiteX4" fmla="*/ 1060704 w 1060704"/>
                <a:gd name="connsiteY4" fmla="*/ 1060109 h 1517309"/>
                <a:gd name="connsiteX5" fmla="*/ 832104 w 1060704"/>
                <a:gd name="connsiteY5" fmla="*/ 1517309 h 1517309"/>
                <a:gd name="connsiteX0" fmla="*/ 832104 w 1060704"/>
                <a:gd name="connsiteY0" fmla="*/ 1422211 h 1422211"/>
                <a:gd name="connsiteX1" fmla="*/ 228600 w 1060704"/>
                <a:gd name="connsiteY1" fmla="*/ 1422211 h 1422211"/>
                <a:gd name="connsiteX2" fmla="*/ 0 w 1060704"/>
                <a:gd name="connsiteY2" fmla="*/ 965011 h 1422211"/>
                <a:gd name="connsiteX3" fmla="*/ 543363 w 1060704"/>
                <a:gd name="connsiteY3" fmla="*/ 0 h 1422211"/>
                <a:gd name="connsiteX4" fmla="*/ 1060704 w 1060704"/>
                <a:gd name="connsiteY4" fmla="*/ 965011 h 1422211"/>
                <a:gd name="connsiteX5" fmla="*/ 832104 w 1060704"/>
                <a:gd name="connsiteY5" fmla="*/ 1422211 h 1422211"/>
                <a:gd name="connsiteX0" fmla="*/ 832104 w 1060704"/>
                <a:gd name="connsiteY0" fmla="*/ 1429526 h 1429526"/>
                <a:gd name="connsiteX1" fmla="*/ 228600 w 1060704"/>
                <a:gd name="connsiteY1" fmla="*/ 1429526 h 1429526"/>
                <a:gd name="connsiteX2" fmla="*/ 0 w 1060704"/>
                <a:gd name="connsiteY2" fmla="*/ 972326 h 1429526"/>
                <a:gd name="connsiteX3" fmla="*/ 543363 w 1060704"/>
                <a:gd name="connsiteY3" fmla="*/ 0 h 1429526"/>
                <a:gd name="connsiteX4" fmla="*/ 1060704 w 1060704"/>
                <a:gd name="connsiteY4" fmla="*/ 972326 h 1429526"/>
                <a:gd name="connsiteX5" fmla="*/ 832104 w 1060704"/>
                <a:gd name="connsiteY5" fmla="*/ 1429526 h 1429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0704" h="1429526">
                  <a:moveTo>
                    <a:pt x="832104" y="1429526"/>
                  </a:moveTo>
                  <a:lnTo>
                    <a:pt x="228600" y="1429526"/>
                  </a:lnTo>
                  <a:lnTo>
                    <a:pt x="0" y="972326"/>
                  </a:lnTo>
                  <a:lnTo>
                    <a:pt x="543363" y="0"/>
                  </a:lnTo>
                  <a:lnTo>
                    <a:pt x="1060704" y="972326"/>
                  </a:lnTo>
                  <a:lnTo>
                    <a:pt x="832104" y="142952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37" name="Hexagon 36">
              <a:extLst>
                <a:ext uri="{FF2B5EF4-FFF2-40B4-BE49-F238E27FC236}">
                  <a16:creationId xmlns:a16="http://schemas.microsoft.com/office/drawing/2014/main" xmlns="" id="{5B6F2CED-931C-4F63-85D6-C6DF9AEF7CFE}"/>
                </a:ext>
              </a:extLst>
            </p:cNvPr>
            <p:cNvSpPr/>
            <p:nvPr/>
          </p:nvSpPr>
          <p:spPr>
            <a:xfrm>
              <a:off x="4115403" y="1760695"/>
              <a:ext cx="913197" cy="79450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lumMod val="75000"/>
                    <a:lumOff val="25000"/>
                  </a:schemeClr>
                </a:solidFill>
              </a:endParaRPr>
            </a:p>
          </p:txBody>
        </p:sp>
      </p:grpSp>
      <p:grpSp>
        <p:nvGrpSpPr>
          <p:cNvPr id="38" name="Group 37">
            <a:extLst>
              <a:ext uri="{FF2B5EF4-FFF2-40B4-BE49-F238E27FC236}">
                <a16:creationId xmlns:a16="http://schemas.microsoft.com/office/drawing/2014/main" xmlns="" id="{E6C2284C-DBAB-47B6-8CE9-0A141B89F5BF}"/>
              </a:ext>
            </a:extLst>
          </p:cNvPr>
          <p:cNvGrpSpPr/>
          <p:nvPr/>
        </p:nvGrpSpPr>
        <p:grpSpPr>
          <a:xfrm rot="10121491">
            <a:off x="4751037" y="2793491"/>
            <a:ext cx="1060704" cy="1429526"/>
            <a:chOff x="4041649" y="1707654"/>
            <a:chExt cx="1060704" cy="1429526"/>
          </a:xfrm>
        </p:grpSpPr>
        <p:sp>
          <p:nvSpPr>
            <p:cNvPr id="39" name="Isosceles Triangle 2">
              <a:extLst>
                <a:ext uri="{FF2B5EF4-FFF2-40B4-BE49-F238E27FC236}">
                  <a16:creationId xmlns:a16="http://schemas.microsoft.com/office/drawing/2014/main" xmlns="" id="{BC30DC2B-84BA-4B5D-9AAA-5D5CFA8ADC1A}"/>
                </a:ext>
              </a:extLst>
            </p:cNvPr>
            <p:cNvSpPr/>
            <p:nvPr/>
          </p:nvSpPr>
          <p:spPr>
            <a:xfrm rot="10800000">
              <a:off x="4041649" y="1707654"/>
              <a:ext cx="1060704" cy="1429526"/>
            </a:xfrm>
            <a:custGeom>
              <a:avLst/>
              <a:gdLst>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69776 h 1584176"/>
                <a:gd name="connsiteX7" fmla="*/ 832104 w 1060704"/>
                <a:gd name="connsiteY7" fmla="*/ 669776 h 1584176"/>
                <a:gd name="connsiteX8" fmla="*/ 1060704 w 1060704"/>
                <a:gd name="connsiteY8" fmla="*/ 1126976 h 1584176"/>
                <a:gd name="connsiteX9" fmla="*/ 832104 w 1060704"/>
                <a:gd name="connsiteY9"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60747 h 1584176"/>
                <a:gd name="connsiteX7" fmla="*/ 831087 w 1060704"/>
                <a:gd name="connsiteY7" fmla="*/ 669776 h 1584176"/>
                <a:gd name="connsiteX8" fmla="*/ 832104 w 1060704"/>
                <a:gd name="connsiteY8" fmla="*/ 669776 h 1584176"/>
                <a:gd name="connsiteX9" fmla="*/ 1060704 w 1060704"/>
                <a:gd name="connsiteY9" fmla="*/ 1126976 h 1584176"/>
                <a:gd name="connsiteX10" fmla="*/ 832104 w 1060704"/>
                <a:gd name="connsiteY10"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53603 h 1584176"/>
                <a:gd name="connsiteX7" fmla="*/ 831087 w 1060704"/>
                <a:gd name="connsiteY7" fmla="*/ 660747 h 1584176"/>
                <a:gd name="connsiteX8" fmla="*/ 831087 w 1060704"/>
                <a:gd name="connsiteY8" fmla="*/ 669776 h 1584176"/>
                <a:gd name="connsiteX9" fmla="*/ 832104 w 1060704"/>
                <a:gd name="connsiteY9" fmla="*/ 669776 h 1584176"/>
                <a:gd name="connsiteX10" fmla="*/ 1060704 w 1060704"/>
                <a:gd name="connsiteY10" fmla="*/ 1126976 h 1584176"/>
                <a:gd name="connsiteX11" fmla="*/ 832104 w 1060704"/>
                <a:gd name="connsiteY11"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53603 h 1584176"/>
                <a:gd name="connsiteX7" fmla="*/ 831087 w 1060704"/>
                <a:gd name="connsiteY7" fmla="*/ 660747 h 1584176"/>
                <a:gd name="connsiteX8" fmla="*/ 831087 w 1060704"/>
                <a:gd name="connsiteY8" fmla="*/ 669776 h 1584176"/>
                <a:gd name="connsiteX9" fmla="*/ 832104 w 1060704"/>
                <a:gd name="connsiteY9" fmla="*/ 669776 h 1584176"/>
                <a:gd name="connsiteX10" fmla="*/ 1060704 w 1060704"/>
                <a:gd name="connsiteY10" fmla="*/ 1126976 h 1584176"/>
                <a:gd name="connsiteX11" fmla="*/ 832104 w 1060704"/>
                <a:gd name="connsiteY11"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53603 h 1584176"/>
                <a:gd name="connsiteX7" fmla="*/ 831087 w 1060704"/>
                <a:gd name="connsiteY7" fmla="*/ 660747 h 1584176"/>
                <a:gd name="connsiteX8" fmla="*/ 831087 w 1060704"/>
                <a:gd name="connsiteY8" fmla="*/ 669776 h 1584176"/>
                <a:gd name="connsiteX9" fmla="*/ 832104 w 1060704"/>
                <a:gd name="connsiteY9" fmla="*/ 669776 h 1584176"/>
                <a:gd name="connsiteX10" fmla="*/ 1060704 w 1060704"/>
                <a:gd name="connsiteY10" fmla="*/ 1126976 h 1584176"/>
                <a:gd name="connsiteX11" fmla="*/ 832104 w 1060704"/>
                <a:gd name="connsiteY11"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53603 h 1584176"/>
                <a:gd name="connsiteX7" fmla="*/ 831087 w 1060704"/>
                <a:gd name="connsiteY7" fmla="*/ 660747 h 1584176"/>
                <a:gd name="connsiteX8" fmla="*/ 831087 w 1060704"/>
                <a:gd name="connsiteY8" fmla="*/ 669776 h 1584176"/>
                <a:gd name="connsiteX9" fmla="*/ 832104 w 1060704"/>
                <a:gd name="connsiteY9" fmla="*/ 669776 h 1584176"/>
                <a:gd name="connsiteX10" fmla="*/ 1060704 w 1060704"/>
                <a:gd name="connsiteY10" fmla="*/ 1126976 h 1584176"/>
                <a:gd name="connsiteX11" fmla="*/ 832104 w 1060704"/>
                <a:gd name="connsiteY11"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53603 h 1584176"/>
                <a:gd name="connsiteX7" fmla="*/ 831087 w 1060704"/>
                <a:gd name="connsiteY7" fmla="*/ 669776 h 1584176"/>
                <a:gd name="connsiteX8" fmla="*/ 832104 w 1060704"/>
                <a:gd name="connsiteY8" fmla="*/ 669776 h 1584176"/>
                <a:gd name="connsiteX9" fmla="*/ 1060704 w 1060704"/>
                <a:gd name="connsiteY9" fmla="*/ 1126976 h 1584176"/>
                <a:gd name="connsiteX10" fmla="*/ 832104 w 1060704"/>
                <a:gd name="connsiteY10"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69776 h 1584176"/>
                <a:gd name="connsiteX7" fmla="*/ 832104 w 1060704"/>
                <a:gd name="connsiteY7" fmla="*/ 669776 h 1584176"/>
                <a:gd name="connsiteX8" fmla="*/ 1060704 w 1060704"/>
                <a:gd name="connsiteY8" fmla="*/ 1126976 h 1584176"/>
                <a:gd name="connsiteX9" fmla="*/ 832104 w 1060704"/>
                <a:gd name="connsiteY9"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69776 h 1584176"/>
                <a:gd name="connsiteX7" fmla="*/ 1060704 w 1060704"/>
                <a:gd name="connsiteY7" fmla="*/ 1126976 h 1584176"/>
                <a:gd name="connsiteX8" fmla="*/ 832104 w 1060704"/>
                <a:gd name="connsiteY8"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1060704 w 1060704"/>
                <a:gd name="connsiteY6" fmla="*/ 1126976 h 1584176"/>
                <a:gd name="connsiteX7" fmla="*/ 832104 w 1060704"/>
                <a:gd name="connsiteY7"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531051 w 1060704"/>
                <a:gd name="connsiteY4" fmla="*/ 0 h 1584176"/>
                <a:gd name="connsiteX5" fmla="*/ 1060704 w 1060704"/>
                <a:gd name="connsiteY5" fmla="*/ 1126976 h 1584176"/>
                <a:gd name="connsiteX6" fmla="*/ 832104 w 1060704"/>
                <a:gd name="connsiteY6"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531051 w 1060704"/>
                <a:gd name="connsiteY3" fmla="*/ 0 h 1584176"/>
                <a:gd name="connsiteX4" fmla="*/ 1060704 w 1060704"/>
                <a:gd name="connsiteY4" fmla="*/ 1126976 h 1584176"/>
                <a:gd name="connsiteX5" fmla="*/ 832104 w 1060704"/>
                <a:gd name="connsiteY5" fmla="*/ 1584176 h 1584176"/>
                <a:gd name="connsiteX0" fmla="*/ 832104 w 1060704"/>
                <a:gd name="connsiteY0" fmla="*/ 1553220 h 1553220"/>
                <a:gd name="connsiteX1" fmla="*/ 228600 w 1060704"/>
                <a:gd name="connsiteY1" fmla="*/ 1553220 h 1553220"/>
                <a:gd name="connsiteX2" fmla="*/ 0 w 1060704"/>
                <a:gd name="connsiteY2" fmla="*/ 1096020 h 1553220"/>
                <a:gd name="connsiteX3" fmla="*/ 523907 w 1060704"/>
                <a:gd name="connsiteY3" fmla="*/ 0 h 1553220"/>
                <a:gd name="connsiteX4" fmla="*/ 1060704 w 1060704"/>
                <a:gd name="connsiteY4" fmla="*/ 1096020 h 1553220"/>
                <a:gd name="connsiteX5" fmla="*/ 832104 w 1060704"/>
                <a:gd name="connsiteY5" fmla="*/ 1553220 h 1553220"/>
                <a:gd name="connsiteX0" fmla="*/ 832104 w 1060704"/>
                <a:gd name="connsiteY0" fmla="*/ 1522263 h 1522263"/>
                <a:gd name="connsiteX1" fmla="*/ 228600 w 1060704"/>
                <a:gd name="connsiteY1" fmla="*/ 1522263 h 1522263"/>
                <a:gd name="connsiteX2" fmla="*/ 0 w 1060704"/>
                <a:gd name="connsiteY2" fmla="*/ 1065063 h 1522263"/>
                <a:gd name="connsiteX3" fmla="*/ 519144 w 1060704"/>
                <a:gd name="connsiteY3" fmla="*/ 0 h 1522263"/>
                <a:gd name="connsiteX4" fmla="*/ 1060704 w 1060704"/>
                <a:gd name="connsiteY4" fmla="*/ 1065063 h 1522263"/>
                <a:gd name="connsiteX5" fmla="*/ 832104 w 1060704"/>
                <a:gd name="connsiteY5" fmla="*/ 1522263 h 1522263"/>
                <a:gd name="connsiteX0" fmla="*/ 832104 w 1060704"/>
                <a:gd name="connsiteY0" fmla="*/ 1522263 h 1522263"/>
                <a:gd name="connsiteX1" fmla="*/ 228600 w 1060704"/>
                <a:gd name="connsiteY1" fmla="*/ 1522263 h 1522263"/>
                <a:gd name="connsiteX2" fmla="*/ 0 w 1060704"/>
                <a:gd name="connsiteY2" fmla="*/ 1065063 h 1522263"/>
                <a:gd name="connsiteX3" fmla="*/ 533432 w 1060704"/>
                <a:gd name="connsiteY3" fmla="*/ 0 h 1522263"/>
                <a:gd name="connsiteX4" fmla="*/ 1060704 w 1060704"/>
                <a:gd name="connsiteY4" fmla="*/ 1065063 h 1522263"/>
                <a:gd name="connsiteX5" fmla="*/ 832104 w 1060704"/>
                <a:gd name="connsiteY5" fmla="*/ 1522263 h 1522263"/>
                <a:gd name="connsiteX0" fmla="*/ 832104 w 1060704"/>
                <a:gd name="connsiteY0" fmla="*/ 1524644 h 1524644"/>
                <a:gd name="connsiteX1" fmla="*/ 228600 w 1060704"/>
                <a:gd name="connsiteY1" fmla="*/ 1524644 h 1524644"/>
                <a:gd name="connsiteX2" fmla="*/ 0 w 1060704"/>
                <a:gd name="connsiteY2" fmla="*/ 1067444 h 1524644"/>
                <a:gd name="connsiteX3" fmla="*/ 526288 w 1060704"/>
                <a:gd name="connsiteY3" fmla="*/ 0 h 1524644"/>
                <a:gd name="connsiteX4" fmla="*/ 1060704 w 1060704"/>
                <a:gd name="connsiteY4" fmla="*/ 1067444 h 1524644"/>
                <a:gd name="connsiteX5" fmla="*/ 832104 w 1060704"/>
                <a:gd name="connsiteY5" fmla="*/ 1524644 h 1524644"/>
                <a:gd name="connsiteX0" fmla="*/ 832104 w 1060704"/>
                <a:gd name="connsiteY0" fmla="*/ 1517309 h 1517309"/>
                <a:gd name="connsiteX1" fmla="*/ 228600 w 1060704"/>
                <a:gd name="connsiteY1" fmla="*/ 1517309 h 1517309"/>
                <a:gd name="connsiteX2" fmla="*/ 0 w 1060704"/>
                <a:gd name="connsiteY2" fmla="*/ 1060109 h 1517309"/>
                <a:gd name="connsiteX3" fmla="*/ 528733 w 1060704"/>
                <a:gd name="connsiteY3" fmla="*/ 0 h 1517309"/>
                <a:gd name="connsiteX4" fmla="*/ 1060704 w 1060704"/>
                <a:gd name="connsiteY4" fmla="*/ 1060109 h 1517309"/>
                <a:gd name="connsiteX5" fmla="*/ 832104 w 1060704"/>
                <a:gd name="connsiteY5" fmla="*/ 1517309 h 1517309"/>
                <a:gd name="connsiteX0" fmla="*/ 832104 w 1060704"/>
                <a:gd name="connsiteY0" fmla="*/ 1422211 h 1422211"/>
                <a:gd name="connsiteX1" fmla="*/ 228600 w 1060704"/>
                <a:gd name="connsiteY1" fmla="*/ 1422211 h 1422211"/>
                <a:gd name="connsiteX2" fmla="*/ 0 w 1060704"/>
                <a:gd name="connsiteY2" fmla="*/ 965011 h 1422211"/>
                <a:gd name="connsiteX3" fmla="*/ 543363 w 1060704"/>
                <a:gd name="connsiteY3" fmla="*/ 0 h 1422211"/>
                <a:gd name="connsiteX4" fmla="*/ 1060704 w 1060704"/>
                <a:gd name="connsiteY4" fmla="*/ 965011 h 1422211"/>
                <a:gd name="connsiteX5" fmla="*/ 832104 w 1060704"/>
                <a:gd name="connsiteY5" fmla="*/ 1422211 h 1422211"/>
                <a:gd name="connsiteX0" fmla="*/ 832104 w 1060704"/>
                <a:gd name="connsiteY0" fmla="*/ 1429526 h 1429526"/>
                <a:gd name="connsiteX1" fmla="*/ 228600 w 1060704"/>
                <a:gd name="connsiteY1" fmla="*/ 1429526 h 1429526"/>
                <a:gd name="connsiteX2" fmla="*/ 0 w 1060704"/>
                <a:gd name="connsiteY2" fmla="*/ 972326 h 1429526"/>
                <a:gd name="connsiteX3" fmla="*/ 543363 w 1060704"/>
                <a:gd name="connsiteY3" fmla="*/ 0 h 1429526"/>
                <a:gd name="connsiteX4" fmla="*/ 1060704 w 1060704"/>
                <a:gd name="connsiteY4" fmla="*/ 972326 h 1429526"/>
                <a:gd name="connsiteX5" fmla="*/ 832104 w 1060704"/>
                <a:gd name="connsiteY5" fmla="*/ 1429526 h 1429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0704" h="1429526">
                  <a:moveTo>
                    <a:pt x="832104" y="1429526"/>
                  </a:moveTo>
                  <a:lnTo>
                    <a:pt x="228600" y="1429526"/>
                  </a:lnTo>
                  <a:lnTo>
                    <a:pt x="0" y="972326"/>
                  </a:lnTo>
                  <a:lnTo>
                    <a:pt x="543363" y="0"/>
                  </a:lnTo>
                  <a:lnTo>
                    <a:pt x="1060704" y="972326"/>
                  </a:lnTo>
                  <a:lnTo>
                    <a:pt x="832104" y="142952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40" name="Hexagon 39">
              <a:extLst>
                <a:ext uri="{FF2B5EF4-FFF2-40B4-BE49-F238E27FC236}">
                  <a16:creationId xmlns:a16="http://schemas.microsoft.com/office/drawing/2014/main" xmlns="" id="{DA9A41A7-C86C-46C3-9B70-FB429BB5E43C}"/>
                </a:ext>
              </a:extLst>
            </p:cNvPr>
            <p:cNvSpPr/>
            <p:nvPr/>
          </p:nvSpPr>
          <p:spPr>
            <a:xfrm>
              <a:off x="4115403" y="1760695"/>
              <a:ext cx="913197" cy="79450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lumMod val="75000"/>
                    <a:lumOff val="25000"/>
                  </a:schemeClr>
                </a:solidFill>
              </a:endParaRPr>
            </a:p>
          </p:txBody>
        </p:sp>
      </p:grpSp>
      <p:grpSp>
        <p:nvGrpSpPr>
          <p:cNvPr id="41" name="Group 40">
            <a:extLst>
              <a:ext uri="{FF2B5EF4-FFF2-40B4-BE49-F238E27FC236}">
                <a16:creationId xmlns:a16="http://schemas.microsoft.com/office/drawing/2014/main" xmlns="" id="{81F0B1A7-B5D3-4BDC-94A2-DAECFA07059D}"/>
              </a:ext>
            </a:extLst>
          </p:cNvPr>
          <p:cNvGrpSpPr/>
          <p:nvPr/>
        </p:nvGrpSpPr>
        <p:grpSpPr>
          <a:xfrm rot="14417835">
            <a:off x="3734102" y="3134977"/>
            <a:ext cx="1060704" cy="1429526"/>
            <a:chOff x="4041649" y="1707654"/>
            <a:chExt cx="1060704" cy="1429526"/>
          </a:xfrm>
        </p:grpSpPr>
        <p:sp>
          <p:nvSpPr>
            <p:cNvPr id="42" name="Isosceles Triangle 2">
              <a:extLst>
                <a:ext uri="{FF2B5EF4-FFF2-40B4-BE49-F238E27FC236}">
                  <a16:creationId xmlns:a16="http://schemas.microsoft.com/office/drawing/2014/main" xmlns="" id="{5DB68BF0-632E-4717-91FB-7E8973905566}"/>
                </a:ext>
              </a:extLst>
            </p:cNvPr>
            <p:cNvSpPr/>
            <p:nvPr/>
          </p:nvSpPr>
          <p:spPr>
            <a:xfrm rot="10800000">
              <a:off x="4041649" y="1707654"/>
              <a:ext cx="1060704" cy="1429526"/>
            </a:xfrm>
            <a:custGeom>
              <a:avLst/>
              <a:gdLst>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69776 h 1584176"/>
                <a:gd name="connsiteX7" fmla="*/ 832104 w 1060704"/>
                <a:gd name="connsiteY7" fmla="*/ 669776 h 1584176"/>
                <a:gd name="connsiteX8" fmla="*/ 1060704 w 1060704"/>
                <a:gd name="connsiteY8" fmla="*/ 1126976 h 1584176"/>
                <a:gd name="connsiteX9" fmla="*/ 832104 w 1060704"/>
                <a:gd name="connsiteY9"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60747 h 1584176"/>
                <a:gd name="connsiteX7" fmla="*/ 831087 w 1060704"/>
                <a:gd name="connsiteY7" fmla="*/ 669776 h 1584176"/>
                <a:gd name="connsiteX8" fmla="*/ 832104 w 1060704"/>
                <a:gd name="connsiteY8" fmla="*/ 669776 h 1584176"/>
                <a:gd name="connsiteX9" fmla="*/ 1060704 w 1060704"/>
                <a:gd name="connsiteY9" fmla="*/ 1126976 h 1584176"/>
                <a:gd name="connsiteX10" fmla="*/ 832104 w 1060704"/>
                <a:gd name="connsiteY10"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53603 h 1584176"/>
                <a:gd name="connsiteX7" fmla="*/ 831087 w 1060704"/>
                <a:gd name="connsiteY7" fmla="*/ 660747 h 1584176"/>
                <a:gd name="connsiteX8" fmla="*/ 831087 w 1060704"/>
                <a:gd name="connsiteY8" fmla="*/ 669776 h 1584176"/>
                <a:gd name="connsiteX9" fmla="*/ 832104 w 1060704"/>
                <a:gd name="connsiteY9" fmla="*/ 669776 h 1584176"/>
                <a:gd name="connsiteX10" fmla="*/ 1060704 w 1060704"/>
                <a:gd name="connsiteY10" fmla="*/ 1126976 h 1584176"/>
                <a:gd name="connsiteX11" fmla="*/ 832104 w 1060704"/>
                <a:gd name="connsiteY11"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53603 h 1584176"/>
                <a:gd name="connsiteX7" fmla="*/ 831087 w 1060704"/>
                <a:gd name="connsiteY7" fmla="*/ 660747 h 1584176"/>
                <a:gd name="connsiteX8" fmla="*/ 831087 w 1060704"/>
                <a:gd name="connsiteY8" fmla="*/ 669776 h 1584176"/>
                <a:gd name="connsiteX9" fmla="*/ 832104 w 1060704"/>
                <a:gd name="connsiteY9" fmla="*/ 669776 h 1584176"/>
                <a:gd name="connsiteX10" fmla="*/ 1060704 w 1060704"/>
                <a:gd name="connsiteY10" fmla="*/ 1126976 h 1584176"/>
                <a:gd name="connsiteX11" fmla="*/ 832104 w 1060704"/>
                <a:gd name="connsiteY11"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53603 h 1584176"/>
                <a:gd name="connsiteX7" fmla="*/ 831087 w 1060704"/>
                <a:gd name="connsiteY7" fmla="*/ 660747 h 1584176"/>
                <a:gd name="connsiteX8" fmla="*/ 831087 w 1060704"/>
                <a:gd name="connsiteY8" fmla="*/ 669776 h 1584176"/>
                <a:gd name="connsiteX9" fmla="*/ 832104 w 1060704"/>
                <a:gd name="connsiteY9" fmla="*/ 669776 h 1584176"/>
                <a:gd name="connsiteX10" fmla="*/ 1060704 w 1060704"/>
                <a:gd name="connsiteY10" fmla="*/ 1126976 h 1584176"/>
                <a:gd name="connsiteX11" fmla="*/ 832104 w 1060704"/>
                <a:gd name="connsiteY11"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53603 h 1584176"/>
                <a:gd name="connsiteX7" fmla="*/ 831087 w 1060704"/>
                <a:gd name="connsiteY7" fmla="*/ 660747 h 1584176"/>
                <a:gd name="connsiteX8" fmla="*/ 831087 w 1060704"/>
                <a:gd name="connsiteY8" fmla="*/ 669776 h 1584176"/>
                <a:gd name="connsiteX9" fmla="*/ 832104 w 1060704"/>
                <a:gd name="connsiteY9" fmla="*/ 669776 h 1584176"/>
                <a:gd name="connsiteX10" fmla="*/ 1060704 w 1060704"/>
                <a:gd name="connsiteY10" fmla="*/ 1126976 h 1584176"/>
                <a:gd name="connsiteX11" fmla="*/ 832104 w 1060704"/>
                <a:gd name="connsiteY11"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53603 h 1584176"/>
                <a:gd name="connsiteX7" fmla="*/ 831087 w 1060704"/>
                <a:gd name="connsiteY7" fmla="*/ 669776 h 1584176"/>
                <a:gd name="connsiteX8" fmla="*/ 832104 w 1060704"/>
                <a:gd name="connsiteY8" fmla="*/ 669776 h 1584176"/>
                <a:gd name="connsiteX9" fmla="*/ 1060704 w 1060704"/>
                <a:gd name="connsiteY9" fmla="*/ 1126976 h 1584176"/>
                <a:gd name="connsiteX10" fmla="*/ 832104 w 1060704"/>
                <a:gd name="connsiteY10"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69776 h 1584176"/>
                <a:gd name="connsiteX7" fmla="*/ 832104 w 1060704"/>
                <a:gd name="connsiteY7" fmla="*/ 669776 h 1584176"/>
                <a:gd name="connsiteX8" fmla="*/ 1060704 w 1060704"/>
                <a:gd name="connsiteY8" fmla="*/ 1126976 h 1584176"/>
                <a:gd name="connsiteX9" fmla="*/ 832104 w 1060704"/>
                <a:gd name="connsiteY9"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69776 h 1584176"/>
                <a:gd name="connsiteX7" fmla="*/ 1060704 w 1060704"/>
                <a:gd name="connsiteY7" fmla="*/ 1126976 h 1584176"/>
                <a:gd name="connsiteX8" fmla="*/ 832104 w 1060704"/>
                <a:gd name="connsiteY8"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1060704 w 1060704"/>
                <a:gd name="connsiteY6" fmla="*/ 1126976 h 1584176"/>
                <a:gd name="connsiteX7" fmla="*/ 832104 w 1060704"/>
                <a:gd name="connsiteY7"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531051 w 1060704"/>
                <a:gd name="connsiteY4" fmla="*/ 0 h 1584176"/>
                <a:gd name="connsiteX5" fmla="*/ 1060704 w 1060704"/>
                <a:gd name="connsiteY5" fmla="*/ 1126976 h 1584176"/>
                <a:gd name="connsiteX6" fmla="*/ 832104 w 1060704"/>
                <a:gd name="connsiteY6"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531051 w 1060704"/>
                <a:gd name="connsiteY3" fmla="*/ 0 h 1584176"/>
                <a:gd name="connsiteX4" fmla="*/ 1060704 w 1060704"/>
                <a:gd name="connsiteY4" fmla="*/ 1126976 h 1584176"/>
                <a:gd name="connsiteX5" fmla="*/ 832104 w 1060704"/>
                <a:gd name="connsiteY5" fmla="*/ 1584176 h 1584176"/>
                <a:gd name="connsiteX0" fmla="*/ 832104 w 1060704"/>
                <a:gd name="connsiteY0" fmla="*/ 1553220 h 1553220"/>
                <a:gd name="connsiteX1" fmla="*/ 228600 w 1060704"/>
                <a:gd name="connsiteY1" fmla="*/ 1553220 h 1553220"/>
                <a:gd name="connsiteX2" fmla="*/ 0 w 1060704"/>
                <a:gd name="connsiteY2" fmla="*/ 1096020 h 1553220"/>
                <a:gd name="connsiteX3" fmla="*/ 523907 w 1060704"/>
                <a:gd name="connsiteY3" fmla="*/ 0 h 1553220"/>
                <a:gd name="connsiteX4" fmla="*/ 1060704 w 1060704"/>
                <a:gd name="connsiteY4" fmla="*/ 1096020 h 1553220"/>
                <a:gd name="connsiteX5" fmla="*/ 832104 w 1060704"/>
                <a:gd name="connsiteY5" fmla="*/ 1553220 h 1553220"/>
                <a:gd name="connsiteX0" fmla="*/ 832104 w 1060704"/>
                <a:gd name="connsiteY0" fmla="*/ 1522263 h 1522263"/>
                <a:gd name="connsiteX1" fmla="*/ 228600 w 1060704"/>
                <a:gd name="connsiteY1" fmla="*/ 1522263 h 1522263"/>
                <a:gd name="connsiteX2" fmla="*/ 0 w 1060704"/>
                <a:gd name="connsiteY2" fmla="*/ 1065063 h 1522263"/>
                <a:gd name="connsiteX3" fmla="*/ 519144 w 1060704"/>
                <a:gd name="connsiteY3" fmla="*/ 0 h 1522263"/>
                <a:gd name="connsiteX4" fmla="*/ 1060704 w 1060704"/>
                <a:gd name="connsiteY4" fmla="*/ 1065063 h 1522263"/>
                <a:gd name="connsiteX5" fmla="*/ 832104 w 1060704"/>
                <a:gd name="connsiteY5" fmla="*/ 1522263 h 1522263"/>
                <a:gd name="connsiteX0" fmla="*/ 832104 w 1060704"/>
                <a:gd name="connsiteY0" fmla="*/ 1522263 h 1522263"/>
                <a:gd name="connsiteX1" fmla="*/ 228600 w 1060704"/>
                <a:gd name="connsiteY1" fmla="*/ 1522263 h 1522263"/>
                <a:gd name="connsiteX2" fmla="*/ 0 w 1060704"/>
                <a:gd name="connsiteY2" fmla="*/ 1065063 h 1522263"/>
                <a:gd name="connsiteX3" fmla="*/ 533432 w 1060704"/>
                <a:gd name="connsiteY3" fmla="*/ 0 h 1522263"/>
                <a:gd name="connsiteX4" fmla="*/ 1060704 w 1060704"/>
                <a:gd name="connsiteY4" fmla="*/ 1065063 h 1522263"/>
                <a:gd name="connsiteX5" fmla="*/ 832104 w 1060704"/>
                <a:gd name="connsiteY5" fmla="*/ 1522263 h 1522263"/>
                <a:gd name="connsiteX0" fmla="*/ 832104 w 1060704"/>
                <a:gd name="connsiteY0" fmla="*/ 1524644 h 1524644"/>
                <a:gd name="connsiteX1" fmla="*/ 228600 w 1060704"/>
                <a:gd name="connsiteY1" fmla="*/ 1524644 h 1524644"/>
                <a:gd name="connsiteX2" fmla="*/ 0 w 1060704"/>
                <a:gd name="connsiteY2" fmla="*/ 1067444 h 1524644"/>
                <a:gd name="connsiteX3" fmla="*/ 526288 w 1060704"/>
                <a:gd name="connsiteY3" fmla="*/ 0 h 1524644"/>
                <a:gd name="connsiteX4" fmla="*/ 1060704 w 1060704"/>
                <a:gd name="connsiteY4" fmla="*/ 1067444 h 1524644"/>
                <a:gd name="connsiteX5" fmla="*/ 832104 w 1060704"/>
                <a:gd name="connsiteY5" fmla="*/ 1524644 h 1524644"/>
                <a:gd name="connsiteX0" fmla="*/ 832104 w 1060704"/>
                <a:gd name="connsiteY0" fmla="*/ 1517309 h 1517309"/>
                <a:gd name="connsiteX1" fmla="*/ 228600 w 1060704"/>
                <a:gd name="connsiteY1" fmla="*/ 1517309 h 1517309"/>
                <a:gd name="connsiteX2" fmla="*/ 0 w 1060704"/>
                <a:gd name="connsiteY2" fmla="*/ 1060109 h 1517309"/>
                <a:gd name="connsiteX3" fmla="*/ 528733 w 1060704"/>
                <a:gd name="connsiteY3" fmla="*/ 0 h 1517309"/>
                <a:gd name="connsiteX4" fmla="*/ 1060704 w 1060704"/>
                <a:gd name="connsiteY4" fmla="*/ 1060109 h 1517309"/>
                <a:gd name="connsiteX5" fmla="*/ 832104 w 1060704"/>
                <a:gd name="connsiteY5" fmla="*/ 1517309 h 1517309"/>
                <a:gd name="connsiteX0" fmla="*/ 832104 w 1060704"/>
                <a:gd name="connsiteY0" fmla="*/ 1422211 h 1422211"/>
                <a:gd name="connsiteX1" fmla="*/ 228600 w 1060704"/>
                <a:gd name="connsiteY1" fmla="*/ 1422211 h 1422211"/>
                <a:gd name="connsiteX2" fmla="*/ 0 w 1060704"/>
                <a:gd name="connsiteY2" fmla="*/ 965011 h 1422211"/>
                <a:gd name="connsiteX3" fmla="*/ 543363 w 1060704"/>
                <a:gd name="connsiteY3" fmla="*/ 0 h 1422211"/>
                <a:gd name="connsiteX4" fmla="*/ 1060704 w 1060704"/>
                <a:gd name="connsiteY4" fmla="*/ 965011 h 1422211"/>
                <a:gd name="connsiteX5" fmla="*/ 832104 w 1060704"/>
                <a:gd name="connsiteY5" fmla="*/ 1422211 h 1422211"/>
                <a:gd name="connsiteX0" fmla="*/ 832104 w 1060704"/>
                <a:gd name="connsiteY0" fmla="*/ 1429526 h 1429526"/>
                <a:gd name="connsiteX1" fmla="*/ 228600 w 1060704"/>
                <a:gd name="connsiteY1" fmla="*/ 1429526 h 1429526"/>
                <a:gd name="connsiteX2" fmla="*/ 0 w 1060704"/>
                <a:gd name="connsiteY2" fmla="*/ 972326 h 1429526"/>
                <a:gd name="connsiteX3" fmla="*/ 543363 w 1060704"/>
                <a:gd name="connsiteY3" fmla="*/ 0 h 1429526"/>
                <a:gd name="connsiteX4" fmla="*/ 1060704 w 1060704"/>
                <a:gd name="connsiteY4" fmla="*/ 972326 h 1429526"/>
                <a:gd name="connsiteX5" fmla="*/ 832104 w 1060704"/>
                <a:gd name="connsiteY5" fmla="*/ 1429526 h 1429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0704" h="1429526">
                  <a:moveTo>
                    <a:pt x="832104" y="1429526"/>
                  </a:moveTo>
                  <a:lnTo>
                    <a:pt x="228600" y="1429526"/>
                  </a:lnTo>
                  <a:lnTo>
                    <a:pt x="0" y="972326"/>
                  </a:lnTo>
                  <a:lnTo>
                    <a:pt x="543363" y="0"/>
                  </a:lnTo>
                  <a:lnTo>
                    <a:pt x="1060704" y="972326"/>
                  </a:lnTo>
                  <a:lnTo>
                    <a:pt x="832104" y="142952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43" name="Hexagon 42">
              <a:extLst>
                <a:ext uri="{FF2B5EF4-FFF2-40B4-BE49-F238E27FC236}">
                  <a16:creationId xmlns:a16="http://schemas.microsoft.com/office/drawing/2014/main" xmlns="" id="{7D11417F-D6BD-487B-8EBE-8B6A1194CDE0}"/>
                </a:ext>
              </a:extLst>
            </p:cNvPr>
            <p:cNvSpPr/>
            <p:nvPr/>
          </p:nvSpPr>
          <p:spPr>
            <a:xfrm>
              <a:off x="4115403" y="1760695"/>
              <a:ext cx="913197" cy="79450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lumMod val="75000"/>
                    <a:lumOff val="25000"/>
                  </a:schemeClr>
                </a:solidFill>
              </a:endParaRPr>
            </a:p>
          </p:txBody>
        </p:sp>
      </p:grpSp>
      <p:grpSp>
        <p:nvGrpSpPr>
          <p:cNvPr id="44" name="Group 43">
            <a:extLst>
              <a:ext uri="{FF2B5EF4-FFF2-40B4-BE49-F238E27FC236}">
                <a16:creationId xmlns:a16="http://schemas.microsoft.com/office/drawing/2014/main" xmlns="" id="{A553A1F3-6FFD-4CDA-BE88-69F5EEB924B8}"/>
              </a:ext>
            </a:extLst>
          </p:cNvPr>
          <p:cNvGrpSpPr/>
          <p:nvPr/>
        </p:nvGrpSpPr>
        <p:grpSpPr>
          <a:xfrm rot="18847156">
            <a:off x="3126207" y="2262839"/>
            <a:ext cx="1060704" cy="1429526"/>
            <a:chOff x="4041649" y="1707654"/>
            <a:chExt cx="1060704" cy="1429526"/>
          </a:xfrm>
        </p:grpSpPr>
        <p:sp>
          <p:nvSpPr>
            <p:cNvPr id="45" name="Isosceles Triangle 2">
              <a:extLst>
                <a:ext uri="{FF2B5EF4-FFF2-40B4-BE49-F238E27FC236}">
                  <a16:creationId xmlns:a16="http://schemas.microsoft.com/office/drawing/2014/main" xmlns="" id="{66663CD4-84DB-4CF0-A986-863F16EDD6A9}"/>
                </a:ext>
              </a:extLst>
            </p:cNvPr>
            <p:cNvSpPr/>
            <p:nvPr/>
          </p:nvSpPr>
          <p:spPr>
            <a:xfrm rot="10800000">
              <a:off x="4041649" y="1707654"/>
              <a:ext cx="1060704" cy="1429526"/>
            </a:xfrm>
            <a:custGeom>
              <a:avLst/>
              <a:gdLst>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69776 h 1584176"/>
                <a:gd name="connsiteX7" fmla="*/ 832104 w 1060704"/>
                <a:gd name="connsiteY7" fmla="*/ 669776 h 1584176"/>
                <a:gd name="connsiteX8" fmla="*/ 1060704 w 1060704"/>
                <a:gd name="connsiteY8" fmla="*/ 1126976 h 1584176"/>
                <a:gd name="connsiteX9" fmla="*/ 832104 w 1060704"/>
                <a:gd name="connsiteY9"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60747 h 1584176"/>
                <a:gd name="connsiteX7" fmla="*/ 831087 w 1060704"/>
                <a:gd name="connsiteY7" fmla="*/ 669776 h 1584176"/>
                <a:gd name="connsiteX8" fmla="*/ 832104 w 1060704"/>
                <a:gd name="connsiteY8" fmla="*/ 669776 h 1584176"/>
                <a:gd name="connsiteX9" fmla="*/ 1060704 w 1060704"/>
                <a:gd name="connsiteY9" fmla="*/ 1126976 h 1584176"/>
                <a:gd name="connsiteX10" fmla="*/ 832104 w 1060704"/>
                <a:gd name="connsiteY10"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53603 h 1584176"/>
                <a:gd name="connsiteX7" fmla="*/ 831087 w 1060704"/>
                <a:gd name="connsiteY7" fmla="*/ 660747 h 1584176"/>
                <a:gd name="connsiteX8" fmla="*/ 831087 w 1060704"/>
                <a:gd name="connsiteY8" fmla="*/ 669776 h 1584176"/>
                <a:gd name="connsiteX9" fmla="*/ 832104 w 1060704"/>
                <a:gd name="connsiteY9" fmla="*/ 669776 h 1584176"/>
                <a:gd name="connsiteX10" fmla="*/ 1060704 w 1060704"/>
                <a:gd name="connsiteY10" fmla="*/ 1126976 h 1584176"/>
                <a:gd name="connsiteX11" fmla="*/ 832104 w 1060704"/>
                <a:gd name="connsiteY11"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53603 h 1584176"/>
                <a:gd name="connsiteX7" fmla="*/ 831087 w 1060704"/>
                <a:gd name="connsiteY7" fmla="*/ 660747 h 1584176"/>
                <a:gd name="connsiteX8" fmla="*/ 831087 w 1060704"/>
                <a:gd name="connsiteY8" fmla="*/ 669776 h 1584176"/>
                <a:gd name="connsiteX9" fmla="*/ 832104 w 1060704"/>
                <a:gd name="connsiteY9" fmla="*/ 669776 h 1584176"/>
                <a:gd name="connsiteX10" fmla="*/ 1060704 w 1060704"/>
                <a:gd name="connsiteY10" fmla="*/ 1126976 h 1584176"/>
                <a:gd name="connsiteX11" fmla="*/ 832104 w 1060704"/>
                <a:gd name="connsiteY11"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53603 h 1584176"/>
                <a:gd name="connsiteX7" fmla="*/ 831087 w 1060704"/>
                <a:gd name="connsiteY7" fmla="*/ 660747 h 1584176"/>
                <a:gd name="connsiteX8" fmla="*/ 831087 w 1060704"/>
                <a:gd name="connsiteY8" fmla="*/ 669776 h 1584176"/>
                <a:gd name="connsiteX9" fmla="*/ 832104 w 1060704"/>
                <a:gd name="connsiteY9" fmla="*/ 669776 h 1584176"/>
                <a:gd name="connsiteX10" fmla="*/ 1060704 w 1060704"/>
                <a:gd name="connsiteY10" fmla="*/ 1126976 h 1584176"/>
                <a:gd name="connsiteX11" fmla="*/ 832104 w 1060704"/>
                <a:gd name="connsiteY11"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53603 h 1584176"/>
                <a:gd name="connsiteX7" fmla="*/ 831087 w 1060704"/>
                <a:gd name="connsiteY7" fmla="*/ 660747 h 1584176"/>
                <a:gd name="connsiteX8" fmla="*/ 831087 w 1060704"/>
                <a:gd name="connsiteY8" fmla="*/ 669776 h 1584176"/>
                <a:gd name="connsiteX9" fmla="*/ 832104 w 1060704"/>
                <a:gd name="connsiteY9" fmla="*/ 669776 h 1584176"/>
                <a:gd name="connsiteX10" fmla="*/ 1060704 w 1060704"/>
                <a:gd name="connsiteY10" fmla="*/ 1126976 h 1584176"/>
                <a:gd name="connsiteX11" fmla="*/ 832104 w 1060704"/>
                <a:gd name="connsiteY11"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53603 h 1584176"/>
                <a:gd name="connsiteX7" fmla="*/ 831087 w 1060704"/>
                <a:gd name="connsiteY7" fmla="*/ 669776 h 1584176"/>
                <a:gd name="connsiteX8" fmla="*/ 832104 w 1060704"/>
                <a:gd name="connsiteY8" fmla="*/ 669776 h 1584176"/>
                <a:gd name="connsiteX9" fmla="*/ 1060704 w 1060704"/>
                <a:gd name="connsiteY9" fmla="*/ 1126976 h 1584176"/>
                <a:gd name="connsiteX10" fmla="*/ 832104 w 1060704"/>
                <a:gd name="connsiteY10"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69776 h 1584176"/>
                <a:gd name="connsiteX7" fmla="*/ 832104 w 1060704"/>
                <a:gd name="connsiteY7" fmla="*/ 669776 h 1584176"/>
                <a:gd name="connsiteX8" fmla="*/ 1060704 w 1060704"/>
                <a:gd name="connsiteY8" fmla="*/ 1126976 h 1584176"/>
                <a:gd name="connsiteX9" fmla="*/ 832104 w 1060704"/>
                <a:gd name="connsiteY9"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831087 w 1060704"/>
                <a:gd name="connsiteY6" fmla="*/ 669776 h 1584176"/>
                <a:gd name="connsiteX7" fmla="*/ 1060704 w 1060704"/>
                <a:gd name="connsiteY7" fmla="*/ 1126976 h 1584176"/>
                <a:gd name="connsiteX8" fmla="*/ 832104 w 1060704"/>
                <a:gd name="connsiteY8"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226249 w 1060704"/>
                <a:gd name="connsiteY4" fmla="*/ 669776 h 1584176"/>
                <a:gd name="connsiteX5" fmla="*/ 531051 w 1060704"/>
                <a:gd name="connsiteY5" fmla="*/ 0 h 1584176"/>
                <a:gd name="connsiteX6" fmla="*/ 1060704 w 1060704"/>
                <a:gd name="connsiteY6" fmla="*/ 1126976 h 1584176"/>
                <a:gd name="connsiteX7" fmla="*/ 832104 w 1060704"/>
                <a:gd name="connsiteY7"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228600 w 1060704"/>
                <a:gd name="connsiteY3" fmla="*/ 669776 h 1584176"/>
                <a:gd name="connsiteX4" fmla="*/ 531051 w 1060704"/>
                <a:gd name="connsiteY4" fmla="*/ 0 h 1584176"/>
                <a:gd name="connsiteX5" fmla="*/ 1060704 w 1060704"/>
                <a:gd name="connsiteY5" fmla="*/ 1126976 h 1584176"/>
                <a:gd name="connsiteX6" fmla="*/ 832104 w 1060704"/>
                <a:gd name="connsiteY6" fmla="*/ 1584176 h 1584176"/>
                <a:gd name="connsiteX0" fmla="*/ 832104 w 1060704"/>
                <a:gd name="connsiteY0" fmla="*/ 1584176 h 1584176"/>
                <a:gd name="connsiteX1" fmla="*/ 228600 w 1060704"/>
                <a:gd name="connsiteY1" fmla="*/ 1584176 h 1584176"/>
                <a:gd name="connsiteX2" fmla="*/ 0 w 1060704"/>
                <a:gd name="connsiteY2" fmla="*/ 1126976 h 1584176"/>
                <a:gd name="connsiteX3" fmla="*/ 531051 w 1060704"/>
                <a:gd name="connsiteY3" fmla="*/ 0 h 1584176"/>
                <a:gd name="connsiteX4" fmla="*/ 1060704 w 1060704"/>
                <a:gd name="connsiteY4" fmla="*/ 1126976 h 1584176"/>
                <a:gd name="connsiteX5" fmla="*/ 832104 w 1060704"/>
                <a:gd name="connsiteY5" fmla="*/ 1584176 h 1584176"/>
                <a:gd name="connsiteX0" fmla="*/ 832104 w 1060704"/>
                <a:gd name="connsiteY0" fmla="*/ 1553220 h 1553220"/>
                <a:gd name="connsiteX1" fmla="*/ 228600 w 1060704"/>
                <a:gd name="connsiteY1" fmla="*/ 1553220 h 1553220"/>
                <a:gd name="connsiteX2" fmla="*/ 0 w 1060704"/>
                <a:gd name="connsiteY2" fmla="*/ 1096020 h 1553220"/>
                <a:gd name="connsiteX3" fmla="*/ 523907 w 1060704"/>
                <a:gd name="connsiteY3" fmla="*/ 0 h 1553220"/>
                <a:gd name="connsiteX4" fmla="*/ 1060704 w 1060704"/>
                <a:gd name="connsiteY4" fmla="*/ 1096020 h 1553220"/>
                <a:gd name="connsiteX5" fmla="*/ 832104 w 1060704"/>
                <a:gd name="connsiteY5" fmla="*/ 1553220 h 1553220"/>
                <a:gd name="connsiteX0" fmla="*/ 832104 w 1060704"/>
                <a:gd name="connsiteY0" fmla="*/ 1522263 h 1522263"/>
                <a:gd name="connsiteX1" fmla="*/ 228600 w 1060704"/>
                <a:gd name="connsiteY1" fmla="*/ 1522263 h 1522263"/>
                <a:gd name="connsiteX2" fmla="*/ 0 w 1060704"/>
                <a:gd name="connsiteY2" fmla="*/ 1065063 h 1522263"/>
                <a:gd name="connsiteX3" fmla="*/ 519144 w 1060704"/>
                <a:gd name="connsiteY3" fmla="*/ 0 h 1522263"/>
                <a:gd name="connsiteX4" fmla="*/ 1060704 w 1060704"/>
                <a:gd name="connsiteY4" fmla="*/ 1065063 h 1522263"/>
                <a:gd name="connsiteX5" fmla="*/ 832104 w 1060704"/>
                <a:gd name="connsiteY5" fmla="*/ 1522263 h 1522263"/>
                <a:gd name="connsiteX0" fmla="*/ 832104 w 1060704"/>
                <a:gd name="connsiteY0" fmla="*/ 1522263 h 1522263"/>
                <a:gd name="connsiteX1" fmla="*/ 228600 w 1060704"/>
                <a:gd name="connsiteY1" fmla="*/ 1522263 h 1522263"/>
                <a:gd name="connsiteX2" fmla="*/ 0 w 1060704"/>
                <a:gd name="connsiteY2" fmla="*/ 1065063 h 1522263"/>
                <a:gd name="connsiteX3" fmla="*/ 533432 w 1060704"/>
                <a:gd name="connsiteY3" fmla="*/ 0 h 1522263"/>
                <a:gd name="connsiteX4" fmla="*/ 1060704 w 1060704"/>
                <a:gd name="connsiteY4" fmla="*/ 1065063 h 1522263"/>
                <a:gd name="connsiteX5" fmla="*/ 832104 w 1060704"/>
                <a:gd name="connsiteY5" fmla="*/ 1522263 h 1522263"/>
                <a:gd name="connsiteX0" fmla="*/ 832104 w 1060704"/>
                <a:gd name="connsiteY0" fmla="*/ 1524644 h 1524644"/>
                <a:gd name="connsiteX1" fmla="*/ 228600 w 1060704"/>
                <a:gd name="connsiteY1" fmla="*/ 1524644 h 1524644"/>
                <a:gd name="connsiteX2" fmla="*/ 0 w 1060704"/>
                <a:gd name="connsiteY2" fmla="*/ 1067444 h 1524644"/>
                <a:gd name="connsiteX3" fmla="*/ 526288 w 1060704"/>
                <a:gd name="connsiteY3" fmla="*/ 0 h 1524644"/>
                <a:gd name="connsiteX4" fmla="*/ 1060704 w 1060704"/>
                <a:gd name="connsiteY4" fmla="*/ 1067444 h 1524644"/>
                <a:gd name="connsiteX5" fmla="*/ 832104 w 1060704"/>
                <a:gd name="connsiteY5" fmla="*/ 1524644 h 1524644"/>
                <a:gd name="connsiteX0" fmla="*/ 832104 w 1060704"/>
                <a:gd name="connsiteY0" fmla="*/ 1517309 h 1517309"/>
                <a:gd name="connsiteX1" fmla="*/ 228600 w 1060704"/>
                <a:gd name="connsiteY1" fmla="*/ 1517309 h 1517309"/>
                <a:gd name="connsiteX2" fmla="*/ 0 w 1060704"/>
                <a:gd name="connsiteY2" fmla="*/ 1060109 h 1517309"/>
                <a:gd name="connsiteX3" fmla="*/ 528733 w 1060704"/>
                <a:gd name="connsiteY3" fmla="*/ 0 h 1517309"/>
                <a:gd name="connsiteX4" fmla="*/ 1060704 w 1060704"/>
                <a:gd name="connsiteY4" fmla="*/ 1060109 h 1517309"/>
                <a:gd name="connsiteX5" fmla="*/ 832104 w 1060704"/>
                <a:gd name="connsiteY5" fmla="*/ 1517309 h 1517309"/>
                <a:gd name="connsiteX0" fmla="*/ 832104 w 1060704"/>
                <a:gd name="connsiteY0" fmla="*/ 1422211 h 1422211"/>
                <a:gd name="connsiteX1" fmla="*/ 228600 w 1060704"/>
                <a:gd name="connsiteY1" fmla="*/ 1422211 h 1422211"/>
                <a:gd name="connsiteX2" fmla="*/ 0 w 1060704"/>
                <a:gd name="connsiteY2" fmla="*/ 965011 h 1422211"/>
                <a:gd name="connsiteX3" fmla="*/ 543363 w 1060704"/>
                <a:gd name="connsiteY3" fmla="*/ 0 h 1422211"/>
                <a:gd name="connsiteX4" fmla="*/ 1060704 w 1060704"/>
                <a:gd name="connsiteY4" fmla="*/ 965011 h 1422211"/>
                <a:gd name="connsiteX5" fmla="*/ 832104 w 1060704"/>
                <a:gd name="connsiteY5" fmla="*/ 1422211 h 1422211"/>
                <a:gd name="connsiteX0" fmla="*/ 832104 w 1060704"/>
                <a:gd name="connsiteY0" fmla="*/ 1429526 h 1429526"/>
                <a:gd name="connsiteX1" fmla="*/ 228600 w 1060704"/>
                <a:gd name="connsiteY1" fmla="*/ 1429526 h 1429526"/>
                <a:gd name="connsiteX2" fmla="*/ 0 w 1060704"/>
                <a:gd name="connsiteY2" fmla="*/ 972326 h 1429526"/>
                <a:gd name="connsiteX3" fmla="*/ 543363 w 1060704"/>
                <a:gd name="connsiteY3" fmla="*/ 0 h 1429526"/>
                <a:gd name="connsiteX4" fmla="*/ 1060704 w 1060704"/>
                <a:gd name="connsiteY4" fmla="*/ 972326 h 1429526"/>
                <a:gd name="connsiteX5" fmla="*/ 832104 w 1060704"/>
                <a:gd name="connsiteY5" fmla="*/ 1429526 h 1429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0704" h="1429526">
                  <a:moveTo>
                    <a:pt x="832104" y="1429526"/>
                  </a:moveTo>
                  <a:lnTo>
                    <a:pt x="228600" y="1429526"/>
                  </a:lnTo>
                  <a:lnTo>
                    <a:pt x="0" y="972326"/>
                  </a:lnTo>
                  <a:lnTo>
                    <a:pt x="543363" y="0"/>
                  </a:lnTo>
                  <a:lnTo>
                    <a:pt x="1060704" y="972326"/>
                  </a:lnTo>
                  <a:lnTo>
                    <a:pt x="832104" y="142952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46" name="Hexagon 45">
              <a:extLst>
                <a:ext uri="{FF2B5EF4-FFF2-40B4-BE49-F238E27FC236}">
                  <a16:creationId xmlns:a16="http://schemas.microsoft.com/office/drawing/2014/main" xmlns="" id="{187E3826-0C5A-4BFA-A961-F59FE84CE7C4}"/>
                </a:ext>
              </a:extLst>
            </p:cNvPr>
            <p:cNvSpPr/>
            <p:nvPr/>
          </p:nvSpPr>
          <p:spPr>
            <a:xfrm>
              <a:off x="4115403" y="1760695"/>
              <a:ext cx="913197" cy="79450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lumMod val="75000"/>
                    <a:lumOff val="25000"/>
                  </a:schemeClr>
                </a:solidFill>
              </a:endParaRPr>
            </a:p>
          </p:txBody>
        </p:sp>
      </p:grpSp>
      <p:sp>
        <p:nvSpPr>
          <p:cNvPr id="47" name="TextBox 46">
            <a:extLst>
              <a:ext uri="{FF2B5EF4-FFF2-40B4-BE49-F238E27FC236}">
                <a16:creationId xmlns:a16="http://schemas.microsoft.com/office/drawing/2014/main" xmlns="" id="{38184257-8116-4B99-BA26-08AF2933AA25}"/>
              </a:ext>
            </a:extLst>
          </p:cNvPr>
          <p:cNvSpPr txBox="1"/>
          <p:nvPr/>
        </p:nvSpPr>
        <p:spPr>
          <a:xfrm>
            <a:off x="4229325" y="1645842"/>
            <a:ext cx="619127" cy="369332"/>
          </a:xfrm>
          <a:prstGeom prst="rect">
            <a:avLst/>
          </a:prstGeom>
          <a:noFill/>
        </p:spPr>
        <p:txBody>
          <a:bodyPr wrap="square" rtlCol="0">
            <a:spAutoFit/>
          </a:bodyPr>
          <a:lstStyle/>
          <a:p>
            <a:r>
              <a:rPr lang="en-IN" b="1" dirty="0"/>
              <a:t>01</a:t>
            </a:r>
          </a:p>
        </p:txBody>
      </p:sp>
      <p:sp>
        <p:nvSpPr>
          <p:cNvPr id="48" name="TextBox 47">
            <a:extLst>
              <a:ext uri="{FF2B5EF4-FFF2-40B4-BE49-F238E27FC236}">
                <a16:creationId xmlns:a16="http://schemas.microsoft.com/office/drawing/2014/main" xmlns="" id="{793B27C3-7BCA-4FAF-A957-50C52B4C0FA2}"/>
              </a:ext>
            </a:extLst>
          </p:cNvPr>
          <p:cNvSpPr txBox="1"/>
          <p:nvPr/>
        </p:nvSpPr>
        <p:spPr>
          <a:xfrm>
            <a:off x="5333248" y="2295171"/>
            <a:ext cx="619127" cy="369332"/>
          </a:xfrm>
          <a:prstGeom prst="rect">
            <a:avLst/>
          </a:prstGeom>
          <a:noFill/>
        </p:spPr>
        <p:txBody>
          <a:bodyPr wrap="square" rtlCol="0">
            <a:spAutoFit/>
          </a:bodyPr>
          <a:lstStyle/>
          <a:p>
            <a:r>
              <a:rPr lang="en-IN" b="1" dirty="0"/>
              <a:t>02</a:t>
            </a:r>
          </a:p>
        </p:txBody>
      </p:sp>
      <p:sp>
        <p:nvSpPr>
          <p:cNvPr id="49" name="TextBox 48">
            <a:extLst>
              <a:ext uri="{FF2B5EF4-FFF2-40B4-BE49-F238E27FC236}">
                <a16:creationId xmlns:a16="http://schemas.microsoft.com/office/drawing/2014/main" xmlns="" id="{CA9CB06E-124A-4CAD-9A71-FF040B653029}"/>
              </a:ext>
            </a:extLst>
          </p:cNvPr>
          <p:cNvSpPr txBox="1"/>
          <p:nvPr/>
        </p:nvSpPr>
        <p:spPr>
          <a:xfrm>
            <a:off x="5139987" y="3579963"/>
            <a:ext cx="619127" cy="369332"/>
          </a:xfrm>
          <a:prstGeom prst="rect">
            <a:avLst/>
          </a:prstGeom>
          <a:noFill/>
        </p:spPr>
        <p:txBody>
          <a:bodyPr wrap="square" rtlCol="0">
            <a:spAutoFit/>
          </a:bodyPr>
          <a:lstStyle/>
          <a:p>
            <a:r>
              <a:rPr lang="en-IN" b="1" dirty="0"/>
              <a:t>03</a:t>
            </a:r>
          </a:p>
        </p:txBody>
      </p:sp>
      <p:sp>
        <p:nvSpPr>
          <p:cNvPr id="50" name="TextBox 49">
            <a:extLst>
              <a:ext uri="{FF2B5EF4-FFF2-40B4-BE49-F238E27FC236}">
                <a16:creationId xmlns:a16="http://schemas.microsoft.com/office/drawing/2014/main" xmlns="" id="{B56CC4B0-6F4A-444F-AC52-D54555387D74}"/>
              </a:ext>
            </a:extLst>
          </p:cNvPr>
          <p:cNvSpPr txBox="1"/>
          <p:nvPr/>
        </p:nvSpPr>
        <p:spPr>
          <a:xfrm>
            <a:off x="3809315" y="3800258"/>
            <a:ext cx="619127" cy="369332"/>
          </a:xfrm>
          <a:prstGeom prst="rect">
            <a:avLst/>
          </a:prstGeom>
          <a:noFill/>
        </p:spPr>
        <p:txBody>
          <a:bodyPr wrap="square" rtlCol="0">
            <a:spAutoFit/>
          </a:bodyPr>
          <a:lstStyle/>
          <a:p>
            <a:r>
              <a:rPr lang="en-IN" b="1" dirty="0"/>
              <a:t>04</a:t>
            </a:r>
          </a:p>
        </p:txBody>
      </p:sp>
      <p:sp>
        <p:nvSpPr>
          <p:cNvPr id="51" name="TextBox 50">
            <a:extLst>
              <a:ext uri="{FF2B5EF4-FFF2-40B4-BE49-F238E27FC236}">
                <a16:creationId xmlns:a16="http://schemas.microsoft.com/office/drawing/2014/main" xmlns="" id="{7A92BD45-AA94-4E52-B929-5565DA698E70}"/>
              </a:ext>
            </a:extLst>
          </p:cNvPr>
          <p:cNvSpPr txBox="1"/>
          <p:nvPr/>
        </p:nvSpPr>
        <p:spPr>
          <a:xfrm>
            <a:off x="3237731" y="2613150"/>
            <a:ext cx="619127" cy="369332"/>
          </a:xfrm>
          <a:prstGeom prst="rect">
            <a:avLst/>
          </a:prstGeom>
          <a:noFill/>
        </p:spPr>
        <p:txBody>
          <a:bodyPr wrap="square" rtlCol="0">
            <a:spAutoFit/>
          </a:bodyPr>
          <a:lstStyle/>
          <a:p>
            <a:r>
              <a:rPr lang="en-IN" b="1" dirty="0"/>
              <a:t>05</a:t>
            </a:r>
          </a:p>
        </p:txBody>
      </p:sp>
      <p:sp>
        <p:nvSpPr>
          <p:cNvPr id="52" name="TextBox 51">
            <a:extLst>
              <a:ext uri="{FF2B5EF4-FFF2-40B4-BE49-F238E27FC236}">
                <a16:creationId xmlns:a16="http://schemas.microsoft.com/office/drawing/2014/main" xmlns="" id="{FC57429A-B9A5-4305-92E0-22E0F7D41DFA}"/>
              </a:ext>
            </a:extLst>
          </p:cNvPr>
          <p:cNvSpPr txBox="1"/>
          <p:nvPr/>
        </p:nvSpPr>
        <p:spPr>
          <a:xfrm>
            <a:off x="4250553" y="784534"/>
            <a:ext cx="2430791" cy="523220"/>
          </a:xfrm>
          <a:prstGeom prst="rect">
            <a:avLst/>
          </a:prstGeom>
          <a:noFill/>
        </p:spPr>
        <p:txBody>
          <a:bodyPr wrap="square" rtlCol="0">
            <a:spAutoFit/>
          </a:bodyPr>
          <a:lstStyle/>
          <a:p>
            <a:pPr algn="just"/>
            <a:r>
              <a:rPr lang="en-US" altLang="ko-KR" sz="1400" dirty="0">
                <a:latin typeface="Times New Roman" panose="02020603050405020304" pitchFamily="18" charset="0"/>
                <a:cs typeface="Times New Roman" panose="02020603050405020304" pitchFamily="18" charset="0"/>
              </a:rPr>
              <a:t>To develop a Mask Detection and Face Recognition System.</a:t>
            </a:r>
            <a:endParaRPr lang="ko-KR" altLang="en-US" sz="1400" dirty="0">
              <a:latin typeface="Times New Roman" panose="02020603050405020304" pitchFamily="18" charset="0"/>
              <a:cs typeface="Times New Roman" panose="02020603050405020304" pitchFamily="18" charset="0"/>
            </a:endParaRPr>
          </a:p>
        </p:txBody>
      </p:sp>
      <p:sp>
        <p:nvSpPr>
          <p:cNvPr id="53" name="TextBox 52">
            <a:extLst>
              <a:ext uri="{FF2B5EF4-FFF2-40B4-BE49-F238E27FC236}">
                <a16:creationId xmlns:a16="http://schemas.microsoft.com/office/drawing/2014/main" xmlns="" id="{2867FAE9-2CC1-4AA0-ABED-EF4DDBF0E4E8}"/>
              </a:ext>
            </a:extLst>
          </p:cNvPr>
          <p:cNvSpPr txBox="1"/>
          <p:nvPr/>
        </p:nvSpPr>
        <p:spPr>
          <a:xfrm>
            <a:off x="6107737" y="2099281"/>
            <a:ext cx="2430791" cy="738664"/>
          </a:xfrm>
          <a:prstGeom prst="rect">
            <a:avLst/>
          </a:prstGeom>
          <a:noFill/>
        </p:spPr>
        <p:txBody>
          <a:bodyPr wrap="square" rtlCol="0">
            <a:spAutoFit/>
          </a:bodyPr>
          <a:lstStyle/>
          <a:p>
            <a:pPr algn="just"/>
            <a:r>
              <a:rPr lang="en-US" altLang="ko-KR" sz="1400" dirty="0">
                <a:latin typeface="Times New Roman" panose="02020603050405020304" pitchFamily="18" charset="0"/>
                <a:cs typeface="Times New Roman" panose="02020603050405020304" pitchFamily="18" charset="0"/>
              </a:rPr>
              <a:t>To develop a </a:t>
            </a:r>
            <a:r>
              <a:rPr lang="en-US" altLang="ko-KR" sz="1400" dirty="0" err="1">
                <a:latin typeface="Times New Roman" panose="02020603050405020304" pitchFamily="18" charset="0"/>
                <a:cs typeface="Times New Roman" panose="02020603050405020304" pitchFamily="18" charset="0"/>
              </a:rPr>
              <a:t>a</a:t>
            </a:r>
            <a:r>
              <a:rPr lang="en-US" altLang="ko-KR" sz="1400" dirty="0">
                <a:latin typeface="Times New Roman" panose="02020603050405020304" pitchFamily="18" charset="0"/>
                <a:cs typeface="Times New Roman" panose="02020603050405020304" pitchFamily="18" charset="0"/>
              </a:rPr>
              <a:t> system which can detect Face masks and Faces using  Deep Learning.</a:t>
            </a:r>
            <a:endParaRPr lang="ko-KR" altLang="en-US" sz="1400" dirty="0">
              <a:latin typeface="Times New Roman" panose="02020603050405020304" pitchFamily="18" charset="0"/>
              <a:cs typeface="Times New Roman" panose="02020603050405020304" pitchFamily="18" charset="0"/>
            </a:endParaRPr>
          </a:p>
        </p:txBody>
      </p:sp>
      <p:sp>
        <p:nvSpPr>
          <p:cNvPr id="54" name="TextBox 53">
            <a:extLst>
              <a:ext uri="{FF2B5EF4-FFF2-40B4-BE49-F238E27FC236}">
                <a16:creationId xmlns:a16="http://schemas.microsoft.com/office/drawing/2014/main" xmlns="" id="{6B1F64C3-A528-42B6-8AF6-01AC3A3B161B}"/>
              </a:ext>
            </a:extLst>
          </p:cNvPr>
          <p:cNvSpPr txBox="1"/>
          <p:nvPr/>
        </p:nvSpPr>
        <p:spPr>
          <a:xfrm>
            <a:off x="5799883" y="3828785"/>
            <a:ext cx="2430791" cy="738664"/>
          </a:xfrm>
          <a:prstGeom prst="rect">
            <a:avLst/>
          </a:prstGeom>
          <a:noFill/>
        </p:spPr>
        <p:txBody>
          <a:bodyPr wrap="square" rtlCol="0">
            <a:spAutoFit/>
          </a:bodyPr>
          <a:lstStyle/>
          <a:p>
            <a:pPr algn="just"/>
            <a:r>
              <a:rPr lang="en-US" altLang="ko-KR" sz="1400" dirty="0">
                <a:latin typeface="Times New Roman" panose="02020603050405020304" pitchFamily="18" charset="0"/>
                <a:cs typeface="Times New Roman" panose="02020603050405020304" pitchFamily="18" charset="0"/>
              </a:rPr>
              <a:t>To develop a </a:t>
            </a:r>
            <a:r>
              <a:rPr lang="en-US" altLang="ko-KR" sz="1400" dirty="0" err="1">
                <a:latin typeface="Times New Roman" panose="02020603050405020304" pitchFamily="18" charset="0"/>
                <a:cs typeface="Times New Roman" panose="02020603050405020304" pitchFamily="18" charset="0"/>
              </a:rPr>
              <a:t>a</a:t>
            </a:r>
            <a:r>
              <a:rPr lang="en-US" altLang="ko-KR" sz="1400" dirty="0">
                <a:latin typeface="Times New Roman" panose="02020603050405020304" pitchFamily="18" charset="0"/>
                <a:cs typeface="Times New Roman" panose="02020603050405020304" pitchFamily="18" charset="0"/>
              </a:rPr>
              <a:t> system which will recognize faces without masks.</a:t>
            </a:r>
            <a:endParaRPr lang="ko-KR" altLang="en-US" sz="1400" dirty="0">
              <a:latin typeface="Times New Roman" panose="02020603050405020304" pitchFamily="18" charset="0"/>
              <a:cs typeface="Times New Roman" panose="02020603050405020304" pitchFamily="18" charset="0"/>
            </a:endParaRPr>
          </a:p>
        </p:txBody>
      </p:sp>
      <p:sp>
        <p:nvSpPr>
          <p:cNvPr id="55" name="TextBox 54">
            <a:extLst>
              <a:ext uri="{FF2B5EF4-FFF2-40B4-BE49-F238E27FC236}">
                <a16:creationId xmlns:a16="http://schemas.microsoft.com/office/drawing/2014/main" xmlns="" id="{3327C482-476D-4E9E-9E50-26AFB7894864}"/>
              </a:ext>
            </a:extLst>
          </p:cNvPr>
          <p:cNvSpPr txBox="1"/>
          <p:nvPr/>
        </p:nvSpPr>
        <p:spPr>
          <a:xfrm>
            <a:off x="941378" y="3627634"/>
            <a:ext cx="2430791" cy="954107"/>
          </a:xfrm>
          <a:prstGeom prst="rect">
            <a:avLst/>
          </a:prstGeom>
          <a:noFill/>
        </p:spPr>
        <p:txBody>
          <a:bodyPr wrap="square" rtlCol="0">
            <a:spAutoFit/>
          </a:bodyPr>
          <a:lstStyle/>
          <a:p>
            <a:pPr algn="just"/>
            <a:r>
              <a:rPr lang="en-US" altLang="ko-KR" sz="1400" dirty="0">
                <a:latin typeface="Times New Roman" panose="02020603050405020304" pitchFamily="18" charset="0"/>
                <a:cs typeface="Times New Roman" panose="02020603050405020304" pitchFamily="18" charset="0"/>
              </a:rPr>
              <a:t>To design a system which will create everyday excel files with name of person seen without mask.</a:t>
            </a:r>
            <a:endParaRPr lang="ko-KR" altLang="en-US" sz="1400" dirty="0">
              <a:latin typeface="Times New Roman" panose="02020603050405020304" pitchFamily="18" charset="0"/>
              <a:cs typeface="Times New Roman" panose="02020603050405020304" pitchFamily="18" charset="0"/>
            </a:endParaRPr>
          </a:p>
        </p:txBody>
      </p:sp>
      <p:sp>
        <p:nvSpPr>
          <p:cNvPr id="58" name="TextBox 57">
            <a:extLst>
              <a:ext uri="{FF2B5EF4-FFF2-40B4-BE49-F238E27FC236}">
                <a16:creationId xmlns:a16="http://schemas.microsoft.com/office/drawing/2014/main" xmlns="" id="{5F535121-D1F7-4172-BDBE-CAED485F7C00}"/>
              </a:ext>
            </a:extLst>
          </p:cNvPr>
          <p:cNvSpPr txBox="1"/>
          <p:nvPr/>
        </p:nvSpPr>
        <p:spPr>
          <a:xfrm>
            <a:off x="746905" y="1850516"/>
            <a:ext cx="2430791" cy="738664"/>
          </a:xfrm>
          <a:prstGeom prst="rect">
            <a:avLst/>
          </a:prstGeom>
          <a:noFill/>
        </p:spPr>
        <p:txBody>
          <a:bodyPr wrap="square" rtlCol="0">
            <a:spAutoFit/>
          </a:bodyPr>
          <a:lstStyle/>
          <a:p>
            <a:pPr algn="just"/>
            <a:r>
              <a:rPr lang="en-US" altLang="ko-KR" sz="1400" dirty="0">
                <a:latin typeface="Times New Roman" panose="02020603050405020304" pitchFamily="18" charset="0"/>
                <a:cs typeface="Times New Roman" panose="02020603050405020304" pitchFamily="18" charset="0"/>
              </a:rPr>
              <a:t>To develop a deep learning model that will train on the dataset to detect masks.</a:t>
            </a:r>
            <a:endParaRPr lang="ko-KR" alt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793236408"/>
      </p:ext>
    </p:extLst>
  </p:cSld>
  <p:clrMapOvr>
    <a:masterClrMapping/>
  </p:clrMapOvr>
  <p:transition spd="slow">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xmlns="" id="{2B1D33D3-6046-4D55-B888-7996A86760C1}"/>
              </a:ext>
            </a:extLst>
          </p:cNvPr>
          <p:cNvSpPr txBox="1">
            <a:spLocks/>
          </p:cNvSpPr>
          <p:nvPr/>
        </p:nvSpPr>
        <p:spPr>
          <a:xfrm>
            <a:off x="2892245" y="147352"/>
            <a:ext cx="3359510" cy="763525"/>
          </a:xfrm>
          <a:prstGeom prst="rect">
            <a:avLst/>
          </a:prstGeom>
        </p:spPr>
        <p:txBody>
          <a:bodyP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4000" dirty="0">
                <a:solidFill>
                  <a:srgbClr val="0070C0"/>
                </a:solidFill>
                <a:latin typeface="Times New Roman" panose="02020603050405020304" pitchFamily="18" charset="0"/>
                <a:cs typeface="Times New Roman" panose="02020603050405020304" pitchFamily="18" charset="0"/>
              </a:rPr>
              <a:t>M</a:t>
            </a:r>
            <a:r>
              <a:rPr lang="en-US" sz="4000" dirty="0">
                <a:latin typeface="Times New Roman" panose="02020603050405020304" pitchFamily="18" charset="0"/>
                <a:cs typeface="Times New Roman" panose="02020603050405020304" pitchFamily="18" charset="0"/>
              </a:rPr>
              <a:t>ethodology</a:t>
            </a:r>
          </a:p>
        </p:txBody>
      </p:sp>
      <p:sp>
        <p:nvSpPr>
          <p:cNvPr id="10" name="TextBox 9">
            <a:extLst>
              <a:ext uri="{FF2B5EF4-FFF2-40B4-BE49-F238E27FC236}">
                <a16:creationId xmlns:a16="http://schemas.microsoft.com/office/drawing/2014/main" xmlns="" id="{01E2FB97-1D29-4C8F-9DA9-F39423B513A4}"/>
              </a:ext>
            </a:extLst>
          </p:cNvPr>
          <p:cNvSpPr txBox="1"/>
          <p:nvPr/>
        </p:nvSpPr>
        <p:spPr>
          <a:xfrm>
            <a:off x="197373" y="1856148"/>
            <a:ext cx="1359326" cy="1169551"/>
          </a:xfrm>
          <a:prstGeom prst="rect">
            <a:avLst/>
          </a:prstGeom>
          <a:noFill/>
        </p:spPr>
        <p:txBody>
          <a:bodyPr wrap="square" rtlCol="0">
            <a:spAutoFit/>
          </a:bodyPr>
          <a:lstStyle/>
          <a:p>
            <a:pPr algn="ctr"/>
            <a:r>
              <a:rPr lang="en-US" sz="1400" dirty="0">
                <a:effectLst/>
                <a:latin typeface="Times New Roman" panose="02020603050405020304" pitchFamily="18" charset="0"/>
                <a:ea typeface="Arial" panose="020B0604020202020204" pitchFamily="34" charset="0"/>
                <a:cs typeface="Times New Roman" panose="02020603050405020304" pitchFamily="18" charset="0"/>
              </a:rPr>
              <a:t>Record a video to ensure that every human is appeared in the video.</a:t>
            </a:r>
            <a:endParaRPr lang="en-IN" sz="1400" dirty="0">
              <a:latin typeface="Times New Roman" panose="02020603050405020304" pitchFamily="18" charset="0"/>
              <a:cs typeface="Times New Roman" panose="02020603050405020304" pitchFamily="18" charset="0"/>
            </a:endParaRPr>
          </a:p>
        </p:txBody>
      </p:sp>
      <p:sp>
        <p:nvSpPr>
          <p:cNvPr id="11" name="Flowchart: Connector 10">
            <a:extLst>
              <a:ext uri="{FF2B5EF4-FFF2-40B4-BE49-F238E27FC236}">
                <a16:creationId xmlns:a16="http://schemas.microsoft.com/office/drawing/2014/main" xmlns="" id="{72612D5B-98C2-400F-90F6-2F628303B8EC}"/>
              </a:ext>
            </a:extLst>
          </p:cNvPr>
          <p:cNvSpPr/>
          <p:nvPr/>
        </p:nvSpPr>
        <p:spPr>
          <a:xfrm>
            <a:off x="296260" y="1350110"/>
            <a:ext cx="1068935" cy="458115"/>
          </a:xfrm>
          <a:prstGeom prst="flowChartConnector">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400" b="1" dirty="0">
                <a:solidFill>
                  <a:schemeClr val="tx1"/>
                </a:solidFill>
                <a:latin typeface="Times New Roman" panose="02020603050405020304" pitchFamily="18" charset="0"/>
                <a:cs typeface="Times New Roman" panose="02020603050405020304" pitchFamily="18" charset="0"/>
              </a:rPr>
              <a:t>STEP 1</a:t>
            </a:r>
            <a:endParaRPr lang="en-IN" sz="1400" b="1" dirty="0">
              <a:solidFill>
                <a:schemeClr val="tx1"/>
              </a:solidFill>
              <a:latin typeface="Times New Roman" panose="02020603050405020304" pitchFamily="18" charset="0"/>
              <a:cs typeface="Times New Roman" panose="02020603050405020304" pitchFamily="18" charset="0"/>
            </a:endParaRPr>
          </a:p>
        </p:txBody>
      </p:sp>
      <p:sp>
        <p:nvSpPr>
          <p:cNvPr id="12" name="Flowchart: Connector 11">
            <a:extLst>
              <a:ext uri="{FF2B5EF4-FFF2-40B4-BE49-F238E27FC236}">
                <a16:creationId xmlns:a16="http://schemas.microsoft.com/office/drawing/2014/main" xmlns="" id="{A738524E-DBFF-4037-B423-12E45C28C2ED}"/>
              </a:ext>
            </a:extLst>
          </p:cNvPr>
          <p:cNvSpPr/>
          <p:nvPr/>
        </p:nvSpPr>
        <p:spPr>
          <a:xfrm>
            <a:off x="2197563" y="1935088"/>
            <a:ext cx="1068935" cy="458115"/>
          </a:xfrm>
          <a:prstGeom prst="flowChartConnector">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400" b="1" dirty="0">
                <a:solidFill>
                  <a:schemeClr val="tx1"/>
                </a:solidFill>
                <a:latin typeface="Times New Roman" panose="02020603050405020304" pitchFamily="18" charset="0"/>
                <a:cs typeface="Times New Roman" panose="02020603050405020304" pitchFamily="18" charset="0"/>
              </a:rPr>
              <a:t>STEP 2</a:t>
            </a:r>
            <a:endParaRPr lang="en-IN" sz="1400" b="1" dirty="0">
              <a:solidFill>
                <a:schemeClr val="tx1"/>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xmlns="" id="{FAED217C-7095-4DE1-A179-31DF7FAA037D}"/>
              </a:ext>
            </a:extLst>
          </p:cNvPr>
          <p:cNvSpPr txBox="1"/>
          <p:nvPr/>
        </p:nvSpPr>
        <p:spPr>
          <a:xfrm>
            <a:off x="2020155" y="2404713"/>
            <a:ext cx="1527050" cy="1877437"/>
          </a:xfrm>
          <a:prstGeom prst="rect">
            <a:avLst/>
          </a:prstGeom>
          <a:noFill/>
        </p:spPr>
        <p:txBody>
          <a:bodyPr wrap="square" rtlCol="0">
            <a:spAutoFit/>
          </a:bodyPr>
          <a:lstStyle/>
          <a:p>
            <a:pPr algn="ctr"/>
            <a:r>
              <a:rPr lang="en-US" sz="1400" dirty="0">
                <a:solidFill>
                  <a:srgbClr val="202124"/>
                </a:solidFill>
                <a:effectLst/>
                <a:latin typeface="Times New Roman" panose="02020603050405020304" pitchFamily="18" charset="0"/>
                <a:ea typeface="Arial" panose="020B0604020202020204" pitchFamily="34" charset="0"/>
                <a:cs typeface="Times New Roman" panose="02020603050405020304" pitchFamily="18" charset="0"/>
              </a:rPr>
              <a:t>Apply deep learning algorithm CNN for face detection module. Detect all human faces and output coordinates. </a:t>
            </a:r>
            <a:endParaRPr lang="en-US" sz="1400"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en-IN" dirty="0"/>
          </a:p>
        </p:txBody>
      </p:sp>
      <p:sp>
        <p:nvSpPr>
          <p:cNvPr id="16" name="Flowchart: Connector 15">
            <a:extLst>
              <a:ext uri="{FF2B5EF4-FFF2-40B4-BE49-F238E27FC236}">
                <a16:creationId xmlns:a16="http://schemas.microsoft.com/office/drawing/2014/main" xmlns="" id="{CB05E630-6C5A-4DCB-AF01-EF281722ADD2}"/>
              </a:ext>
            </a:extLst>
          </p:cNvPr>
          <p:cNvSpPr/>
          <p:nvPr/>
        </p:nvSpPr>
        <p:spPr>
          <a:xfrm>
            <a:off x="4113885" y="1350110"/>
            <a:ext cx="1068935" cy="458115"/>
          </a:xfrm>
          <a:prstGeom prst="flowChartConnector">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400" b="1" dirty="0">
                <a:solidFill>
                  <a:schemeClr val="tx1"/>
                </a:solidFill>
                <a:latin typeface="Times New Roman" panose="02020603050405020304" pitchFamily="18" charset="0"/>
                <a:cs typeface="Times New Roman" panose="02020603050405020304" pitchFamily="18" charset="0"/>
              </a:rPr>
              <a:t>STEP 3</a:t>
            </a:r>
            <a:endParaRPr lang="en-IN" sz="1400" b="1" dirty="0">
              <a:solidFill>
                <a:schemeClr val="tx1"/>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xmlns="" id="{EE5F09E6-7F09-41F3-A13A-A814DA103359}"/>
              </a:ext>
            </a:extLst>
          </p:cNvPr>
          <p:cNvSpPr txBox="1"/>
          <p:nvPr/>
        </p:nvSpPr>
        <p:spPr>
          <a:xfrm>
            <a:off x="3961180" y="1856148"/>
            <a:ext cx="1475204" cy="1446550"/>
          </a:xfrm>
          <a:prstGeom prst="rect">
            <a:avLst/>
          </a:prstGeom>
          <a:noFill/>
        </p:spPr>
        <p:txBody>
          <a:bodyPr wrap="square" rtlCol="0">
            <a:spAutoFit/>
          </a:bodyPr>
          <a:lstStyle/>
          <a:p>
            <a:pPr algn="ctr"/>
            <a:r>
              <a:rPr lang="en-US" sz="1400" dirty="0">
                <a:solidFill>
                  <a:srgbClr val="202124"/>
                </a:solidFill>
                <a:effectLst/>
                <a:latin typeface="Times New Roman" panose="02020603050405020304" pitchFamily="18" charset="0"/>
                <a:ea typeface="Arial" panose="020B0604020202020204" pitchFamily="34" charset="0"/>
                <a:cs typeface="Times New Roman" panose="02020603050405020304" pitchFamily="18" charset="0"/>
              </a:rPr>
              <a:t>Apply deep learning algorithm CNN for mask detection.</a:t>
            </a:r>
            <a:endParaRPr lang="en-US" sz="1400"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en-IN" dirty="0"/>
          </a:p>
        </p:txBody>
      </p:sp>
      <p:sp>
        <p:nvSpPr>
          <p:cNvPr id="18" name="Flowchart: Connector 17">
            <a:extLst>
              <a:ext uri="{FF2B5EF4-FFF2-40B4-BE49-F238E27FC236}">
                <a16:creationId xmlns:a16="http://schemas.microsoft.com/office/drawing/2014/main" xmlns="" id="{8C8D81EF-37E5-4356-9528-A128FA5E5106}"/>
              </a:ext>
            </a:extLst>
          </p:cNvPr>
          <p:cNvSpPr/>
          <p:nvPr/>
        </p:nvSpPr>
        <p:spPr>
          <a:xfrm>
            <a:off x="5741792" y="2056220"/>
            <a:ext cx="1068935" cy="458115"/>
          </a:xfrm>
          <a:prstGeom prst="flowChartConnector">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400" b="1" dirty="0">
                <a:solidFill>
                  <a:schemeClr val="tx1"/>
                </a:solidFill>
                <a:latin typeface="Times New Roman" panose="02020603050405020304" pitchFamily="18" charset="0"/>
                <a:cs typeface="Times New Roman" panose="02020603050405020304" pitchFamily="18" charset="0"/>
              </a:rPr>
              <a:t>STEP 4</a:t>
            </a:r>
            <a:endParaRPr lang="en-IN" sz="1400" b="1" dirty="0">
              <a:solidFill>
                <a:schemeClr val="tx1"/>
              </a:solidFill>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xmlns="" id="{23337E25-EF9E-4B3B-96D5-8C699C09F97D}"/>
              </a:ext>
            </a:extLst>
          </p:cNvPr>
          <p:cNvSpPr txBox="1"/>
          <p:nvPr/>
        </p:nvSpPr>
        <p:spPr>
          <a:xfrm>
            <a:off x="5689946" y="2502479"/>
            <a:ext cx="1221640" cy="1600438"/>
          </a:xfrm>
          <a:prstGeom prst="rect">
            <a:avLst/>
          </a:prstGeom>
          <a:noFill/>
        </p:spPr>
        <p:txBody>
          <a:bodyPr wrap="square" rtlCol="0">
            <a:spAutoFit/>
          </a:bodyPr>
          <a:lstStyle/>
          <a:p>
            <a:pPr algn="ctr"/>
            <a:r>
              <a:rPr lang="en-US" sz="1400" dirty="0">
                <a:solidFill>
                  <a:srgbClr val="202124"/>
                </a:solidFill>
                <a:effectLst/>
                <a:latin typeface="Times New Roman" panose="02020603050405020304" pitchFamily="18" charset="0"/>
                <a:ea typeface="Arial" panose="020B0604020202020204" pitchFamily="34" charset="0"/>
                <a:cs typeface="Times New Roman" panose="02020603050405020304" pitchFamily="18" charset="0"/>
              </a:rPr>
              <a:t>Apply deep learning face recognition algorithm for face recognition.</a:t>
            </a:r>
            <a:endParaRPr lang="en-US" sz="1400"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p:txBody>
      </p:sp>
      <p:sp>
        <p:nvSpPr>
          <p:cNvPr id="20" name="Flowchart: Connector 19">
            <a:extLst>
              <a:ext uri="{FF2B5EF4-FFF2-40B4-BE49-F238E27FC236}">
                <a16:creationId xmlns:a16="http://schemas.microsoft.com/office/drawing/2014/main" xmlns="" id="{7F5B5624-0A4B-48D9-B65D-E17FE5C4F4C3}"/>
              </a:ext>
            </a:extLst>
          </p:cNvPr>
          <p:cNvSpPr/>
          <p:nvPr/>
        </p:nvSpPr>
        <p:spPr>
          <a:xfrm>
            <a:off x="7421778" y="1350110"/>
            <a:ext cx="1068935" cy="458115"/>
          </a:xfrm>
          <a:prstGeom prst="flowChartConnector">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400" b="1" dirty="0">
                <a:solidFill>
                  <a:schemeClr val="tx1"/>
                </a:solidFill>
                <a:latin typeface="Times New Roman" panose="02020603050405020304" pitchFamily="18" charset="0"/>
                <a:cs typeface="Times New Roman" panose="02020603050405020304" pitchFamily="18" charset="0"/>
              </a:rPr>
              <a:t>STEP 5</a:t>
            </a:r>
            <a:endParaRPr lang="en-IN" sz="1400" b="1" dirty="0">
              <a:solidFill>
                <a:schemeClr val="tx1"/>
              </a:solidFill>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xmlns="" id="{AD7F265D-A7A0-4507-9F82-1B4BE5A3A61E}"/>
              </a:ext>
            </a:extLst>
          </p:cNvPr>
          <p:cNvSpPr txBox="1"/>
          <p:nvPr/>
        </p:nvSpPr>
        <p:spPr>
          <a:xfrm>
            <a:off x="7471381" y="1856148"/>
            <a:ext cx="1068935" cy="1374345"/>
          </a:xfrm>
          <a:prstGeom prst="rect">
            <a:avLst/>
          </a:prstGeom>
          <a:noFill/>
        </p:spPr>
        <p:txBody>
          <a:bodyPr wrap="square" rtlCol="0">
            <a:spAutoFit/>
          </a:bodyPr>
          <a:lstStyle/>
          <a:p>
            <a:pPr algn="ctr"/>
            <a:r>
              <a:rPr lang="en-US" sz="1400" dirty="0">
                <a:solidFill>
                  <a:srgbClr val="202124"/>
                </a:solidFill>
                <a:effectLst/>
                <a:latin typeface="Times New Roman" panose="02020603050405020304" pitchFamily="18" charset="0"/>
                <a:ea typeface="Arial" panose="020B0604020202020204" pitchFamily="34" charset="0"/>
                <a:cs typeface="Times New Roman" panose="02020603050405020304" pitchFamily="18" charset="0"/>
              </a:rPr>
              <a:t>Create an excel sheet with name of person, date and time.</a:t>
            </a:r>
            <a:endParaRPr lang="en-IN" sz="1400" dirty="0">
              <a:latin typeface="Times New Roman" panose="02020603050405020304" pitchFamily="18" charset="0"/>
              <a:cs typeface="Times New Roman" panose="02020603050405020304" pitchFamily="18" charset="0"/>
            </a:endParaRPr>
          </a:p>
        </p:txBody>
      </p:sp>
      <p:cxnSp>
        <p:nvCxnSpPr>
          <p:cNvPr id="4" name="Straight Arrow Connector 3">
            <a:extLst>
              <a:ext uri="{FF2B5EF4-FFF2-40B4-BE49-F238E27FC236}">
                <a16:creationId xmlns:a16="http://schemas.microsoft.com/office/drawing/2014/main" xmlns="" id="{44C38A93-99BF-49EA-82C4-FBFF7BA3C52B}"/>
              </a:ext>
            </a:extLst>
          </p:cNvPr>
          <p:cNvCxnSpPr/>
          <p:nvPr/>
        </p:nvCxnSpPr>
        <p:spPr>
          <a:xfrm>
            <a:off x="1517900" y="1655520"/>
            <a:ext cx="610820" cy="400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xmlns="" id="{FCB496FD-A548-47B6-AB9F-8E4226D494FB}"/>
              </a:ext>
            </a:extLst>
          </p:cNvPr>
          <p:cNvCxnSpPr>
            <a:cxnSpLocks/>
          </p:cNvCxnSpPr>
          <p:nvPr/>
        </p:nvCxnSpPr>
        <p:spPr>
          <a:xfrm flipV="1">
            <a:off x="3389159" y="1655520"/>
            <a:ext cx="623673" cy="400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xmlns="" id="{D9D86FC1-5D39-462C-A1A4-3C5643F729A6}"/>
              </a:ext>
            </a:extLst>
          </p:cNvPr>
          <p:cNvCxnSpPr/>
          <p:nvPr/>
        </p:nvCxnSpPr>
        <p:spPr>
          <a:xfrm>
            <a:off x="5194035" y="1678300"/>
            <a:ext cx="610820" cy="400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xmlns="" id="{E9463BC2-DCCA-4828-9DB0-115D60815169}"/>
              </a:ext>
            </a:extLst>
          </p:cNvPr>
          <p:cNvCxnSpPr>
            <a:cxnSpLocks/>
          </p:cNvCxnSpPr>
          <p:nvPr/>
        </p:nvCxnSpPr>
        <p:spPr>
          <a:xfrm flipV="1">
            <a:off x="6751991" y="1713625"/>
            <a:ext cx="623673" cy="400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614900589"/>
      </p:ext>
    </p:extLst>
  </p:cSld>
  <p:clrMapOvr>
    <a:masterClrMapping/>
  </p:clrMapOvr>
  <p:transition spd="slow">
    <p:cov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xmlns="" id="{149989F2-0EA0-4CF8-87D4-C332DCA3684E}"/>
              </a:ext>
            </a:extLst>
          </p:cNvPr>
          <p:cNvSpPr txBox="1">
            <a:spLocks/>
          </p:cNvSpPr>
          <p:nvPr/>
        </p:nvSpPr>
        <p:spPr>
          <a:xfrm>
            <a:off x="2281425" y="82310"/>
            <a:ext cx="5191971" cy="763525"/>
          </a:xfrm>
          <a:prstGeom prst="rect">
            <a:avLst/>
          </a:prstGeom>
        </p:spPr>
        <p:txBody>
          <a:bodyP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4000" dirty="0">
                <a:solidFill>
                  <a:srgbClr val="0070C0"/>
                </a:solidFill>
                <a:latin typeface="Times New Roman" panose="02020603050405020304" pitchFamily="18" charset="0"/>
                <a:cs typeface="Times New Roman" panose="02020603050405020304" pitchFamily="18" charset="0"/>
              </a:rPr>
              <a:t>Solutions </a:t>
            </a:r>
            <a:r>
              <a:rPr lang="en-US" sz="4000" dirty="0">
                <a:latin typeface="Times New Roman" panose="02020603050405020304" pitchFamily="18" charset="0"/>
                <a:cs typeface="Times New Roman" panose="02020603050405020304" pitchFamily="18" charset="0"/>
              </a:rPr>
              <a:t>Proposed</a:t>
            </a:r>
            <a:endParaRPr lang="en-US" sz="4000" dirty="0">
              <a:solidFill>
                <a:srgbClr val="0070C0"/>
              </a:solidFill>
              <a:latin typeface="Times New Roman" panose="02020603050405020304" pitchFamily="18" charset="0"/>
              <a:cs typeface="Times New Roman" panose="02020603050405020304" pitchFamily="18" charset="0"/>
            </a:endParaRPr>
          </a:p>
        </p:txBody>
      </p:sp>
      <p:grpSp>
        <p:nvGrpSpPr>
          <p:cNvPr id="3" name="Group 2">
            <a:extLst>
              <a:ext uri="{FF2B5EF4-FFF2-40B4-BE49-F238E27FC236}">
                <a16:creationId xmlns:a16="http://schemas.microsoft.com/office/drawing/2014/main" xmlns="" id="{E481C2CA-F3D5-41FA-9F8F-B1883EB8C198}"/>
              </a:ext>
            </a:extLst>
          </p:cNvPr>
          <p:cNvGrpSpPr/>
          <p:nvPr/>
        </p:nvGrpSpPr>
        <p:grpSpPr>
          <a:xfrm>
            <a:off x="3157461" y="2501776"/>
            <a:ext cx="2748690" cy="2335690"/>
            <a:chOff x="2925524" y="1738807"/>
            <a:chExt cx="3292952" cy="2838752"/>
          </a:xfrm>
          <a:solidFill>
            <a:schemeClr val="accent5">
              <a:lumMod val="40000"/>
              <a:lumOff val="60000"/>
            </a:schemeClr>
          </a:solidFill>
        </p:grpSpPr>
        <p:sp>
          <p:nvSpPr>
            <p:cNvPr id="4" name="Isosceles Triangle 7">
              <a:extLst>
                <a:ext uri="{FF2B5EF4-FFF2-40B4-BE49-F238E27FC236}">
                  <a16:creationId xmlns:a16="http://schemas.microsoft.com/office/drawing/2014/main" xmlns="" id="{C21FBC95-6FEF-4264-9D56-0AAF651EE30B}"/>
                </a:ext>
              </a:extLst>
            </p:cNvPr>
            <p:cNvSpPr/>
            <p:nvPr/>
          </p:nvSpPr>
          <p:spPr>
            <a:xfrm>
              <a:off x="3753374" y="1738807"/>
              <a:ext cx="1637253" cy="1411425"/>
            </a:xfrm>
            <a:custGeom>
              <a:avLst/>
              <a:gdLst/>
              <a:ahLst/>
              <a:cxnLst/>
              <a:rect l="l" t="t" r="r" b="b"/>
              <a:pathLst>
                <a:path w="1637253" h="1411425">
                  <a:moveTo>
                    <a:pt x="818626" y="0"/>
                  </a:moveTo>
                  <a:lnTo>
                    <a:pt x="1637253" y="1411425"/>
                  </a:lnTo>
                  <a:lnTo>
                    <a:pt x="0" y="141142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Isosceles Triangle 1">
              <a:extLst>
                <a:ext uri="{FF2B5EF4-FFF2-40B4-BE49-F238E27FC236}">
                  <a16:creationId xmlns:a16="http://schemas.microsoft.com/office/drawing/2014/main" xmlns="" id="{34FF1E58-1813-4679-A9A2-8F690FE34F1B}"/>
                </a:ext>
              </a:extLst>
            </p:cNvPr>
            <p:cNvSpPr/>
            <p:nvPr/>
          </p:nvSpPr>
          <p:spPr>
            <a:xfrm>
              <a:off x="4604253" y="3206774"/>
              <a:ext cx="1614223" cy="1370785"/>
            </a:xfrm>
            <a:custGeom>
              <a:avLst/>
              <a:gdLst/>
              <a:ahLst/>
              <a:cxnLst/>
              <a:rect l="l" t="t" r="r" b="b"/>
              <a:pathLst>
                <a:path w="1614223" h="1370785">
                  <a:moveTo>
                    <a:pt x="0" y="0"/>
                  </a:moveTo>
                  <a:lnTo>
                    <a:pt x="819168" y="0"/>
                  </a:lnTo>
                  <a:lnTo>
                    <a:pt x="1614223" y="1370785"/>
                  </a:lnTo>
                  <a:lnTo>
                    <a:pt x="0" y="1370785"/>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Isosceles Triangle 6">
              <a:extLst>
                <a:ext uri="{FF2B5EF4-FFF2-40B4-BE49-F238E27FC236}">
                  <a16:creationId xmlns:a16="http://schemas.microsoft.com/office/drawing/2014/main" xmlns="" id="{F1E14465-DD15-4B24-9852-63EF6CDF9BA8}"/>
                </a:ext>
              </a:extLst>
            </p:cNvPr>
            <p:cNvSpPr/>
            <p:nvPr/>
          </p:nvSpPr>
          <p:spPr>
            <a:xfrm>
              <a:off x="2925524" y="3206774"/>
              <a:ext cx="1598321" cy="1370785"/>
            </a:xfrm>
            <a:custGeom>
              <a:avLst/>
              <a:gdLst/>
              <a:ahLst/>
              <a:cxnLst/>
              <a:rect l="l" t="t" r="r" b="b"/>
              <a:pathLst>
                <a:path w="1598321" h="1370785">
                  <a:moveTo>
                    <a:pt x="795055" y="0"/>
                  </a:moveTo>
                  <a:lnTo>
                    <a:pt x="1598321" y="0"/>
                  </a:lnTo>
                  <a:lnTo>
                    <a:pt x="1598321" y="1370785"/>
                  </a:lnTo>
                  <a:lnTo>
                    <a:pt x="0" y="1370785"/>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10" name="TextBox 9">
            <a:extLst>
              <a:ext uri="{FF2B5EF4-FFF2-40B4-BE49-F238E27FC236}">
                <a16:creationId xmlns:a16="http://schemas.microsoft.com/office/drawing/2014/main" xmlns="" id="{9373C25D-CFF6-4BD8-9FC3-9292B5B5A621}"/>
              </a:ext>
            </a:extLst>
          </p:cNvPr>
          <p:cNvSpPr txBox="1"/>
          <p:nvPr/>
        </p:nvSpPr>
        <p:spPr>
          <a:xfrm>
            <a:off x="3245480" y="1489082"/>
            <a:ext cx="2469578" cy="738664"/>
          </a:xfrm>
          <a:prstGeom prst="rect">
            <a:avLst/>
          </a:prstGeom>
          <a:noFill/>
        </p:spPr>
        <p:txBody>
          <a:bodyPr wrap="square" rtlCol="0">
            <a:spAutoFit/>
          </a:bodyPr>
          <a:lstStyle/>
          <a:p>
            <a:pPr algn="ctr"/>
            <a:r>
              <a:rPr lang="en-IN" sz="1400" dirty="0">
                <a:latin typeface="Times New Roman" panose="02020603050405020304" pitchFamily="18" charset="0"/>
                <a:cs typeface="Times New Roman" panose="02020603050405020304" pitchFamily="18" charset="0"/>
              </a:rPr>
              <a:t>The system detects the faces with masks and recognizes the faces without masks.</a:t>
            </a:r>
          </a:p>
        </p:txBody>
      </p:sp>
      <p:sp>
        <p:nvSpPr>
          <p:cNvPr id="12" name="TextBox 11">
            <a:extLst>
              <a:ext uri="{FF2B5EF4-FFF2-40B4-BE49-F238E27FC236}">
                <a16:creationId xmlns:a16="http://schemas.microsoft.com/office/drawing/2014/main" xmlns="" id="{C13FA9A7-0E35-40B1-8EFC-E4273B9FDD29}"/>
              </a:ext>
            </a:extLst>
          </p:cNvPr>
          <p:cNvSpPr txBox="1"/>
          <p:nvPr/>
        </p:nvSpPr>
        <p:spPr>
          <a:xfrm>
            <a:off x="5640935" y="3799912"/>
            <a:ext cx="2901395" cy="763524"/>
          </a:xfrm>
          <a:prstGeom prst="rect">
            <a:avLst/>
          </a:prstGeom>
          <a:noFill/>
        </p:spPr>
        <p:txBody>
          <a:bodyPr wrap="square" rtlCol="0">
            <a:spAutoFit/>
          </a:bodyPr>
          <a:lstStyle/>
          <a:p>
            <a:pPr algn="ctr"/>
            <a:r>
              <a:rPr lang="en-IN" sz="1400" dirty="0">
                <a:latin typeface="Times New Roman" panose="02020603050405020304" pitchFamily="18" charset="0"/>
                <a:cs typeface="Times New Roman" panose="02020603050405020304" pitchFamily="18" charset="0"/>
              </a:rPr>
              <a:t>This will decrease the number of people without masks and keep the institution safe.</a:t>
            </a:r>
          </a:p>
        </p:txBody>
      </p:sp>
      <p:sp>
        <p:nvSpPr>
          <p:cNvPr id="13" name="TextBox 12">
            <a:extLst>
              <a:ext uri="{FF2B5EF4-FFF2-40B4-BE49-F238E27FC236}">
                <a16:creationId xmlns:a16="http://schemas.microsoft.com/office/drawing/2014/main" xmlns="" id="{F5B74724-5AB6-48B3-801E-1B41DBB2A11F}"/>
              </a:ext>
            </a:extLst>
          </p:cNvPr>
          <p:cNvSpPr txBox="1"/>
          <p:nvPr/>
        </p:nvSpPr>
        <p:spPr>
          <a:xfrm>
            <a:off x="170481" y="3763737"/>
            <a:ext cx="3094296" cy="954107"/>
          </a:xfrm>
          <a:prstGeom prst="rect">
            <a:avLst/>
          </a:prstGeom>
          <a:noFill/>
        </p:spPr>
        <p:txBody>
          <a:bodyPr wrap="square" rtlCol="0">
            <a:spAutoFit/>
          </a:bodyPr>
          <a:lstStyle/>
          <a:p>
            <a:pPr algn="ctr"/>
            <a:r>
              <a:rPr lang="en-IN" sz="1400" dirty="0">
                <a:latin typeface="Times New Roman" panose="02020603050405020304" pitchFamily="18" charset="0"/>
                <a:cs typeface="Times New Roman" panose="02020603050405020304" pitchFamily="18" charset="0"/>
              </a:rPr>
              <a:t>The name of students recognized without masks are jotted down in excel sheet. Charge fine on the students recognized without masks. </a:t>
            </a:r>
          </a:p>
        </p:txBody>
      </p:sp>
      <p:pic>
        <p:nvPicPr>
          <p:cNvPr id="17" name="Graphic 16" descr="Security camera">
            <a:extLst>
              <a:ext uri="{FF2B5EF4-FFF2-40B4-BE49-F238E27FC236}">
                <a16:creationId xmlns:a16="http://schemas.microsoft.com/office/drawing/2014/main" xmlns="" id="{931F6600-2242-4EE3-9F13-7B78F02DF5E5}"/>
              </a:ext>
            </a:extLst>
          </p:cNvPr>
          <p:cNvPicPr>
            <a:picLocks noChangeAspect="1"/>
          </p:cNvPicPr>
          <p:nvPr/>
        </p:nvPicPr>
        <p:blipFill>
          <a:blip r:embed="rId2" cstate="print">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tretch>
            <a:fillRect/>
          </a:stretch>
        </p:blipFill>
        <p:spPr>
          <a:xfrm>
            <a:off x="4278598" y="2921541"/>
            <a:ext cx="586803" cy="586803"/>
          </a:xfrm>
          <a:prstGeom prst="rect">
            <a:avLst/>
          </a:prstGeom>
        </p:spPr>
      </p:pic>
      <p:pic>
        <p:nvPicPr>
          <p:cNvPr id="19" name="Graphic 18" descr="Document">
            <a:extLst>
              <a:ext uri="{FF2B5EF4-FFF2-40B4-BE49-F238E27FC236}">
                <a16:creationId xmlns:a16="http://schemas.microsoft.com/office/drawing/2014/main" xmlns="" id="{9F84952F-BBC0-48F8-A8CF-1213001E302D}"/>
              </a:ext>
            </a:extLst>
          </p:cNvPr>
          <p:cNvPicPr>
            <a:picLocks noChangeAspect="1"/>
          </p:cNvPicPr>
          <p:nvPr/>
        </p:nvPicPr>
        <p:blipFill>
          <a:blip r:embed="rId4" cstate="print">
            <a:extLst>
              <a:ext uri="{28A0092B-C50C-407E-A947-70E740481C1C}">
                <a14:useLocalDpi xmlns:a14="http://schemas.microsoft.com/office/drawing/2010/main" xmlns="" val="0"/>
              </a:ext>
              <a:ext uri="{96DAC541-7B7A-43D3-8B79-37D633B846F1}">
                <asvg:svgBlip xmlns:asvg="http://schemas.microsoft.com/office/drawing/2016/SVG/main" xmlns="" r:embed="rId5"/>
              </a:ext>
            </a:extLst>
          </a:blip>
          <a:stretch>
            <a:fillRect/>
          </a:stretch>
        </p:blipFill>
        <p:spPr>
          <a:xfrm>
            <a:off x="3776089" y="4044933"/>
            <a:ext cx="457200" cy="457200"/>
          </a:xfrm>
          <a:prstGeom prst="rect">
            <a:avLst/>
          </a:prstGeom>
        </p:spPr>
      </p:pic>
      <p:pic>
        <p:nvPicPr>
          <p:cNvPr id="1026" name="Picture 2" descr="Face Mask Icons - Download Free Vector Icons | Noun Project">
            <a:extLst>
              <a:ext uri="{FF2B5EF4-FFF2-40B4-BE49-F238E27FC236}">
                <a16:creationId xmlns:a16="http://schemas.microsoft.com/office/drawing/2014/main" xmlns="" id="{80C94258-7AD2-4F71-ABDF-A4DC36C75514}"/>
              </a:ext>
            </a:extLst>
          </p:cNvPr>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4773632" y="3979015"/>
            <a:ext cx="586804" cy="58680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681555287"/>
      </p:ext>
    </p:extLst>
  </p:cSld>
  <p:clrMapOvr>
    <a:masterClrMapping/>
  </p:clrMapOvr>
  <p:transition spd="slow">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xmlns="" id="{92325FD6-37FE-4838-B62F-ACC9154BCEE1}"/>
              </a:ext>
            </a:extLst>
          </p:cNvPr>
          <p:cNvSpPr txBox="1">
            <a:spLocks/>
          </p:cNvSpPr>
          <p:nvPr/>
        </p:nvSpPr>
        <p:spPr>
          <a:xfrm>
            <a:off x="3655770" y="186183"/>
            <a:ext cx="5191971" cy="763525"/>
          </a:xfrm>
          <a:prstGeom prst="rect">
            <a:avLst/>
          </a:prstGeom>
        </p:spPr>
        <p:txBody>
          <a:bodyP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4000" dirty="0">
                <a:solidFill>
                  <a:srgbClr val="0070C0"/>
                </a:solidFill>
                <a:latin typeface="Times New Roman" panose="02020603050405020304" pitchFamily="18" charset="0"/>
                <a:cs typeface="Times New Roman" panose="02020603050405020304" pitchFamily="18" charset="0"/>
              </a:rPr>
              <a:t>D</a:t>
            </a:r>
            <a:r>
              <a:rPr lang="en-US" sz="4000" dirty="0">
                <a:latin typeface="Times New Roman" panose="02020603050405020304" pitchFamily="18" charset="0"/>
                <a:cs typeface="Times New Roman" panose="02020603050405020304" pitchFamily="18" charset="0"/>
              </a:rPr>
              <a:t>iagram</a:t>
            </a:r>
          </a:p>
        </p:txBody>
      </p:sp>
      <p:sp>
        <p:nvSpPr>
          <p:cNvPr id="3" name="TextBox 2">
            <a:extLst>
              <a:ext uri="{FF2B5EF4-FFF2-40B4-BE49-F238E27FC236}">
                <a16:creationId xmlns:a16="http://schemas.microsoft.com/office/drawing/2014/main" xmlns="" id="{583E97F0-4B7F-4A0F-897D-71C41E631545}"/>
              </a:ext>
            </a:extLst>
          </p:cNvPr>
          <p:cNvSpPr txBox="1"/>
          <p:nvPr/>
        </p:nvSpPr>
        <p:spPr>
          <a:xfrm>
            <a:off x="3655770" y="1502815"/>
            <a:ext cx="2088232" cy="369332"/>
          </a:xfrm>
          <a:prstGeom prst="rect">
            <a:avLst/>
          </a:prstGeom>
          <a:noFill/>
          <a:ln>
            <a:solidFill>
              <a:schemeClr val="tx1"/>
            </a:solidFill>
          </a:ln>
        </p:spPr>
        <p:txBody>
          <a:bodyPr wrap="square" rtlCol="0">
            <a:spAutoFit/>
          </a:bodyPr>
          <a:lstStyle/>
          <a:p>
            <a:pPr algn="ctr"/>
            <a:r>
              <a:rPr lang="en-IN" b="1" dirty="0"/>
              <a:t>0-level DFD</a:t>
            </a:r>
          </a:p>
        </p:txBody>
      </p:sp>
      <p:pic>
        <p:nvPicPr>
          <p:cNvPr id="10" name="Picture 9">
            <a:extLst>
              <a:ext uri="{FF2B5EF4-FFF2-40B4-BE49-F238E27FC236}">
                <a16:creationId xmlns:a16="http://schemas.microsoft.com/office/drawing/2014/main" xmlns="" id="{20C6C256-6F88-4040-9EF8-41D5B6E2F232}"/>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21723" y="2419045"/>
            <a:ext cx="8402770" cy="1527050"/>
          </a:xfrm>
          <a:prstGeom prst="rect">
            <a:avLst/>
          </a:prstGeom>
        </p:spPr>
      </p:pic>
    </p:spTree>
    <p:extLst>
      <p:ext uri="{BB962C8B-B14F-4D97-AF65-F5344CB8AC3E}">
        <p14:creationId xmlns:p14="http://schemas.microsoft.com/office/powerpoint/2010/main" xmlns="" val="3743760413"/>
      </p:ext>
    </p:extLst>
  </p:cSld>
  <p:clrMapOvr>
    <a:masterClrMapping/>
  </p:clrMapOvr>
  <p:transition spd="slow">
    <p:cove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864</Words>
  <Application>Microsoft Office PowerPoint</Application>
  <PresentationFormat>On-screen Show (16:9)</PresentationFormat>
  <Paragraphs>91</Paragraphs>
  <Slides>18</Slides>
  <Notes>0</Notes>
  <HiddenSlides>0</HiddenSlides>
  <MMClips>0</MMClips>
  <ScaleCrop>false</ScaleCrop>
  <HeadingPairs>
    <vt:vector size="4" baseType="variant">
      <vt:variant>
        <vt:lpstr>Theme</vt:lpstr>
      </vt:variant>
      <vt:variant>
        <vt:i4>2</vt:i4>
      </vt:variant>
      <vt:variant>
        <vt:lpstr>Slide Titles</vt:lpstr>
      </vt:variant>
      <vt:variant>
        <vt:i4>18</vt:i4>
      </vt:variant>
    </vt:vector>
  </HeadingPairs>
  <TitlesOfParts>
    <vt:vector size="20" baseType="lpstr">
      <vt:lpstr>Office Theme</vt:lpstr>
      <vt:lpstr>1_Office Theme</vt:lpstr>
      <vt:lpstr>MASK DETECTION                AND FACE RECOGNITION</vt:lpstr>
      <vt:lpstr>PROJECT PRESENTATION OUTLINE</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2021-11-27T14:20:54Z</dcterms:modified>
</cp:coreProperties>
</file>