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an Vuyyuri" userId="74dbeac9a69eb071" providerId="LiveId" clId="{71FAABE7-A347-4EE0-BFDB-E90307D18ADC}"/>
    <pc:docChg chg="undo custSel addSld delSld modSld">
      <pc:chgData name="Lakshman Vuyyuri" userId="74dbeac9a69eb071" providerId="LiveId" clId="{71FAABE7-A347-4EE0-BFDB-E90307D18ADC}" dt="2021-04-29T20:24:09.201" v="2845" actId="20577"/>
      <pc:docMkLst>
        <pc:docMk/>
      </pc:docMkLst>
      <pc:sldChg chg="modSp mod">
        <pc:chgData name="Lakshman Vuyyuri" userId="74dbeac9a69eb071" providerId="LiveId" clId="{71FAABE7-A347-4EE0-BFDB-E90307D18ADC}" dt="2021-04-29T19:36:37.277" v="1400" actId="14100"/>
        <pc:sldMkLst>
          <pc:docMk/>
          <pc:sldMk cId="3624023817" sldId="257"/>
        </pc:sldMkLst>
        <pc:spChg chg="mod">
          <ac:chgData name="Lakshman Vuyyuri" userId="74dbeac9a69eb071" providerId="LiveId" clId="{71FAABE7-A347-4EE0-BFDB-E90307D18ADC}" dt="2021-04-29T19:36:37.277" v="1400" actId="14100"/>
          <ac:spMkLst>
            <pc:docMk/>
            <pc:sldMk cId="3624023817" sldId="257"/>
            <ac:spMk id="2" creationId="{97669962-BF84-4C6C-82EA-8809FBD8F8F5}"/>
          </ac:spMkLst>
        </pc:spChg>
      </pc:sldChg>
      <pc:sldChg chg="modSp mod">
        <pc:chgData name="Lakshman Vuyyuri" userId="74dbeac9a69eb071" providerId="LiveId" clId="{71FAABE7-A347-4EE0-BFDB-E90307D18ADC}" dt="2021-04-29T19:36:10.324" v="1397" actId="14100"/>
        <pc:sldMkLst>
          <pc:docMk/>
          <pc:sldMk cId="1807440668" sldId="258"/>
        </pc:sldMkLst>
        <pc:spChg chg="mod">
          <ac:chgData name="Lakshman Vuyyuri" userId="74dbeac9a69eb071" providerId="LiveId" clId="{71FAABE7-A347-4EE0-BFDB-E90307D18ADC}" dt="2021-04-29T19:36:10.324" v="1397" actId="14100"/>
          <ac:spMkLst>
            <pc:docMk/>
            <pc:sldMk cId="1807440668" sldId="258"/>
            <ac:spMk id="2" creationId="{247BDEA4-8D56-46B3-A456-C9E9B4A6C746}"/>
          </ac:spMkLst>
        </pc:spChg>
      </pc:sldChg>
      <pc:sldChg chg="addSp modSp new mod">
        <pc:chgData name="Lakshman Vuyyuri" userId="74dbeac9a69eb071" providerId="LiveId" clId="{71FAABE7-A347-4EE0-BFDB-E90307D18ADC}" dt="2021-04-24T15:08:26.243" v="73" actId="1076"/>
        <pc:sldMkLst>
          <pc:docMk/>
          <pc:sldMk cId="3368045615" sldId="259"/>
        </pc:sldMkLst>
        <pc:spChg chg="mod">
          <ac:chgData name="Lakshman Vuyyuri" userId="74dbeac9a69eb071" providerId="LiveId" clId="{71FAABE7-A347-4EE0-BFDB-E90307D18ADC}" dt="2021-04-24T15:07:52.123" v="67" actId="14100"/>
          <ac:spMkLst>
            <pc:docMk/>
            <pc:sldMk cId="3368045615" sldId="259"/>
            <ac:spMk id="2" creationId="{7E81BA7F-8C5C-4DE8-BA1E-A1C0A5CEA5A6}"/>
          </ac:spMkLst>
        </pc:spChg>
        <pc:picChg chg="add mod">
          <ac:chgData name="Lakshman Vuyyuri" userId="74dbeac9a69eb071" providerId="LiveId" clId="{71FAABE7-A347-4EE0-BFDB-E90307D18ADC}" dt="2021-04-24T15:08:26.243" v="73" actId="1076"/>
          <ac:picMkLst>
            <pc:docMk/>
            <pc:sldMk cId="3368045615" sldId="259"/>
            <ac:picMk id="4" creationId="{65A9A3F2-0172-4545-8A07-D224AE23189F}"/>
          </ac:picMkLst>
        </pc:picChg>
      </pc:sldChg>
      <pc:sldChg chg="addSp modSp new del mod">
        <pc:chgData name="Lakshman Vuyyuri" userId="74dbeac9a69eb071" providerId="LiveId" clId="{71FAABE7-A347-4EE0-BFDB-E90307D18ADC}" dt="2021-04-24T15:14:49.516" v="256" actId="2696"/>
        <pc:sldMkLst>
          <pc:docMk/>
          <pc:sldMk cId="2501106128" sldId="260"/>
        </pc:sldMkLst>
        <pc:spChg chg="mod">
          <ac:chgData name="Lakshman Vuyyuri" userId="74dbeac9a69eb071" providerId="LiveId" clId="{71FAABE7-A347-4EE0-BFDB-E90307D18ADC}" dt="2021-04-24T15:09:42.184" v="163" actId="14100"/>
          <ac:spMkLst>
            <pc:docMk/>
            <pc:sldMk cId="2501106128" sldId="260"/>
            <ac:spMk id="2" creationId="{AE108602-14A4-4733-82EC-8049899423E2}"/>
          </ac:spMkLst>
        </pc:spChg>
        <pc:spChg chg="add mod">
          <ac:chgData name="Lakshman Vuyyuri" userId="74dbeac9a69eb071" providerId="LiveId" clId="{71FAABE7-A347-4EE0-BFDB-E90307D18ADC}" dt="2021-04-24T15:11:55.620" v="177"/>
          <ac:spMkLst>
            <pc:docMk/>
            <pc:sldMk cId="2501106128" sldId="260"/>
            <ac:spMk id="4" creationId="{9D3604B9-8328-4BE6-BB94-5BCB19D5CB25}"/>
          </ac:spMkLst>
        </pc:spChg>
      </pc:sldChg>
      <pc:sldChg chg="modSp new mod chgLayout">
        <pc:chgData name="Lakshman Vuyyuri" userId="74dbeac9a69eb071" providerId="LiveId" clId="{71FAABE7-A347-4EE0-BFDB-E90307D18ADC}" dt="2021-04-29T19:35:35.546" v="1393" actId="14100"/>
        <pc:sldMkLst>
          <pc:docMk/>
          <pc:sldMk cId="1950135298" sldId="261"/>
        </pc:sldMkLst>
        <pc:spChg chg="mod ord">
          <ac:chgData name="Lakshman Vuyyuri" userId="74dbeac9a69eb071" providerId="LiveId" clId="{71FAABE7-A347-4EE0-BFDB-E90307D18ADC}" dt="2021-04-29T19:35:35.546" v="1393" actId="14100"/>
          <ac:spMkLst>
            <pc:docMk/>
            <pc:sldMk cId="1950135298" sldId="261"/>
            <ac:spMk id="2" creationId="{C5011553-EEF1-4465-885B-78CE379E4C12}"/>
          </ac:spMkLst>
        </pc:spChg>
        <pc:spChg chg="mod ord">
          <ac:chgData name="Lakshman Vuyyuri" userId="74dbeac9a69eb071" providerId="LiveId" clId="{71FAABE7-A347-4EE0-BFDB-E90307D18ADC}" dt="2021-04-24T15:15:10.374" v="258" actId="700"/>
          <ac:spMkLst>
            <pc:docMk/>
            <pc:sldMk cId="1950135298" sldId="261"/>
            <ac:spMk id="3" creationId="{20603BDA-BC9C-4835-99EA-80E84FC199B9}"/>
          </ac:spMkLst>
        </pc:spChg>
      </pc:sldChg>
      <pc:sldChg chg="addSp delSp modSp new del mod">
        <pc:chgData name="Lakshman Vuyyuri" userId="74dbeac9a69eb071" providerId="LiveId" clId="{71FAABE7-A347-4EE0-BFDB-E90307D18ADC}" dt="2021-04-24T15:18:38.586" v="367" actId="2696"/>
        <pc:sldMkLst>
          <pc:docMk/>
          <pc:sldMk cId="3319833279" sldId="262"/>
        </pc:sldMkLst>
        <pc:spChg chg="mod">
          <ac:chgData name="Lakshman Vuyyuri" userId="74dbeac9a69eb071" providerId="LiveId" clId="{71FAABE7-A347-4EE0-BFDB-E90307D18ADC}" dt="2021-04-24T15:16:30.106" v="307" actId="20577"/>
          <ac:spMkLst>
            <pc:docMk/>
            <pc:sldMk cId="3319833279" sldId="262"/>
            <ac:spMk id="2" creationId="{58ED0A49-D897-4BB1-9A8A-3DB782E23EAF}"/>
          </ac:spMkLst>
        </pc:spChg>
        <pc:spChg chg="del mod">
          <ac:chgData name="Lakshman Vuyyuri" userId="74dbeac9a69eb071" providerId="LiveId" clId="{71FAABE7-A347-4EE0-BFDB-E90307D18ADC}" dt="2021-04-24T15:16:33.050" v="309" actId="22"/>
          <ac:spMkLst>
            <pc:docMk/>
            <pc:sldMk cId="3319833279" sldId="262"/>
            <ac:spMk id="3" creationId="{2CE23A8D-0F58-471B-A333-A7E97C0B2628}"/>
          </ac:spMkLst>
        </pc:spChg>
        <pc:picChg chg="add mod ord">
          <ac:chgData name="Lakshman Vuyyuri" userId="74dbeac9a69eb071" providerId="LiveId" clId="{71FAABE7-A347-4EE0-BFDB-E90307D18ADC}" dt="2021-04-24T15:16:39.756" v="310" actId="1076"/>
          <ac:picMkLst>
            <pc:docMk/>
            <pc:sldMk cId="3319833279" sldId="262"/>
            <ac:picMk id="5" creationId="{32039023-097D-4548-9CC8-9BD55C8B803A}"/>
          </ac:picMkLst>
        </pc:picChg>
      </pc:sldChg>
      <pc:sldChg chg="addSp delSp modSp new mod">
        <pc:chgData name="Lakshman Vuyyuri" userId="74dbeac9a69eb071" providerId="LiveId" clId="{71FAABE7-A347-4EE0-BFDB-E90307D18ADC}" dt="2021-04-29T19:35:12.876" v="1390" actId="255"/>
        <pc:sldMkLst>
          <pc:docMk/>
          <pc:sldMk cId="1335424081" sldId="263"/>
        </pc:sldMkLst>
        <pc:spChg chg="mod">
          <ac:chgData name="Lakshman Vuyyuri" userId="74dbeac9a69eb071" providerId="LiveId" clId="{71FAABE7-A347-4EE0-BFDB-E90307D18ADC}" dt="2021-04-29T19:35:12.876" v="1390" actId="255"/>
          <ac:spMkLst>
            <pc:docMk/>
            <pc:sldMk cId="1335424081" sldId="263"/>
            <ac:spMk id="2" creationId="{17B58E56-6D6F-455E-B064-BA519BF72AD9}"/>
          </ac:spMkLst>
        </pc:spChg>
        <pc:spChg chg="mod">
          <ac:chgData name="Lakshman Vuyyuri" userId="74dbeac9a69eb071" providerId="LiveId" clId="{71FAABE7-A347-4EE0-BFDB-E90307D18ADC}" dt="2021-04-24T15:18:19.215" v="365" actId="20577"/>
          <ac:spMkLst>
            <pc:docMk/>
            <pc:sldMk cId="1335424081" sldId="263"/>
            <ac:spMk id="3" creationId="{50FB6470-8881-4B03-B9A8-8B436082652E}"/>
          </ac:spMkLst>
        </pc:spChg>
        <pc:spChg chg="del">
          <ac:chgData name="Lakshman Vuyyuri" userId="74dbeac9a69eb071" providerId="LiveId" clId="{71FAABE7-A347-4EE0-BFDB-E90307D18ADC}" dt="2021-04-24T15:17:43.297" v="359"/>
          <ac:spMkLst>
            <pc:docMk/>
            <pc:sldMk cId="1335424081" sldId="263"/>
            <ac:spMk id="4" creationId="{08902167-70BD-4552-A502-25B6A13DA93C}"/>
          </ac:spMkLst>
        </pc:spChg>
        <pc:spChg chg="mod">
          <ac:chgData name="Lakshman Vuyyuri" userId="74dbeac9a69eb071" providerId="LiveId" clId="{71FAABE7-A347-4EE0-BFDB-E90307D18ADC}" dt="2021-04-24T15:18:30.267" v="366"/>
          <ac:spMkLst>
            <pc:docMk/>
            <pc:sldMk cId="1335424081" sldId="263"/>
            <ac:spMk id="5" creationId="{824BF6DF-EB4D-478D-85ED-D8161D1478A8}"/>
          </ac:spMkLst>
        </pc:spChg>
        <pc:spChg chg="del">
          <ac:chgData name="Lakshman Vuyyuri" userId="74dbeac9a69eb071" providerId="LiveId" clId="{71FAABE7-A347-4EE0-BFDB-E90307D18ADC}" dt="2021-04-24T15:18:15.722" v="360" actId="22"/>
          <ac:spMkLst>
            <pc:docMk/>
            <pc:sldMk cId="1335424081" sldId="263"/>
            <ac:spMk id="6" creationId="{BA4D606A-017B-409B-9F36-12E3DB8BDB16}"/>
          </ac:spMkLst>
        </pc:spChg>
        <pc:picChg chg="add mod">
          <ac:chgData name="Lakshman Vuyyuri" userId="74dbeac9a69eb071" providerId="LiveId" clId="{71FAABE7-A347-4EE0-BFDB-E90307D18ADC}" dt="2021-04-24T15:17:43.297" v="359"/>
          <ac:picMkLst>
            <pc:docMk/>
            <pc:sldMk cId="1335424081" sldId="263"/>
            <ac:picMk id="7" creationId="{FE57E3E1-0449-4F39-A799-BEA2A4BD5E7A}"/>
          </ac:picMkLst>
        </pc:picChg>
        <pc:picChg chg="add mod ord">
          <ac:chgData name="Lakshman Vuyyuri" userId="74dbeac9a69eb071" providerId="LiveId" clId="{71FAABE7-A347-4EE0-BFDB-E90307D18ADC}" dt="2021-04-24T15:18:15.722" v="360" actId="22"/>
          <ac:picMkLst>
            <pc:docMk/>
            <pc:sldMk cId="1335424081" sldId="263"/>
            <ac:picMk id="9" creationId="{91045959-3BA7-413A-AF57-01E2477E8AA2}"/>
          </ac:picMkLst>
        </pc:picChg>
      </pc:sldChg>
      <pc:sldChg chg="addSp delSp modSp new mod">
        <pc:chgData name="Lakshman Vuyyuri" userId="74dbeac9a69eb071" providerId="LiveId" clId="{71FAABE7-A347-4EE0-BFDB-E90307D18ADC}" dt="2021-04-29T19:34:39.318" v="1386" actId="14100"/>
        <pc:sldMkLst>
          <pc:docMk/>
          <pc:sldMk cId="3158976231" sldId="264"/>
        </pc:sldMkLst>
        <pc:spChg chg="mod">
          <ac:chgData name="Lakshman Vuyyuri" userId="74dbeac9a69eb071" providerId="LiveId" clId="{71FAABE7-A347-4EE0-BFDB-E90307D18ADC}" dt="2021-04-29T19:34:39.318" v="1386" actId="14100"/>
          <ac:spMkLst>
            <pc:docMk/>
            <pc:sldMk cId="3158976231" sldId="264"/>
            <ac:spMk id="2" creationId="{87A66853-0861-4951-A5BB-E030E17563A7}"/>
          </ac:spMkLst>
        </pc:spChg>
        <pc:spChg chg="mod">
          <ac:chgData name="Lakshman Vuyyuri" userId="74dbeac9a69eb071" providerId="LiveId" clId="{71FAABE7-A347-4EE0-BFDB-E90307D18ADC}" dt="2021-04-24T15:19:32.358" v="378" actId="20577"/>
          <ac:spMkLst>
            <pc:docMk/>
            <pc:sldMk cId="3158976231" sldId="264"/>
            <ac:spMk id="3" creationId="{EAF37071-F5BF-4B66-84DB-C76BCF0792C4}"/>
          </ac:spMkLst>
        </pc:spChg>
        <pc:spChg chg="del">
          <ac:chgData name="Lakshman Vuyyuri" userId="74dbeac9a69eb071" providerId="LiveId" clId="{71FAABE7-A347-4EE0-BFDB-E90307D18ADC}" dt="2021-04-24T15:19:28.572" v="372" actId="22"/>
          <ac:spMkLst>
            <pc:docMk/>
            <pc:sldMk cId="3158976231" sldId="264"/>
            <ac:spMk id="4" creationId="{FE4A8D76-0BDB-48AC-9E4E-75F95ED0D7E4}"/>
          </ac:spMkLst>
        </pc:spChg>
        <pc:spChg chg="mod">
          <ac:chgData name="Lakshman Vuyyuri" userId="74dbeac9a69eb071" providerId="LiveId" clId="{71FAABE7-A347-4EE0-BFDB-E90307D18ADC}" dt="2021-04-24T15:20:17.427" v="392" actId="20577"/>
          <ac:spMkLst>
            <pc:docMk/>
            <pc:sldMk cId="3158976231" sldId="264"/>
            <ac:spMk id="5" creationId="{CF54B2E3-C058-487D-8AA0-972FEBE9D099}"/>
          </ac:spMkLst>
        </pc:spChg>
        <pc:spChg chg="del">
          <ac:chgData name="Lakshman Vuyyuri" userId="74dbeac9a69eb071" providerId="LiveId" clId="{71FAABE7-A347-4EE0-BFDB-E90307D18ADC}" dt="2021-04-24T15:19:58.538" v="379" actId="22"/>
          <ac:spMkLst>
            <pc:docMk/>
            <pc:sldMk cId="3158976231" sldId="264"/>
            <ac:spMk id="6" creationId="{AE088CF9-A103-417A-9FA0-7E405828B163}"/>
          </ac:spMkLst>
        </pc:spChg>
        <pc:picChg chg="add mod ord">
          <ac:chgData name="Lakshman Vuyyuri" userId="74dbeac9a69eb071" providerId="LiveId" clId="{71FAABE7-A347-4EE0-BFDB-E90307D18ADC}" dt="2021-04-24T15:19:28.572" v="372" actId="22"/>
          <ac:picMkLst>
            <pc:docMk/>
            <pc:sldMk cId="3158976231" sldId="264"/>
            <ac:picMk id="8" creationId="{519D48FA-6F68-4B1D-93E0-0170AE64BCF5}"/>
          </ac:picMkLst>
        </pc:picChg>
        <pc:picChg chg="add mod ord">
          <ac:chgData name="Lakshman Vuyyuri" userId="74dbeac9a69eb071" providerId="LiveId" clId="{71FAABE7-A347-4EE0-BFDB-E90307D18ADC}" dt="2021-04-24T15:19:58.538" v="379" actId="22"/>
          <ac:picMkLst>
            <pc:docMk/>
            <pc:sldMk cId="3158976231" sldId="264"/>
            <ac:picMk id="10" creationId="{52C1C4D4-A999-4690-9E18-6C53D5DB6B05}"/>
          </ac:picMkLst>
        </pc:picChg>
      </pc:sldChg>
      <pc:sldChg chg="new del">
        <pc:chgData name="Lakshman Vuyyuri" userId="74dbeac9a69eb071" providerId="LiveId" clId="{71FAABE7-A347-4EE0-BFDB-E90307D18ADC}" dt="2021-04-24T15:20:37.038" v="394" actId="680"/>
        <pc:sldMkLst>
          <pc:docMk/>
          <pc:sldMk cId="1643924136" sldId="265"/>
        </pc:sldMkLst>
      </pc:sldChg>
      <pc:sldChg chg="addSp delSp modSp new mod">
        <pc:chgData name="Lakshman Vuyyuri" userId="74dbeac9a69eb071" providerId="LiveId" clId="{71FAABE7-A347-4EE0-BFDB-E90307D18ADC}" dt="2021-04-29T19:34:11.076" v="1382" actId="14100"/>
        <pc:sldMkLst>
          <pc:docMk/>
          <pc:sldMk cId="1997742980" sldId="265"/>
        </pc:sldMkLst>
        <pc:spChg chg="mod">
          <ac:chgData name="Lakshman Vuyyuri" userId="74dbeac9a69eb071" providerId="LiveId" clId="{71FAABE7-A347-4EE0-BFDB-E90307D18ADC}" dt="2021-04-29T19:34:11.076" v="1382" actId="14100"/>
          <ac:spMkLst>
            <pc:docMk/>
            <pc:sldMk cId="1997742980" sldId="265"/>
            <ac:spMk id="2" creationId="{27B8C3D1-F883-4091-A09C-55D4D1EB9C67}"/>
          </ac:spMkLst>
        </pc:spChg>
        <pc:spChg chg="del mod">
          <ac:chgData name="Lakshman Vuyyuri" userId="74dbeac9a69eb071" providerId="LiveId" clId="{71FAABE7-A347-4EE0-BFDB-E90307D18ADC}" dt="2021-04-24T15:21:11.493" v="399" actId="22"/>
          <ac:spMkLst>
            <pc:docMk/>
            <pc:sldMk cId="1997742980" sldId="265"/>
            <ac:spMk id="3" creationId="{FDFCF12F-B56F-4FFC-8836-B07132751445}"/>
          </ac:spMkLst>
        </pc:spChg>
        <pc:spChg chg="add mod">
          <ac:chgData name="Lakshman Vuyyuri" userId="74dbeac9a69eb071" providerId="LiveId" clId="{71FAABE7-A347-4EE0-BFDB-E90307D18ADC}" dt="2021-04-24T15:21:47.004" v="441" actId="20577"/>
          <ac:spMkLst>
            <pc:docMk/>
            <pc:sldMk cId="1997742980" sldId="265"/>
            <ac:spMk id="7" creationId="{50D2EC2D-AE6C-4490-A85B-8AF158177416}"/>
          </ac:spMkLst>
        </pc:spChg>
        <pc:picChg chg="add del mod ord">
          <ac:chgData name="Lakshman Vuyyuri" userId="74dbeac9a69eb071" providerId="LiveId" clId="{71FAABE7-A347-4EE0-BFDB-E90307D18ADC}" dt="2021-04-24T15:21:28.483" v="401" actId="21"/>
          <ac:picMkLst>
            <pc:docMk/>
            <pc:sldMk cId="1997742980" sldId="265"/>
            <ac:picMk id="5" creationId="{DC05ACCD-E31C-4BAB-93CE-4D2F38984F82}"/>
          </ac:picMkLst>
        </pc:picChg>
        <pc:picChg chg="add del mod">
          <ac:chgData name="Lakshman Vuyyuri" userId="74dbeac9a69eb071" providerId="LiveId" clId="{71FAABE7-A347-4EE0-BFDB-E90307D18ADC}" dt="2021-04-24T15:22:25.229" v="443" actId="478"/>
          <ac:picMkLst>
            <pc:docMk/>
            <pc:sldMk cId="1997742980" sldId="265"/>
            <ac:picMk id="8" creationId="{5CC63D75-79FC-4543-A54E-AECCF34FB481}"/>
          </ac:picMkLst>
        </pc:picChg>
        <pc:picChg chg="add mod">
          <ac:chgData name="Lakshman Vuyyuri" userId="74dbeac9a69eb071" providerId="LiveId" clId="{71FAABE7-A347-4EE0-BFDB-E90307D18ADC}" dt="2021-04-24T15:22:29.986" v="445" actId="1076"/>
          <ac:picMkLst>
            <pc:docMk/>
            <pc:sldMk cId="1997742980" sldId="265"/>
            <ac:picMk id="10" creationId="{08720362-B3A2-4167-84EC-0548954C2524}"/>
          </ac:picMkLst>
        </pc:picChg>
      </pc:sldChg>
      <pc:sldChg chg="addSp modSp new mod">
        <pc:chgData name="Lakshman Vuyyuri" userId="74dbeac9a69eb071" providerId="LiveId" clId="{71FAABE7-A347-4EE0-BFDB-E90307D18ADC}" dt="2021-04-29T19:22:25.032" v="714" actId="20577"/>
        <pc:sldMkLst>
          <pc:docMk/>
          <pc:sldMk cId="2086457705" sldId="266"/>
        </pc:sldMkLst>
        <pc:spChg chg="mod">
          <ac:chgData name="Lakshman Vuyyuri" userId="74dbeac9a69eb071" providerId="LiveId" clId="{71FAABE7-A347-4EE0-BFDB-E90307D18ADC}" dt="2021-04-24T15:25:12.666" v="508" actId="14100"/>
          <ac:spMkLst>
            <pc:docMk/>
            <pc:sldMk cId="2086457705" sldId="266"/>
            <ac:spMk id="2" creationId="{5A2826B5-03A6-4FE8-95EF-6B38B689E63E}"/>
          </ac:spMkLst>
        </pc:spChg>
        <pc:spChg chg="mod">
          <ac:chgData name="Lakshman Vuyyuri" userId="74dbeac9a69eb071" providerId="LiveId" clId="{71FAABE7-A347-4EE0-BFDB-E90307D18ADC}" dt="2021-04-29T19:22:25.032" v="714" actId="20577"/>
          <ac:spMkLst>
            <pc:docMk/>
            <pc:sldMk cId="2086457705" sldId="266"/>
            <ac:spMk id="3" creationId="{70B2FAB6-FB1E-4D2E-B601-4BBF7BEB4626}"/>
          </ac:spMkLst>
        </pc:spChg>
        <pc:picChg chg="add mod">
          <ac:chgData name="Lakshman Vuyyuri" userId="74dbeac9a69eb071" providerId="LiveId" clId="{71FAABE7-A347-4EE0-BFDB-E90307D18ADC}" dt="2021-04-24T15:30:11.779" v="672" actId="1076"/>
          <ac:picMkLst>
            <pc:docMk/>
            <pc:sldMk cId="2086457705" sldId="266"/>
            <ac:picMk id="5" creationId="{FD2C863E-CA94-49F6-8BE5-4048B7EE8D67}"/>
          </ac:picMkLst>
        </pc:picChg>
      </pc:sldChg>
      <pc:sldChg chg="modSp new mod">
        <pc:chgData name="Lakshman Vuyyuri" userId="74dbeac9a69eb071" providerId="LiveId" clId="{71FAABE7-A347-4EE0-BFDB-E90307D18ADC}" dt="2021-04-29T19:31:57.451" v="1313" actId="20577"/>
        <pc:sldMkLst>
          <pc:docMk/>
          <pc:sldMk cId="2652685985" sldId="267"/>
        </pc:sldMkLst>
        <pc:spChg chg="mod">
          <ac:chgData name="Lakshman Vuyyuri" userId="74dbeac9a69eb071" providerId="LiveId" clId="{71FAABE7-A347-4EE0-BFDB-E90307D18ADC}" dt="2021-04-29T19:26:06.182" v="780" actId="313"/>
          <ac:spMkLst>
            <pc:docMk/>
            <pc:sldMk cId="2652685985" sldId="267"/>
            <ac:spMk id="2" creationId="{80B1C8DC-5386-4104-AE82-543E069DDF15}"/>
          </ac:spMkLst>
        </pc:spChg>
        <pc:spChg chg="mod">
          <ac:chgData name="Lakshman Vuyyuri" userId="74dbeac9a69eb071" providerId="LiveId" clId="{71FAABE7-A347-4EE0-BFDB-E90307D18ADC}" dt="2021-04-29T19:31:57.451" v="1313" actId="20577"/>
          <ac:spMkLst>
            <pc:docMk/>
            <pc:sldMk cId="2652685985" sldId="267"/>
            <ac:spMk id="3" creationId="{3C80C165-B401-467C-9653-BA9E28AB0E39}"/>
          </ac:spMkLst>
        </pc:spChg>
      </pc:sldChg>
      <pc:sldChg chg="modSp new mod">
        <pc:chgData name="Lakshman Vuyyuri" userId="74dbeac9a69eb071" providerId="LiveId" clId="{71FAABE7-A347-4EE0-BFDB-E90307D18ADC}" dt="2021-04-29T19:43:28.528" v="1906" actId="20577"/>
        <pc:sldMkLst>
          <pc:docMk/>
          <pc:sldMk cId="1527784870" sldId="268"/>
        </pc:sldMkLst>
        <pc:spChg chg="mod">
          <ac:chgData name="Lakshman Vuyyuri" userId="74dbeac9a69eb071" providerId="LiveId" clId="{71FAABE7-A347-4EE0-BFDB-E90307D18ADC}" dt="2021-04-29T19:33:23.326" v="1377" actId="14100"/>
          <ac:spMkLst>
            <pc:docMk/>
            <pc:sldMk cId="1527784870" sldId="268"/>
            <ac:spMk id="2" creationId="{6E5BA39B-3E16-448D-B083-F3E043B3B958}"/>
          </ac:spMkLst>
        </pc:spChg>
        <pc:spChg chg="mod">
          <ac:chgData name="Lakshman Vuyyuri" userId="74dbeac9a69eb071" providerId="LiveId" clId="{71FAABE7-A347-4EE0-BFDB-E90307D18ADC}" dt="2021-04-29T19:43:28.528" v="1906" actId="20577"/>
          <ac:spMkLst>
            <pc:docMk/>
            <pc:sldMk cId="1527784870" sldId="268"/>
            <ac:spMk id="3" creationId="{9E660A70-96BA-4345-A175-D981B193AB99}"/>
          </ac:spMkLst>
        </pc:spChg>
      </pc:sldChg>
      <pc:sldChg chg="addSp modSp new mod">
        <pc:chgData name="Lakshman Vuyyuri" userId="74dbeac9a69eb071" providerId="LiveId" clId="{71FAABE7-A347-4EE0-BFDB-E90307D18ADC}" dt="2021-04-29T19:45:31.828" v="1940" actId="1076"/>
        <pc:sldMkLst>
          <pc:docMk/>
          <pc:sldMk cId="1978895318" sldId="269"/>
        </pc:sldMkLst>
        <pc:spChg chg="mod">
          <ac:chgData name="Lakshman Vuyyuri" userId="74dbeac9a69eb071" providerId="LiveId" clId="{71FAABE7-A347-4EE0-BFDB-E90307D18ADC}" dt="2021-04-29T19:42:07.328" v="1761" actId="14100"/>
          <ac:spMkLst>
            <pc:docMk/>
            <pc:sldMk cId="1978895318" sldId="269"/>
            <ac:spMk id="2" creationId="{371E4242-724C-4FF2-8F96-AEDD6B55936B}"/>
          </ac:spMkLst>
        </pc:spChg>
        <pc:spChg chg="mod">
          <ac:chgData name="Lakshman Vuyyuri" userId="74dbeac9a69eb071" providerId="LiveId" clId="{71FAABE7-A347-4EE0-BFDB-E90307D18ADC}" dt="2021-04-29T19:45:28.052" v="1939" actId="14100"/>
          <ac:spMkLst>
            <pc:docMk/>
            <pc:sldMk cId="1978895318" sldId="269"/>
            <ac:spMk id="3" creationId="{1180141F-29C7-4B3A-855D-6EE855E8B90B}"/>
          </ac:spMkLst>
        </pc:spChg>
        <pc:picChg chg="add mod">
          <ac:chgData name="Lakshman Vuyyuri" userId="74dbeac9a69eb071" providerId="LiveId" clId="{71FAABE7-A347-4EE0-BFDB-E90307D18ADC}" dt="2021-04-29T19:45:31.828" v="1940" actId="1076"/>
          <ac:picMkLst>
            <pc:docMk/>
            <pc:sldMk cId="1978895318" sldId="269"/>
            <ac:picMk id="5" creationId="{E89C6282-D7BE-4900-8591-0C806C41AD91}"/>
          </ac:picMkLst>
        </pc:picChg>
      </pc:sldChg>
      <pc:sldChg chg="addSp modSp new mod">
        <pc:chgData name="Lakshman Vuyyuri" userId="74dbeac9a69eb071" providerId="LiveId" clId="{71FAABE7-A347-4EE0-BFDB-E90307D18ADC}" dt="2021-04-29T19:52:22.300" v="2240" actId="14100"/>
        <pc:sldMkLst>
          <pc:docMk/>
          <pc:sldMk cId="2463954098" sldId="270"/>
        </pc:sldMkLst>
        <pc:spChg chg="mod">
          <ac:chgData name="Lakshman Vuyyuri" userId="74dbeac9a69eb071" providerId="LiveId" clId="{71FAABE7-A347-4EE0-BFDB-E90307D18ADC}" dt="2021-04-29T19:48:15.598" v="2009" actId="20577"/>
          <ac:spMkLst>
            <pc:docMk/>
            <pc:sldMk cId="2463954098" sldId="270"/>
            <ac:spMk id="2" creationId="{A0A646A2-490C-4899-BE9B-F17CD57A2A08}"/>
          </ac:spMkLst>
        </pc:spChg>
        <pc:spChg chg="mod">
          <ac:chgData name="Lakshman Vuyyuri" userId="74dbeac9a69eb071" providerId="LiveId" clId="{71FAABE7-A347-4EE0-BFDB-E90307D18ADC}" dt="2021-04-29T19:52:22.300" v="2240" actId="14100"/>
          <ac:spMkLst>
            <pc:docMk/>
            <pc:sldMk cId="2463954098" sldId="270"/>
            <ac:spMk id="3" creationId="{7BDDDADC-0404-4925-8AD8-C60A77A44C42}"/>
          </ac:spMkLst>
        </pc:spChg>
        <pc:picChg chg="add mod">
          <ac:chgData name="Lakshman Vuyyuri" userId="74dbeac9a69eb071" providerId="LiveId" clId="{71FAABE7-A347-4EE0-BFDB-E90307D18ADC}" dt="2021-04-29T19:51:22.600" v="2140" actId="1076"/>
          <ac:picMkLst>
            <pc:docMk/>
            <pc:sldMk cId="2463954098" sldId="270"/>
            <ac:picMk id="5" creationId="{6064303C-8327-4261-9453-C7AB36E99CC5}"/>
          </ac:picMkLst>
        </pc:picChg>
      </pc:sldChg>
      <pc:sldChg chg="addSp modSp new mod">
        <pc:chgData name="Lakshman Vuyyuri" userId="74dbeac9a69eb071" providerId="LiveId" clId="{71FAABE7-A347-4EE0-BFDB-E90307D18ADC}" dt="2021-04-29T20:00:09.847" v="2444" actId="14100"/>
        <pc:sldMkLst>
          <pc:docMk/>
          <pc:sldMk cId="3484912386" sldId="271"/>
        </pc:sldMkLst>
        <pc:spChg chg="mod">
          <ac:chgData name="Lakshman Vuyyuri" userId="74dbeac9a69eb071" providerId="LiveId" clId="{71FAABE7-A347-4EE0-BFDB-E90307D18ADC}" dt="2021-04-29T19:54:47.717" v="2274" actId="255"/>
          <ac:spMkLst>
            <pc:docMk/>
            <pc:sldMk cId="3484912386" sldId="271"/>
            <ac:spMk id="2" creationId="{9E6A5152-FE2E-4987-A790-C4A67D5120E9}"/>
          </ac:spMkLst>
        </pc:spChg>
        <pc:spChg chg="mod">
          <ac:chgData name="Lakshman Vuyyuri" userId="74dbeac9a69eb071" providerId="LiveId" clId="{71FAABE7-A347-4EE0-BFDB-E90307D18ADC}" dt="2021-04-29T20:00:09.847" v="2444" actId="14100"/>
          <ac:spMkLst>
            <pc:docMk/>
            <pc:sldMk cId="3484912386" sldId="271"/>
            <ac:spMk id="3" creationId="{5B2615CC-9672-485D-8944-7BF2F48A3CC7}"/>
          </ac:spMkLst>
        </pc:spChg>
        <pc:picChg chg="add mod">
          <ac:chgData name="Lakshman Vuyyuri" userId="74dbeac9a69eb071" providerId="LiveId" clId="{71FAABE7-A347-4EE0-BFDB-E90307D18ADC}" dt="2021-04-29T19:57:42.510" v="2373" actId="1076"/>
          <ac:picMkLst>
            <pc:docMk/>
            <pc:sldMk cId="3484912386" sldId="271"/>
            <ac:picMk id="5" creationId="{AB7948EE-204A-47B4-9BE0-E4A76DB165E1}"/>
          </ac:picMkLst>
        </pc:picChg>
      </pc:sldChg>
      <pc:sldChg chg="modSp new mod">
        <pc:chgData name="Lakshman Vuyyuri" userId="74dbeac9a69eb071" providerId="LiveId" clId="{71FAABE7-A347-4EE0-BFDB-E90307D18ADC}" dt="2021-04-29T20:06:19.681" v="2585" actId="20577"/>
        <pc:sldMkLst>
          <pc:docMk/>
          <pc:sldMk cId="3293319956" sldId="272"/>
        </pc:sldMkLst>
        <pc:spChg chg="mod">
          <ac:chgData name="Lakshman Vuyyuri" userId="74dbeac9a69eb071" providerId="LiveId" clId="{71FAABE7-A347-4EE0-BFDB-E90307D18ADC}" dt="2021-04-29T19:58:19.306" v="2389" actId="14100"/>
          <ac:spMkLst>
            <pc:docMk/>
            <pc:sldMk cId="3293319956" sldId="272"/>
            <ac:spMk id="2" creationId="{2A60D2FD-9C1A-4FD8-966A-D717929EF513}"/>
          </ac:spMkLst>
        </pc:spChg>
        <pc:spChg chg="mod">
          <ac:chgData name="Lakshman Vuyyuri" userId="74dbeac9a69eb071" providerId="LiveId" clId="{71FAABE7-A347-4EE0-BFDB-E90307D18ADC}" dt="2021-04-29T20:06:19.681" v="2585" actId="20577"/>
          <ac:spMkLst>
            <pc:docMk/>
            <pc:sldMk cId="3293319956" sldId="272"/>
            <ac:spMk id="3" creationId="{55F79792-5E27-41A2-8462-7851B98B4A74}"/>
          </ac:spMkLst>
        </pc:spChg>
      </pc:sldChg>
      <pc:sldChg chg="new del">
        <pc:chgData name="Lakshman Vuyyuri" userId="74dbeac9a69eb071" providerId="LiveId" clId="{71FAABE7-A347-4EE0-BFDB-E90307D18ADC}" dt="2021-04-29T20:07:11.556" v="2587" actId="680"/>
        <pc:sldMkLst>
          <pc:docMk/>
          <pc:sldMk cId="865379452" sldId="273"/>
        </pc:sldMkLst>
      </pc:sldChg>
      <pc:sldChg chg="modSp new del mod">
        <pc:chgData name="Lakshman Vuyyuri" userId="74dbeac9a69eb071" providerId="LiveId" clId="{71FAABE7-A347-4EE0-BFDB-E90307D18ADC}" dt="2021-04-29T20:13:02.074" v="2617" actId="47"/>
        <pc:sldMkLst>
          <pc:docMk/>
          <pc:sldMk cId="1120027941" sldId="273"/>
        </pc:sldMkLst>
        <pc:spChg chg="mod">
          <ac:chgData name="Lakshman Vuyyuri" userId="74dbeac9a69eb071" providerId="LiveId" clId="{71FAABE7-A347-4EE0-BFDB-E90307D18ADC}" dt="2021-04-29T20:12:57.217" v="2616" actId="14100"/>
          <ac:spMkLst>
            <pc:docMk/>
            <pc:sldMk cId="1120027941" sldId="273"/>
            <ac:spMk id="2" creationId="{B8C4DB77-4F96-4B75-9038-CA910192B457}"/>
          </ac:spMkLst>
        </pc:spChg>
        <pc:spChg chg="mod">
          <ac:chgData name="Lakshman Vuyyuri" userId="74dbeac9a69eb071" providerId="LiveId" clId="{71FAABE7-A347-4EE0-BFDB-E90307D18ADC}" dt="2021-04-29T20:10:30.863" v="2590" actId="207"/>
          <ac:spMkLst>
            <pc:docMk/>
            <pc:sldMk cId="1120027941" sldId="273"/>
            <ac:spMk id="3" creationId="{ABF9C845-B9E4-4A7A-A69D-69F6E6C39825}"/>
          </ac:spMkLst>
        </pc:spChg>
      </pc:sldChg>
      <pc:sldChg chg="modSp new mod">
        <pc:chgData name="Lakshman Vuyyuri" userId="74dbeac9a69eb071" providerId="LiveId" clId="{71FAABE7-A347-4EE0-BFDB-E90307D18ADC}" dt="2021-04-29T20:24:09.201" v="2845" actId="20577"/>
        <pc:sldMkLst>
          <pc:docMk/>
          <pc:sldMk cId="3589231542" sldId="273"/>
        </pc:sldMkLst>
        <pc:spChg chg="mod">
          <ac:chgData name="Lakshman Vuyyuri" userId="74dbeac9a69eb071" providerId="LiveId" clId="{71FAABE7-A347-4EE0-BFDB-E90307D18ADC}" dt="2021-04-29T20:13:31.598" v="2628" actId="14100"/>
          <ac:spMkLst>
            <pc:docMk/>
            <pc:sldMk cId="3589231542" sldId="273"/>
            <ac:spMk id="2" creationId="{3EA3509F-5AC5-4A20-85F9-19E8893989D0}"/>
          </ac:spMkLst>
        </pc:spChg>
        <pc:spChg chg="mod">
          <ac:chgData name="Lakshman Vuyyuri" userId="74dbeac9a69eb071" providerId="LiveId" clId="{71FAABE7-A347-4EE0-BFDB-E90307D18ADC}" dt="2021-04-29T20:24:09.201" v="2845" actId="20577"/>
          <ac:spMkLst>
            <pc:docMk/>
            <pc:sldMk cId="3589231542" sldId="273"/>
            <ac:spMk id="3" creationId="{EE5E0A95-927F-49E2-BE1C-1196A8D086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D84-10DF-4E4B-BD29-48EBE866F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1069"/>
            <a:ext cx="12192000" cy="1367160"/>
          </a:xfrm>
        </p:spPr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New York data Analysis to find the place to start the Business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BD03-04D6-4A0E-8838-859B88E4A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64846"/>
          </a:xfrm>
        </p:spPr>
        <p:txBody>
          <a:bodyPr>
            <a:noAutofit/>
          </a:bodyPr>
          <a:lstStyle/>
          <a:p>
            <a:r>
              <a:rPr lang="en-US" sz="3600" dirty="0"/>
              <a:t>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25393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26B5-03A6-4FE8-95EF-6B38B689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3380"/>
            <a:ext cx="12192000" cy="1038686"/>
          </a:xfrm>
        </p:spPr>
        <p:txBody>
          <a:bodyPr/>
          <a:lstStyle/>
          <a:p>
            <a:r>
              <a:rPr lang="en-US" sz="3200" dirty="0"/>
              <a:t>Wrangle the Neighborhood data from 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FAB6-FB1E-4D2E-B601-4BBF7BEB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Neighborhood data of each Borough and save it as a Data Frame.</a:t>
            </a:r>
          </a:p>
          <a:p>
            <a:r>
              <a:rPr lang="en-US" dirty="0"/>
              <a:t>Data looks like below for all the Borough in New York.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C863E-CA94-49F6-8BE5-4048B7EE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24" y="4324720"/>
            <a:ext cx="6029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5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C8DC-5386-4104-AE82-543E069D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1074198"/>
            <a:ext cx="11222200" cy="798990"/>
          </a:xfrm>
        </p:spPr>
        <p:txBody>
          <a:bodyPr/>
          <a:lstStyle/>
          <a:p>
            <a:r>
              <a:rPr lang="en-US" sz="3200" dirty="0"/>
              <a:t>Feature selection and 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C165-B401-467C-9653-BA9E28AB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Neighborhood data which collected from Foursquare API, Select the features Venue and Venue category.</a:t>
            </a:r>
          </a:p>
          <a:p>
            <a:r>
              <a:rPr lang="en-US" dirty="0"/>
              <a:t>Apply the One hot encoding to the selected features and merge with Neighborhood feature.</a:t>
            </a:r>
          </a:p>
          <a:p>
            <a:r>
              <a:rPr lang="en-US" dirty="0"/>
              <a:t>Group the data with Neighborhood and take the mean and stored as a Data Frame.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A39B-3E16-448D-B083-F3E043B3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1091952"/>
            <a:ext cx="11195567" cy="781236"/>
          </a:xfrm>
        </p:spPr>
        <p:txBody>
          <a:bodyPr/>
          <a:lstStyle/>
          <a:p>
            <a:r>
              <a:rPr lang="en-US" sz="3200" dirty="0"/>
              <a:t>Identifying the Algorithm and Parameter Tuning.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0A70-96BA-4345-A175-D981B193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 algorithm has been identified to group the data based on venue and Venue Category.</a:t>
            </a:r>
          </a:p>
          <a:p>
            <a:r>
              <a:rPr lang="en-US" dirty="0"/>
              <a:t>Tune the parameter “K” and identify using Elbow method.</a:t>
            </a:r>
          </a:p>
        </p:txBody>
      </p:sp>
    </p:spTree>
    <p:extLst>
      <p:ext uri="{BB962C8B-B14F-4D97-AF65-F5344CB8AC3E}">
        <p14:creationId xmlns:p14="http://schemas.microsoft.com/office/powerpoint/2010/main" val="152778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4242-724C-4FF2-8F96-AEDD6B55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999202"/>
            <a:ext cx="11310977" cy="882864"/>
          </a:xfrm>
        </p:spPr>
        <p:txBody>
          <a:bodyPr/>
          <a:lstStyle/>
          <a:p>
            <a:r>
              <a:rPr lang="en-US" sz="3200" dirty="0"/>
              <a:t>Model building with optimal K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141F-29C7-4B3A-855D-6EE855E8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0657"/>
          </a:xfrm>
        </p:spPr>
        <p:txBody>
          <a:bodyPr/>
          <a:lstStyle/>
          <a:p>
            <a:r>
              <a:rPr lang="en-US" dirty="0"/>
              <a:t>Build K Means model with optimal K – value which is identified using Elbow method. </a:t>
            </a:r>
          </a:p>
          <a:p>
            <a:r>
              <a:rPr lang="en-US" dirty="0"/>
              <a:t>Fit the data to the model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C6282-D7BE-4900-8591-0C806C41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58" y="4809096"/>
            <a:ext cx="9049305" cy="15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46A2-490C-4899-BE9B-F17CD57A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896645"/>
            <a:ext cx="11293221" cy="1012053"/>
          </a:xfrm>
        </p:spPr>
        <p:txBody>
          <a:bodyPr/>
          <a:lstStyle/>
          <a:p>
            <a:r>
              <a:rPr lang="en-US" sz="3200" dirty="0"/>
              <a:t>Identify the cluster labels for each Borough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DADC-0404-4925-8AD8-C60A77A4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8295"/>
            <a:ext cx="11293221" cy="4474346"/>
          </a:xfrm>
        </p:spPr>
        <p:txBody>
          <a:bodyPr/>
          <a:lstStyle/>
          <a:p>
            <a:r>
              <a:rPr lang="en-US" dirty="0"/>
              <a:t>Identify the cluster labels for each Borough and merge with Neighborhood data. </a:t>
            </a:r>
          </a:p>
          <a:p>
            <a:r>
              <a:rPr lang="en-US" dirty="0"/>
              <a:t>The below data is for Staten Island.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4303C-8327-4261-9453-C7AB36E9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78" y="4076515"/>
            <a:ext cx="10201283" cy="18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5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5152-FE2E-4987-A790-C4A67D51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719092"/>
            <a:ext cx="10938115" cy="958788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15CC-9672-485D-8944-7BF2F48A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79018"/>
          </a:xfrm>
        </p:spPr>
        <p:txBody>
          <a:bodyPr/>
          <a:lstStyle/>
          <a:p>
            <a:r>
              <a:rPr lang="en-US" dirty="0"/>
              <a:t>Visualize the resulting clusters of each Borough on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948EE-204A-47B4-9BE0-E4A76DB1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12" y="3221346"/>
            <a:ext cx="5541242" cy="32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1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D2FD-9C1A-4FD8-966A-D717929E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532660"/>
            <a:ext cx="11204445" cy="110971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9792-5E27-41A2-8462-7851B98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reference to the cluster data, Brooklyn is the best place to start the business as the competitors are less in a radius of 500.</a:t>
            </a:r>
          </a:p>
        </p:txBody>
      </p:sp>
    </p:spTree>
    <p:extLst>
      <p:ext uri="{BB962C8B-B14F-4D97-AF65-F5344CB8AC3E}">
        <p14:creationId xmlns:p14="http://schemas.microsoft.com/office/powerpoint/2010/main" val="32933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509F-5AC5-4A20-85F9-19E88939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447188"/>
            <a:ext cx="11186689" cy="1426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0A95-927F-49E2-BE1C-1196A8D0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understanding and preparation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3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9962-BF84-4C6C-82EA-8809FBD8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825622"/>
            <a:ext cx="11319854" cy="1056443"/>
          </a:xfrm>
        </p:spPr>
        <p:txBody>
          <a:bodyPr/>
          <a:lstStyle/>
          <a:p>
            <a:r>
              <a:rPr lang="en-US" dirty="0"/>
              <a:t>Business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1912-E24F-42FE-A56E-6DEC586F6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37174"/>
            <a:ext cx="10554574" cy="1562469"/>
          </a:xfrm>
        </p:spPr>
        <p:txBody>
          <a:bodyPr/>
          <a:lstStyle/>
          <a:p>
            <a:pPr marL="0" indent="0">
              <a:buNone/>
            </a:pPr>
            <a:r>
              <a:rPr lang="en-US" sz="2000" i="0" dirty="0">
                <a:effectLst/>
                <a:latin typeface="Helvetica Neue"/>
              </a:rPr>
              <a:t>Analyze the New York Data and find the good choice to start the Business in any of the "Borough" in New York.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DEA4-8D56-46B3-A456-C9E9B4A6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7464"/>
            <a:ext cx="11381998" cy="754602"/>
          </a:xfrm>
        </p:spPr>
        <p:txBody>
          <a:bodyPr/>
          <a:lstStyle/>
          <a:p>
            <a:r>
              <a:rPr lang="en-US" sz="3200" dirty="0"/>
              <a:t>Data Source and Wrangling.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8AF9-4D0A-48C8-9684-E899CFA7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 of the New York data is from IBM Watson in the form of JSON file and it has been cleaned and wrangled to the required format.</a:t>
            </a:r>
          </a:p>
          <a:p>
            <a:r>
              <a:rPr lang="en-US" dirty="0"/>
              <a:t>The Neighborhood of New York data is loaded from Foursquare API and it has been wrangled.</a:t>
            </a:r>
          </a:p>
          <a:p>
            <a:r>
              <a:rPr lang="en-US" dirty="0"/>
              <a:t>The Geographical coordinates of New York and its Borough’s have been retrieved from Geocoder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4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BA7F-8C5C-4DE8-BA1E-A1C0A5CE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4500"/>
            <a:ext cx="12192000" cy="1065321"/>
          </a:xfrm>
        </p:spPr>
        <p:txBody>
          <a:bodyPr/>
          <a:lstStyle/>
          <a:p>
            <a:r>
              <a:rPr lang="en-US" sz="3200" dirty="0"/>
              <a:t>Get the New York Coordinates and visualize on map.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9A3F2-0172-4545-8A07-D224AE231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27" y="2210540"/>
            <a:ext cx="9316884" cy="46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1553-EEF1-4465-885B-78CE379E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6342"/>
            <a:ext cx="11381998" cy="727968"/>
          </a:xfrm>
        </p:spPr>
        <p:txBody>
          <a:bodyPr/>
          <a:lstStyle/>
          <a:p>
            <a:r>
              <a:rPr lang="en-US" sz="3200" dirty="0"/>
              <a:t>Segment the New York data into individual Borough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3BDA-BC9C-4835-99EA-80E84FC1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Below are the list of Borough in New York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Bronx</a:t>
            </a:r>
          </a:p>
          <a:p>
            <a:r>
              <a:rPr lang="en-US" dirty="0"/>
              <a:t>Manhattan</a:t>
            </a:r>
          </a:p>
          <a:p>
            <a:r>
              <a:rPr lang="en-US" dirty="0"/>
              <a:t>Brooklyn</a:t>
            </a:r>
          </a:p>
          <a:p>
            <a:r>
              <a:rPr lang="en-US" dirty="0"/>
              <a:t>Queens</a:t>
            </a:r>
          </a:p>
          <a:p>
            <a:r>
              <a:rPr lang="en-US" dirty="0"/>
              <a:t>Staten Island</a:t>
            </a:r>
          </a:p>
        </p:txBody>
      </p:sp>
    </p:spTree>
    <p:extLst>
      <p:ext uri="{BB962C8B-B14F-4D97-AF65-F5344CB8AC3E}">
        <p14:creationId xmlns:p14="http://schemas.microsoft.com/office/powerpoint/2010/main" val="195013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8E56-6D6F-455E-B064-BA519BF7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996950"/>
            <a:ext cx="11302099" cy="902870"/>
          </a:xfrm>
        </p:spPr>
        <p:txBody>
          <a:bodyPr/>
          <a:lstStyle/>
          <a:p>
            <a:r>
              <a:rPr lang="en-US" sz="3200" dirty="0"/>
              <a:t>Visualize the Borough on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B6470-8881-4B03-B9A8-8B436082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Bronx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BF6DF-EB4D-478D-85ED-D8161D147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Manhattan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045959-3BA7-413A-AF57-01E2477E8A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6071" y="2751138"/>
            <a:ext cx="5158307" cy="3109912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E57E3E1-0449-4F39-A799-BEA2A4BD5E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0307" y="2751138"/>
            <a:ext cx="5057698" cy="3109912"/>
          </a:xfrm>
        </p:spPr>
      </p:pic>
    </p:spTree>
    <p:extLst>
      <p:ext uri="{BB962C8B-B14F-4D97-AF65-F5344CB8AC3E}">
        <p14:creationId xmlns:p14="http://schemas.microsoft.com/office/powerpoint/2010/main" val="133542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6853-0861-4951-A5BB-E030E175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996950"/>
            <a:ext cx="11293221" cy="876238"/>
          </a:xfrm>
        </p:spPr>
        <p:txBody>
          <a:bodyPr/>
          <a:lstStyle/>
          <a:p>
            <a:r>
              <a:rPr lang="en-US" sz="3200" dirty="0"/>
              <a:t>Visualize the Borough on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37071-F5BF-4B66-84DB-C76BCF079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Queens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9D48FA-6F68-4B1D-93E0-0170AE64BC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0365" y="2751138"/>
            <a:ext cx="5177583" cy="31099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4B2E3-C058-487D-8AA0-972FEBE9D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Staten Island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C1C4D4-A999-4690-9E18-6C53D5DB6B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4121" y="2751138"/>
            <a:ext cx="5122208" cy="3109912"/>
          </a:xfrm>
        </p:spPr>
      </p:pic>
    </p:spTree>
    <p:extLst>
      <p:ext uri="{BB962C8B-B14F-4D97-AF65-F5344CB8AC3E}">
        <p14:creationId xmlns:p14="http://schemas.microsoft.com/office/powerpoint/2010/main" val="315897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C3D1-F883-4091-A09C-55D4D1EB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1118586"/>
            <a:ext cx="11248833" cy="772358"/>
          </a:xfrm>
        </p:spPr>
        <p:txBody>
          <a:bodyPr/>
          <a:lstStyle/>
          <a:p>
            <a:r>
              <a:rPr lang="en-US" sz="3200" dirty="0"/>
              <a:t>Visualize the Borough on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D2EC2D-AE6C-4490-A85B-8AF15817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Brooklyn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20362-B3A2-4167-84EC-0548954C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15" y="2535592"/>
            <a:ext cx="5857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193</TotalTime>
  <Words>398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Helvetica Neue</vt:lpstr>
      <vt:lpstr>Wingdings 2</vt:lpstr>
      <vt:lpstr>Quotable</vt:lpstr>
      <vt:lpstr>New York data Analysis to find the place to start the Business </vt:lpstr>
      <vt:lpstr>Contents</vt:lpstr>
      <vt:lpstr>Business Problem.</vt:lpstr>
      <vt:lpstr>Data Source and Wrangling.</vt:lpstr>
      <vt:lpstr>Get the New York Coordinates and visualize on map.</vt:lpstr>
      <vt:lpstr>Segment the New York data into individual Borough</vt:lpstr>
      <vt:lpstr>Visualize the Borough on Map</vt:lpstr>
      <vt:lpstr>Visualize the Borough on Map</vt:lpstr>
      <vt:lpstr>Visualize the Borough on Map</vt:lpstr>
      <vt:lpstr>Wrangle the Neighborhood data from Foursquare API</vt:lpstr>
      <vt:lpstr>Feature selection and One hot encoding</vt:lpstr>
      <vt:lpstr>Identifying the Algorithm and Parameter Tuning.</vt:lpstr>
      <vt:lpstr>Model building with optimal K value</vt:lpstr>
      <vt:lpstr>Identify the cluster labels for each Borough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data Analysis to find the place to start the Business</dc:title>
  <dc:creator>Lakshman Vuyyuri</dc:creator>
  <cp:lastModifiedBy>Lakshman Vuyyuri</cp:lastModifiedBy>
  <cp:revision>9</cp:revision>
  <dcterms:created xsi:type="dcterms:W3CDTF">2021-04-24T14:39:48Z</dcterms:created>
  <dcterms:modified xsi:type="dcterms:W3CDTF">2021-04-29T20:24:13Z</dcterms:modified>
</cp:coreProperties>
</file>