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3" r:id="rId9"/>
    <p:sldId id="263" r:id="rId10"/>
    <p:sldId id="271" r:id="rId11"/>
    <p:sldId id="274" r:id="rId12"/>
    <p:sldId id="275" r:id="rId13"/>
    <p:sldId id="264" r:id="rId14"/>
    <p:sldId id="276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87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46555-F4AB-BF9A-E054-39DA96B6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6C3A5-3FE8-26B7-632E-6F4DEBFE1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6294E-8769-9127-FEA9-F74A9C94C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0E05F-D9EE-89F5-6C1F-A5B6EE61A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98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nopcommerce.com/?utm_source=chatgp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nopcommerce.com/?utm_source=chatgpt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114" y="1553497"/>
            <a:ext cx="10816599" cy="148783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Automating nopCommerce Demo using Cucumber BDD</a:t>
            </a:r>
            <a:br>
              <a:rPr lang="en-IN" sz="2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242034"/>
            <a:ext cx="8689976" cy="1371599"/>
          </a:xfrm>
        </p:spPr>
        <p:txBody>
          <a:bodyPr>
            <a:normAutofit lnSpcReduction="10000"/>
          </a:bodyPr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dirty="0"/>
              <a:t>                                  </a:t>
            </a:r>
          </a:p>
          <a:p>
            <a:r>
              <a:rPr lang="en-IN" dirty="0"/>
              <a:t>                                          </a:t>
            </a:r>
            <a:r>
              <a:rPr lang="en-IN" sz="1800" dirty="0">
                <a:solidFill>
                  <a:schemeClr val="tx1"/>
                </a:solidFill>
              </a:rPr>
              <a:t>presented By:Vangapandu lakshman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 </a:t>
            </a:r>
            <a:r>
              <a:rPr lang="en-US" dirty="0"/>
              <a:t>Add to wishlist button is not working for certain products </a:t>
            </a:r>
            <a:endParaRPr lang="en-US" sz="1900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/>
              <a:t>WISH-03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Add Nikon D5500 DSLR to wishlist</a:t>
            </a:r>
            <a:endParaRPr lang="en-IN" dirty="0"/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/>
              <a:t>Wishlist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/>
              <a:t>yes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Tester- lakshman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:- 7-09-2025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open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E6E1B-F2EE-0987-CDBD-609AC37E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600"/>
            <a:ext cx="121920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6BB6C-4B18-33A2-0E36-F035A0871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121920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3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</a:t>
            </a:r>
            <a:r>
              <a:rPr lang="en-US" dirty="0"/>
              <a:t>Password reset link not sent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b="1" dirty="0">
                <a:solidFill>
                  <a:srgbClr val="00000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login-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07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Forgot Password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login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yes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tester- lakshman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:-7-09-2025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open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8A31B-7980-0E6B-7B81-9FE23762F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12192000" cy="531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812930-BD86-3EBE-7125-687490FA8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863" y="2641068"/>
            <a:ext cx="3240912" cy="41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5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</a:p>
          <a:p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Matching Gherkin steps correctly with step definitions.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dynamic elements and changing locators on the nopCommerce site.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test data (e.g., unique emails for registration).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Synchronization issues like page load delays or slow responses.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AC3BD5-EE12-E41C-D9B2-5AE34375640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94481" y="2032119"/>
            <a:ext cx="89521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hands-on practice with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Cucumber BDD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to write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files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Gherkin (Given–When–Then).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definitions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Selenium WebDriver.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key nopCommerce modules like registration, login, search, cart, and checkout.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execution and reporting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Cucumber runner.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understanding of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eCommerce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nopCommerce is </a:t>
            </a:r>
            <a:r>
              <a:rPr lang="en-US" dirty="0"/>
              <a:t>An open-source eCommerce platform.</a:t>
            </a:r>
          </a:p>
          <a:p>
            <a:r>
              <a:rPr lang="en-US" dirty="0"/>
              <a:t>Provides features like product catalog, shopping cart, checkout, customer accounts, etc.</a:t>
            </a:r>
          </a:p>
          <a:p>
            <a:r>
              <a:rPr lang="en-US" dirty="0"/>
              <a:t>Demo site: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https://demo.nopcommerce.com</a:t>
            </a:r>
            <a:r>
              <a:rPr lang="en-US" dirty="0"/>
              <a:t>.</a:t>
            </a:r>
          </a:p>
          <a:p>
            <a:r>
              <a:rPr lang="en-US" b="1" dirty="0"/>
              <a:t>Purpose of the project</a:t>
            </a:r>
            <a:endParaRPr lang="en-US" dirty="0"/>
          </a:p>
          <a:p>
            <a:r>
              <a:rPr lang="en-US" dirty="0"/>
              <a:t>To demonstrate test automation of nopCommerce using Cucumber BDD.</a:t>
            </a:r>
          </a:p>
          <a:p>
            <a:r>
              <a:rPr lang="en-US" dirty="0"/>
              <a:t>To show how feature files, step definitions, and test execution come together.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6801"/>
            <a:ext cx="10364451" cy="1695253"/>
          </a:xfrm>
        </p:spPr>
        <p:txBody>
          <a:bodyPr/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Members of Team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56702"/>
            <a:ext cx="10363826" cy="3434498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7000"/>
              </a:lnSpc>
              <a:buNone/>
            </a:pPr>
            <a:r>
              <a:rPr lang="en-IN" sz="2000" b="1" dirty="0"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Vangapandu lakshman</a:t>
            </a:r>
            <a:endParaRPr lang="en-IN" sz="20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5955" y="2357259"/>
            <a:ext cx="10363826" cy="3424107"/>
          </a:xfrm>
        </p:spPr>
        <p:txBody>
          <a:bodyPr/>
          <a:lstStyle/>
          <a:p>
            <a:r>
              <a:rPr lang="en-US" dirty="0"/>
              <a:t>Understand nopCommerce demo site features (registration, login, search, cart, checkout).</a:t>
            </a:r>
          </a:p>
          <a:p>
            <a:r>
              <a:rPr lang="en-US" dirty="0"/>
              <a:t>Write test scenarios in Gherkin (Given–When–Then) format.</a:t>
            </a:r>
          </a:p>
          <a:p>
            <a:r>
              <a:rPr lang="en-US" dirty="0"/>
              <a:t>Create step definitions and connect them with Selenium WebDriver.</a:t>
            </a:r>
          </a:p>
          <a:p>
            <a:r>
              <a:rPr lang="en-US" dirty="0"/>
              <a:t>Run tests using Cucumber runner and check results.</a:t>
            </a:r>
          </a:p>
          <a:p>
            <a:r>
              <a:rPr lang="en-US" dirty="0"/>
              <a:t>Generate simple test reports.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A4ECFB-BB9A-01B7-FA87-DEA11302420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44129" y="2158914"/>
            <a:ext cx="1160206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cap="none" dirty="0">
                <a:latin typeface="Arial" panose="020B0604020202020204" pitchFamily="34" charset="0"/>
              </a:rPr>
              <a:t>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opCommerce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open-source eCommerce platform with features like registration, login, product search, cart, and checkout.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 site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https://demo.nopcommerce.com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used for testing and practice.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Cucumber BDD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write test cases in plain English (Given–When–Then), making them easy to understand for both technical and non-technical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Cucumber + Selenium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 can automate nopCommerce workflows to ensure functionality works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test automation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feature files, step definitions, test execution,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>
            <a:normAutofit fontScale="92500" lnSpcReduction="2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IN" sz="2300" b="1" dirty="0">
                <a:highlight>
                  <a:srgbClr val="FF00FF"/>
                </a:highlight>
                <a:latin typeface="Arial Black" panose="020B0A04020102020204" pitchFamily="34" charset="0"/>
              </a:rPr>
              <a:t>User Registration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registration page which included personal info.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</a:t>
            </a: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 page which included personal info like email and password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</a:t>
            </a:r>
            <a:endParaRPr lang="en-IN" sz="2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product search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Verified search functionality by searching multiple items.</a:t>
            </a:r>
            <a:endParaRPr lang="en-IN" sz="23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</a:rPr>
              <a:t>Product Catalog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by Browsing categories and product details.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IN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Add to Cart</a:t>
            </a:r>
            <a:r>
              <a:rPr lang="en-IN" sz="1800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by Adding items to the shopping cart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IN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Remove from Cart</a:t>
            </a:r>
            <a:r>
              <a:rPr lang="en-IN" sz="1800" dirty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 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verified by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Deleting items from the cart.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IN" sz="1800" dirty="0">
                <a:solidFill>
                  <a:schemeClr val="bg1"/>
                </a:solidFill>
                <a:highlight>
                  <a:srgbClr val="008000"/>
                </a:highlight>
                <a:latin typeface="Arial Black" panose="020B0A04020102020204" pitchFamily="34" charset="0"/>
              </a:rPr>
              <a:t>Wishlist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verified by wishlisting items what we like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1AEE3-7760-571F-B343-5DA35FC69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A548-FF9B-2F5A-8EF0-68167552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A5E3-4033-EB50-C26B-AD632C8439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943897"/>
            <a:ext cx="10963372" cy="5636013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 </a:t>
            </a:r>
            <a:r>
              <a:rPr lang="en-IN" sz="1800" b="1" dirty="0">
                <a:highlight>
                  <a:srgbClr val="FF00FF"/>
                </a:highlight>
                <a:latin typeface="Arial Black" panose="020B0A04020102020204" pitchFamily="34" charset="0"/>
              </a:rPr>
              <a:t>Checkout (Guest / Registered User)</a:t>
            </a:r>
            <a:r>
              <a:rPr lang="en-IN" sz="1800" dirty="0">
                <a:highlight>
                  <a:srgbClr val="FF00FF"/>
                </a:highlight>
                <a:latin typeface="Arial Black" panose="020B0A0402010202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IN" sz="1800" b="1" dirty="0">
                <a:latin typeface="Arial Black" panose="020B0A04020102020204" pitchFamily="34" charset="0"/>
              </a:rPr>
              <a:t> 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by placing the order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sz="18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9</a:t>
            </a: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  </a:t>
            </a:r>
            <a:r>
              <a:rPr lang="en-IN" sz="1800" b="1" dirty="0">
                <a:highlight>
                  <a:srgbClr val="00FF00"/>
                </a:highlight>
                <a:latin typeface="Arial Black" panose="020B0A04020102020204" pitchFamily="34" charset="0"/>
              </a:rPr>
              <a:t>Community Poll</a:t>
            </a:r>
            <a:r>
              <a:rPr lang="en-IN" sz="1800" dirty="0">
                <a:highlight>
                  <a:srgbClr val="00FF00"/>
                </a:highlight>
                <a:latin typeface="Arial Black" panose="020B0A04020102020204" pitchFamily="34" charset="0"/>
              </a:rPr>
              <a:t> </a:t>
            </a:r>
            <a:endParaRPr lang="en-IN" sz="18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verified by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/>
              <a:t>Voting on polls in the store.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 </a:t>
            </a:r>
            <a:r>
              <a:rPr lang="en-IN" sz="1800" dirty="0">
                <a:highlight>
                  <a:srgbClr val="00FFFF"/>
                </a:highlight>
                <a:latin typeface="Arial Black" panose="020B0A04020102020204" pitchFamily="34" charset="0"/>
              </a:rPr>
              <a:t> Newsletter Subscription</a:t>
            </a:r>
            <a:endParaRPr lang="en-IN" sz="1800" dirty="0">
              <a:effectLst/>
              <a:highlight>
                <a:srgbClr val="00FF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Verified by </a:t>
            </a:r>
            <a:r>
              <a:rPr lang="en-US" sz="1800" dirty="0"/>
              <a:t>Viewing the  newsletter and subscribe/unsubscribe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4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team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1022</Words>
  <Application>Microsoft Office PowerPoint</Application>
  <PresentationFormat>Widescreen</PresentationFormat>
  <Paragraphs>140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Arial</vt:lpstr>
      <vt:lpstr>Arial Black</vt:lpstr>
      <vt:lpstr>Arial Rounded MT Bold</vt:lpstr>
      <vt:lpstr>Calibri</vt:lpstr>
      <vt:lpstr>Cooper Black</vt:lpstr>
      <vt:lpstr>Corbel</vt:lpstr>
      <vt:lpstr>Tw Cen MT</vt:lpstr>
      <vt:lpstr>Wingdings</vt:lpstr>
      <vt:lpstr>Droplet</vt:lpstr>
      <vt:lpstr>Automating nopCommerce Demo using Cucumber BDD </vt:lpstr>
      <vt:lpstr>Introduction :  </vt:lpstr>
      <vt:lpstr>Members of Team </vt:lpstr>
      <vt:lpstr>Responsibilities</vt:lpstr>
      <vt:lpstr>Overview </vt:lpstr>
      <vt:lpstr>Modules </vt:lpstr>
      <vt:lpstr>PowerPoint Presentation</vt:lpstr>
      <vt:lpstr> 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Lakshman Vangapandu</cp:lastModifiedBy>
  <cp:revision>44</cp:revision>
  <dcterms:created xsi:type="dcterms:W3CDTF">2024-02-15T17:31:50Z</dcterms:created>
  <dcterms:modified xsi:type="dcterms:W3CDTF">2025-09-08T10:58:36Z</dcterms:modified>
</cp:coreProperties>
</file>