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73" r:id="rId6"/>
    <p:sldId id="268" r:id="rId7"/>
    <p:sldId id="263" r:id="rId8"/>
    <p:sldId id="271" r:id="rId9"/>
    <p:sldId id="272" r:id="rId10"/>
    <p:sldId id="274" r:id="rId11"/>
    <p:sldId id="264" r:id="rId12"/>
    <p:sldId id="270" r:id="rId13"/>
    <p:sldId id="275" r:id="rId14"/>
    <p:sldId id="276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6150" autoAdjust="0"/>
  </p:normalViewPr>
  <p:slideViewPr>
    <p:cSldViewPr snapToGrid="0">
      <p:cViewPr varScale="1">
        <p:scale>
          <a:sx n="97" d="100"/>
          <a:sy n="97" d="100"/>
        </p:scale>
        <p:origin x="77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687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AFDB4-C28B-B88B-4F20-06EA13F44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23B240-B4A3-5686-A258-C1F1B300A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22DCC-C777-A3CF-179F-A6DD5CA00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C52EF-3DF7-AB80-68E3-28F63FEA8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020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3" y="1209369"/>
            <a:ext cx="10530348" cy="1671483"/>
          </a:xfrm>
        </p:spPr>
        <p:txBody>
          <a:bodyPr>
            <a:normAutofit/>
          </a:bodyPr>
          <a:lstStyle/>
          <a:p>
            <a:r>
              <a:rPr lang="en-IN" dirty="0">
                <a:latin typeface="Berlin Sans FB Demi" panose="020E0802020502020306" pitchFamily="34" charset="0"/>
              </a:rPr>
              <a:t>eBay: The Global Marketplace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42034"/>
            <a:ext cx="8689976" cy="1371599"/>
          </a:xfrm>
        </p:spPr>
        <p:txBody>
          <a:bodyPr>
            <a:normAutofit lnSpcReduction="10000"/>
          </a:bodyPr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dirty="0"/>
              <a:t>			      </a:t>
            </a:r>
          </a:p>
          <a:p>
            <a:r>
              <a:rPr lang="en-IN" dirty="0"/>
              <a:t>                                                                            </a:t>
            </a:r>
            <a:r>
              <a:rPr lang="en-IN" sz="2000" b="1" dirty="0"/>
              <a:t>by:v.lakshman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B3D0-9C93-CA71-26ED-75EC93C50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37CECF-51F9-3AEF-4806-6A8C03B5E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2" t="100000" r="15453" b="-882"/>
          <a:stretch>
            <a:fillRect/>
          </a:stretch>
        </p:blipFill>
        <p:spPr>
          <a:xfrm>
            <a:off x="5948516" y="5557783"/>
            <a:ext cx="2871019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7FC4CF-E7E1-CB7F-E79E-57486D84A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95" t="94122" r="1855" b="4141"/>
          <a:stretch>
            <a:fillRect/>
          </a:stretch>
        </p:blipFill>
        <p:spPr>
          <a:xfrm>
            <a:off x="13242103" y="3009233"/>
            <a:ext cx="45719" cy="71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15B86F-7902-A6CD-2725-F91DA3E96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" t="4774" r="938" b="26882"/>
          <a:stretch>
            <a:fillRect/>
          </a:stretch>
        </p:blipFill>
        <p:spPr>
          <a:xfrm>
            <a:off x="1353168" y="1254498"/>
            <a:ext cx="9936000" cy="389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95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769" y="970962"/>
            <a:ext cx="10988842" cy="509295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</a:t>
            </a:r>
            <a:r>
              <a:rPr lang="en-US" sz="18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when applying the “lowest price first”filter in the wishlist,items are incorrectly displayed in    		                highest price first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b="1" dirty="0">
                <a:solidFill>
                  <a:srgbClr val="00000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ds-002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/>
              <a:t>Verify_Wishlist_Items_Sorted_By_Lowest_Price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sorting&amp;filter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lakshman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  19-08-2025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BDA45-D585-0109-52BE-4370B4E2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r="-10772"/>
          <a:stretch>
            <a:fillRect/>
          </a:stretch>
        </p:blipFill>
        <p:spPr>
          <a:xfrm>
            <a:off x="10697559" y="2015613"/>
            <a:ext cx="973331" cy="9306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B9231B-E7F9-C5B9-005C-6D17CB89E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4373" r="2232" b="7240"/>
          <a:stretch>
            <a:fillRect/>
          </a:stretch>
        </p:blipFill>
        <p:spPr>
          <a:xfrm>
            <a:off x="1037316" y="873000"/>
            <a:ext cx="9942062" cy="5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6C25-1F56-423C-FE61-55C060A82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488F3-9449-BF46-74AB-97B4B40D9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B_003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when searching with a combination of numbers and special characters(eg:ab#%123),the search results 			      incorrectly display items that contain only part of input( like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123) instead of the exact combination 			     and not showing any error message.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b="1" dirty="0">
                <a:solidFill>
                  <a:srgbClr val="00000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ds-003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/>
              <a:t>Verify_Search_With_Numbers_And_Special_Characters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lakshman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  19-08-2025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700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7CEEC-F12E-0C91-3C84-3BD7C50C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A97C8-69A5-7E4D-9338-FC0E54ED0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0" r="-10772"/>
          <a:stretch>
            <a:fillRect/>
          </a:stretch>
        </p:blipFill>
        <p:spPr>
          <a:xfrm>
            <a:off x="10697559" y="2015613"/>
            <a:ext cx="973331" cy="9306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3854D7-6DEE-28A0-A8B0-D5390E313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15" t="92760" r="1337" b="6450"/>
          <a:stretch>
            <a:fillRect/>
          </a:stretch>
        </p:blipFill>
        <p:spPr>
          <a:xfrm>
            <a:off x="10327005" y="7351682"/>
            <a:ext cx="494460" cy="4944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66626-668A-A222-E82F-AFE56D7F6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" t="4648" r="834" b="5847"/>
          <a:stretch>
            <a:fillRect/>
          </a:stretch>
        </p:blipFill>
        <p:spPr>
          <a:xfrm>
            <a:off x="914400" y="756139"/>
            <a:ext cx="10584000" cy="534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4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this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website which contains huge data </a:t>
            </a:r>
            <a:r>
              <a:rPr lang="en-US" sz="1800" dirty="0" err="1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Some features like search,cart may not work properly.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Hard to use on all devices;buttons and messages can be confusing.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Works differently on different browsers and devices.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Hard to use real data;product info changes all the time.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Hard to test automatically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because pages change often.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652" y="2516351"/>
            <a:ext cx="11134674" cy="3066301"/>
          </a:xfrm>
        </p:spPr>
        <p:txBody>
          <a:bodyPr/>
          <a:lstStyle/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how each feauture works,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login,search,cart.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 to identify issues like slow pages,or incorrect data.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 to create step by step tests for each functionality.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experience with tools like selenium,testing etc...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document defects clearly with screenshots and descriptions.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43" y="95495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8043" y="2298290"/>
            <a:ext cx="10269557" cy="226142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is a global online marketplace that facilitates consumer-to-consumer and business-to-consumer sales.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website connects millions of buyers and sellers globally, offering a wide range of categories such as </a:t>
            </a:r>
            <a:r>
              <a:rPr lang="en-US" sz="2400" b="1" dirty="0"/>
              <a:t>electronics, fashion, home &amp; garden, collectibles, motors, sporting goods, and more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has grown to become one of the largest e-commerce platforms in the world.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093715"/>
            <a:ext cx="10364451" cy="3841864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eBay?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Founded in 1995 by Pierre Omidyar.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global e-commerce corporation that facilitates consumer-to-consumer (C2C) and business-to-consumer (B2C) sales.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Known for its auction-style listings, but also offers "Buy It Now" options.</a:t>
            </a:r>
          </a:p>
          <a:p>
            <a:r>
              <a:rPr lang="en-US" sz="1800" b="1" dirty="0"/>
              <a:t>Mission:</a:t>
            </a:r>
            <a:r>
              <a:rPr lang="en-US" sz="1800" dirty="0"/>
              <a:t> "To connect millions of buyers and sellers around the world, empowering people and creating economic opportunity for all."</a:t>
            </a:r>
            <a:endParaRPr lang="en-IN" sz="1800" dirty="0"/>
          </a:p>
          <a:p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1" y="1641987"/>
            <a:ext cx="11995355" cy="4908425"/>
          </a:xfrm>
        </p:spPr>
        <p:txBody>
          <a:bodyPr>
            <a:normAutofit lnSpcReduction="1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18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Sign in page which included personal info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 	address, password.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18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 by category</a:t>
            </a:r>
            <a:endParaRPr lang="en-IN" sz="18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	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Checked all the functionalities on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 by category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	included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list of 	broad product classifications that help users navigate and find specific items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1800" dirty="0">
                <a:effectLst/>
                <a:highlight>
                  <a:srgbClr val="0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and filter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</a:t>
            </a:r>
            <a:r>
              <a:rPr lang="en-IN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 search bar which is used to find products.and includes filters for 	categories,price ranges,brands,and other attributes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FBEF1-D862-6EB9-9D34-F08B1253B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74E1-96A2-D93B-B794-37390834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EE60B-C5B2-0ADB-CF72-5D68748D63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58" y="934066"/>
            <a:ext cx="11611897" cy="5305418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4:  </a:t>
            </a:r>
            <a:r>
              <a:rPr lang="en-IN" sz="1800" dirty="0"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electronics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Electronics page which included item 	details,quatity selection,filters,sort options,compare button,add to cart 	button,product info,grid/list view buttons,wishlist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5</a:t>
            </a: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  </a:t>
            </a:r>
            <a:r>
              <a:rPr lang="en-US" sz="1800" b="1" dirty="0">
                <a:effectLst/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shopping cart</a:t>
            </a:r>
            <a:endParaRPr lang="en-IN" sz="1800" dirty="0">
              <a:effectLst/>
              <a:highlight>
                <a:srgbClr val="FF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allows users to add items to their cart and manage their selections before 	checkout and supports saving items for later and viewing total costs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</a:t>
            </a:r>
            <a:r>
              <a:rPr lang="en-IN" sz="18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checkout module</a:t>
            </a:r>
            <a:endParaRPr lang="en-IN" sz="18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</a:t>
            </a:r>
            <a:r>
              <a:rPr lang="en-IN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</a:t>
            </a: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facilitates the payment process,including options for credit/debit 	cards,paypal,and gift cards,includes order summary and shipping 	information</a:t>
            </a:r>
            <a:endParaRPr lang="en-IN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7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1" y="941870"/>
            <a:ext cx="11416772" cy="5231876"/>
          </a:xfrm>
        </p:spPr>
        <p:txBody>
          <a:bodyPr>
            <a:normAutofit/>
          </a:bodyPr>
          <a:lstStyle/>
          <a:p>
            <a:pPr lvl="1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7:  </a:t>
            </a:r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order management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</a:t>
            </a:r>
            <a:r>
              <a:rPr lang="en-US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enables users to view their order history,track shipments,and manage returns.</a:t>
            </a:r>
            <a:endParaRPr lang="en-IN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endParaRPr lang="en-US" b="1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8</a:t>
            </a: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  </a:t>
            </a:r>
            <a:r>
              <a:rPr lang="en-US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fee</a:t>
            </a:r>
            <a:r>
              <a:rPr lang="en-IN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back and rating</a:t>
            </a:r>
          </a:p>
          <a:p>
            <a:pPr marL="457200" lvl="1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buyers to leave feedback and ratings for sellers after transactions  and          	displays seller ratings to help users make informed decisions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Bef>
                <a:spcPts val="800"/>
              </a:spcBef>
              <a:buNone/>
            </a:pPr>
            <a:endParaRPr lang="en-IN" sz="2400" dirty="0">
              <a:latin typeface="Corbel" panose="020B0503020204020204" pitchFamily="34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9</a:t>
            </a: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 </a:t>
            </a:r>
            <a:r>
              <a:rPr lang="en-US" b="1" dirty="0">
                <a:effectLst/>
                <a:highlight>
                  <a:srgbClr val="C0C0C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customer support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Show offers faq’s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</a:rPr>
              <a:t>,live chat,and support ticket systems to assist users with their inquiries</a:t>
            </a:r>
            <a:r>
              <a:rPr lang="en-US" sz="1600" dirty="0">
                <a:latin typeface="Calibri" panose="020F0502020204030204" pitchFamily="34" charset="0"/>
                <a:ea typeface="Corbel" panose="020B0503020204020204" pitchFamily="34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items added to the cart are visible in mini-cart or header </a:t>
            </a:r>
            <a:r>
              <a:rPr lang="en-US" sz="1900" b="1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icon,but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when navigating to the cart </a:t>
            </a:r>
            <a:r>
              <a:rPr lang="en-US" sz="1900" b="1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page,it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shows 		      empty.</a:t>
            </a:r>
            <a:endParaRPr lang="en-US" sz="19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b="1" dirty="0">
                <a:solidFill>
                  <a:srgbClr val="000000"/>
                </a:solidFill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Ds-001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/>
              <a:t>Verify_Items_Appearing_in_Cart_Page_After_Adding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shopping cart/add to cart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high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lakshman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19-08-2025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F5E97-BE5C-0464-26E3-2C2F65D6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2" t="100000" r="15453" b="-882"/>
          <a:stretch>
            <a:fillRect/>
          </a:stretch>
        </p:blipFill>
        <p:spPr>
          <a:xfrm>
            <a:off x="5948516" y="5557783"/>
            <a:ext cx="2871019" cy="45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F2EEA-BA47-40ED-7098-C0F1ABD2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5" t="93405" r="1371" b="5878"/>
          <a:stretch>
            <a:fillRect/>
          </a:stretch>
        </p:blipFill>
        <p:spPr>
          <a:xfrm>
            <a:off x="12762271" y="6351638"/>
            <a:ext cx="58994" cy="491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C32A7-F2BD-4B0B-D714-390A1E147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" t="94982" r="98508" b="4231"/>
          <a:stretch>
            <a:fillRect/>
          </a:stretch>
        </p:blipFill>
        <p:spPr>
          <a:xfrm>
            <a:off x="6272978" y="1254498"/>
            <a:ext cx="45719" cy="45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8297FA9-E359-A4EB-F735-972427B9B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" t="4445" r="726" b="18292"/>
          <a:stretch>
            <a:fillRect/>
          </a:stretch>
        </p:blipFill>
        <p:spPr>
          <a:xfrm>
            <a:off x="836516" y="934065"/>
            <a:ext cx="10224000" cy="450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789</TotalTime>
  <Words>1261</Words>
  <Application>Microsoft Office PowerPoint</Application>
  <PresentationFormat>Widescreen</PresentationFormat>
  <Paragraphs>136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Arial Black</vt:lpstr>
      <vt:lpstr>Arial Rounded MT Bold</vt:lpstr>
      <vt:lpstr>Berlin Sans FB Demi</vt:lpstr>
      <vt:lpstr>Calibri</vt:lpstr>
      <vt:lpstr>Cooper Black</vt:lpstr>
      <vt:lpstr>Corbel</vt:lpstr>
      <vt:lpstr>Courier New</vt:lpstr>
      <vt:lpstr>Tw Cen MT</vt:lpstr>
      <vt:lpstr>Wingdings</vt:lpstr>
      <vt:lpstr>Droplet</vt:lpstr>
      <vt:lpstr>eBay: The Global Marketplace</vt:lpstr>
      <vt:lpstr>Introduction :  </vt:lpstr>
      <vt:lpstr>Overview </vt:lpstr>
      <vt:lpstr>Modules </vt:lpstr>
      <vt:lpstr>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Lakshman Vangapandu</cp:lastModifiedBy>
  <cp:revision>53</cp:revision>
  <dcterms:created xsi:type="dcterms:W3CDTF">2024-02-15T17:31:50Z</dcterms:created>
  <dcterms:modified xsi:type="dcterms:W3CDTF">2025-08-19T10:52:25Z</dcterms:modified>
</cp:coreProperties>
</file>