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84A07-F2D7-4EAA-AD8B-64C5A0D748D1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90A62-46C8-41D2-B69E-AD547CF1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3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90A62-46C8-41D2-B69E-AD547CF162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90A62-46C8-41D2-B69E-AD547CF162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87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90A62-46C8-41D2-B69E-AD547CF162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90A62-46C8-41D2-B69E-AD547CF162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3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90A62-46C8-41D2-B69E-AD547CF162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9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5D7C-FB19-45EB-A6DF-77727F476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65949-9090-4E7C-BB8D-B1A4F308F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D0CED-65E0-40AC-94B0-B5293DF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D0E-4C53-467B-A1BD-9F6AC28F9AC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A62C2-A7F3-43E0-B8D3-7564C35F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2E407-1F1B-4B6E-92D6-A636756B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EC6-104F-400E-8B69-D1EA221F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2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F6B6-7343-419D-832E-CAB1A051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08E49-AD2A-4F81-A8F6-D78578251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E774-D194-4B6E-A049-FF15B4ED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D0E-4C53-467B-A1BD-9F6AC28F9AC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0C7FC-F012-4377-B2F7-0229ACD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CBBBD-F92C-4135-A5D1-52DDA0B1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EC6-104F-400E-8B69-D1EA221F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1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68601-1F03-47E2-9CA7-B49B1BE0F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730C7-6006-4012-B4BE-A7CA23908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48B9-48CF-4E1A-BC3C-EAB53F80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D0E-4C53-467B-A1BD-9F6AC28F9AC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9DCC8-3E1D-4689-9676-49FCCD72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7323-2B04-469B-8396-D47EF9F8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EC6-104F-400E-8B69-D1EA221F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7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A2B6-8E5E-4C25-A891-798A816E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E019-0655-4D92-A63F-E2EBEDB79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05268-58A2-4FAE-89A5-A5A6F845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D0E-4C53-467B-A1BD-9F6AC28F9AC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48B76-79F7-4D58-AE90-0E37D5CF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60F89-6905-45B7-9DA0-65093F98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EC6-104F-400E-8B69-D1EA221F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8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4537-9220-4C62-B70B-D93930BE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FC152-B281-459A-B578-987F612D9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E43E-7286-450A-82F0-9C8E115B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D0E-4C53-467B-A1BD-9F6AC28F9AC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AF011-C3EB-4595-9E45-CCDEB11D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3EB8B-DD98-482C-9567-86431F75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EC6-104F-400E-8B69-D1EA221F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9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1E96-1969-4E92-8388-4586F5C5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D040-35C8-4F42-88DB-A8607135E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F084D-635E-43FC-B787-4137FBB5E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3D28E-6DAC-45E7-8F62-23BD5B0C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D0E-4C53-467B-A1BD-9F6AC28F9AC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70EDA-2F69-448D-B403-10F2086B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BA243-58D3-4547-ADEB-8BA8A529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EC6-104F-400E-8B69-D1EA221F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3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E7AE-DE40-4C8D-B39A-CCC99992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D8634-5CCA-41ED-AC55-650785471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28A05-C158-4501-B09C-F7826A639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28126-11BD-472D-9273-BBFA504BF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59F13-1A3E-4783-BCE4-84B3E0488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A8587-0039-4AF6-A8A9-01F1B346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D0E-4C53-467B-A1BD-9F6AC28F9AC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9EE1B-6F6C-48AB-88C8-0CACEA9B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690DE-9FC0-4853-BB56-79F397B8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EC6-104F-400E-8B69-D1EA221F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6007-5D48-46FF-B408-A18E08CE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71CA8-20D9-42CD-8C5A-D0B1C884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D0E-4C53-467B-A1BD-9F6AC28F9AC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CB3FE-F317-494B-90C6-6FC34EC9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16B46-9C7B-446E-BC37-F9CC4F8D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EC6-104F-400E-8B69-D1EA221F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7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95369-1FF7-481B-A46E-A1EF79A3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D0E-4C53-467B-A1BD-9F6AC28F9AC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D0E6C-93DB-44CB-9F1A-47138D4A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FD886-D624-4933-B854-B393038A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EC6-104F-400E-8B69-D1EA221F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BEA7-8477-4A8F-8DA6-F3A989FA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1E5B-2CF8-4557-9B0D-0D2509F06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DDF81-BC74-4585-B52F-C09AE383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310F2-1EC6-4B40-A8AD-50F91654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D0E-4C53-467B-A1BD-9F6AC28F9AC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CAC78-4BB1-470C-B928-72511F4A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083AE-80DD-44A3-9C0B-6C5CAB13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EC6-104F-400E-8B69-D1EA221F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3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8A39-37B5-4F3D-9AE7-8DA4F16D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05188-83F5-4DEE-8191-CE80953B8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2A415-D6A9-4042-9266-F1F7AA52D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5F797-4EAC-49F1-816F-2D38C70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D0E-4C53-467B-A1BD-9F6AC28F9AC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02A09-349D-4CD2-84B7-D9205A1F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6DA67-7195-4FD6-8592-46B3698B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EC6-104F-400E-8B69-D1EA221F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94BC1-44C7-4126-97E0-097FB76B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2C36E-2BF0-4317-94FA-3673FCD45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DDFC2-66A1-46B4-9279-72890C3C6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D1D0E-4C53-467B-A1BD-9F6AC28F9AC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9F8A9-F3B4-4F0B-8930-E7570EF68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3839-D795-40D3-BCF0-A812C4543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1FEC6-104F-400E-8B69-D1EA221F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9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lowchart: Alternate Process 137">
            <a:extLst>
              <a:ext uri="{FF2B5EF4-FFF2-40B4-BE49-F238E27FC236}">
                <a16:creationId xmlns:a16="http://schemas.microsoft.com/office/drawing/2014/main" id="{CDC574A9-0CE2-48F9-9465-97B57E813C00}"/>
              </a:ext>
            </a:extLst>
          </p:cNvPr>
          <p:cNvSpPr/>
          <p:nvPr/>
        </p:nvSpPr>
        <p:spPr>
          <a:xfrm>
            <a:off x="1641228" y="2289055"/>
            <a:ext cx="1488913" cy="4568945"/>
          </a:xfrm>
          <a:prstGeom prst="flowChartAlternateProcess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 - A</a:t>
            </a:r>
          </a:p>
        </p:txBody>
      </p:sp>
      <p:sp>
        <p:nvSpPr>
          <p:cNvPr id="139" name="Flowchart: Alternate Process 138">
            <a:extLst>
              <a:ext uri="{FF2B5EF4-FFF2-40B4-BE49-F238E27FC236}">
                <a16:creationId xmlns:a16="http://schemas.microsoft.com/office/drawing/2014/main" id="{51EF6F97-8516-4334-9752-44398E3F0AAC}"/>
              </a:ext>
            </a:extLst>
          </p:cNvPr>
          <p:cNvSpPr/>
          <p:nvPr/>
        </p:nvSpPr>
        <p:spPr>
          <a:xfrm>
            <a:off x="4594690" y="2301311"/>
            <a:ext cx="1666163" cy="4568945"/>
          </a:xfrm>
          <a:prstGeom prst="flowChartAlternateProcess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 - B</a:t>
            </a:r>
          </a:p>
        </p:txBody>
      </p:sp>
      <p:sp>
        <p:nvSpPr>
          <p:cNvPr id="92" name="Arrow: Up-Down 91">
            <a:extLst>
              <a:ext uri="{FF2B5EF4-FFF2-40B4-BE49-F238E27FC236}">
                <a16:creationId xmlns:a16="http://schemas.microsoft.com/office/drawing/2014/main" id="{8746ABD7-A163-4C95-B8EE-DAA715D1B30F}"/>
              </a:ext>
            </a:extLst>
          </p:cNvPr>
          <p:cNvSpPr/>
          <p:nvPr/>
        </p:nvSpPr>
        <p:spPr>
          <a:xfrm>
            <a:off x="2101756" y="2556408"/>
            <a:ext cx="587120" cy="1288987"/>
          </a:xfrm>
          <a:prstGeom prst="upDownArrow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1236D1-9EFA-4EBF-AB36-36206DBCB24D}"/>
              </a:ext>
            </a:extLst>
          </p:cNvPr>
          <p:cNvSpPr/>
          <p:nvPr/>
        </p:nvSpPr>
        <p:spPr>
          <a:xfrm>
            <a:off x="9483416" y="1101713"/>
            <a:ext cx="1545523" cy="4156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WAF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87C153-3EF6-4BEC-99CE-7FDBAFD5D69B}"/>
              </a:ext>
            </a:extLst>
          </p:cNvPr>
          <p:cNvSpPr/>
          <p:nvPr/>
        </p:nvSpPr>
        <p:spPr>
          <a:xfrm>
            <a:off x="95705" y="1945931"/>
            <a:ext cx="1545523" cy="415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CloudWatch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972F72-C9B4-457F-9D50-456E4B2FFC4B}"/>
              </a:ext>
            </a:extLst>
          </p:cNvPr>
          <p:cNvSpPr/>
          <p:nvPr/>
        </p:nvSpPr>
        <p:spPr>
          <a:xfrm>
            <a:off x="9483416" y="3356825"/>
            <a:ext cx="1545523" cy="4156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4BD195-1EBE-4896-9D74-A30A49920DA8}"/>
              </a:ext>
            </a:extLst>
          </p:cNvPr>
          <p:cNvSpPr/>
          <p:nvPr/>
        </p:nvSpPr>
        <p:spPr>
          <a:xfrm>
            <a:off x="9483416" y="4432243"/>
            <a:ext cx="1545523" cy="4156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KMS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9C5D2A-EA24-4D92-837D-9BA72902FC00}"/>
              </a:ext>
            </a:extLst>
          </p:cNvPr>
          <p:cNvSpPr/>
          <p:nvPr/>
        </p:nvSpPr>
        <p:spPr>
          <a:xfrm>
            <a:off x="9483416" y="5416581"/>
            <a:ext cx="1545523" cy="4156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</a:t>
            </a:r>
            <a:r>
              <a:rPr lang="en-US" dirty="0" err="1">
                <a:solidFill>
                  <a:schemeClr val="tx1"/>
                </a:solidFill>
              </a:rPr>
              <a:t>Cloudtrail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8FD11BE1-C3E9-4D39-831F-FA6C3FCB0693}"/>
              </a:ext>
            </a:extLst>
          </p:cNvPr>
          <p:cNvSpPr/>
          <p:nvPr/>
        </p:nvSpPr>
        <p:spPr>
          <a:xfrm>
            <a:off x="1400175" y="601509"/>
            <a:ext cx="2078831" cy="11814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2">
                    <a:lumMod val="75000"/>
                    <a:alpha val="80000"/>
                  </a:schemeClr>
                </a:solidFill>
              </a:rPr>
              <a:t>AWS SHIELD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8A0794-16D5-4C9A-A7C2-E5CC6AEA1344}"/>
              </a:ext>
            </a:extLst>
          </p:cNvPr>
          <p:cNvSpPr/>
          <p:nvPr/>
        </p:nvSpPr>
        <p:spPr>
          <a:xfrm>
            <a:off x="1975105" y="2933549"/>
            <a:ext cx="846678" cy="426536"/>
          </a:xfrm>
          <a:prstGeom prst="round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F8AB2F-F45D-4619-BE08-87C3D5805533}"/>
              </a:ext>
            </a:extLst>
          </p:cNvPr>
          <p:cNvSpPr/>
          <p:nvPr/>
        </p:nvSpPr>
        <p:spPr>
          <a:xfrm>
            <a:off x="2127505" y="3085949"/>
            <a:ext cx="846678" cy="426536"/>
          </a:xfrm>
          <a:prstGeom prst="round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 TIER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161047B-327E-4508-B0AF-8A172BBBE08D}"/>
              </a:ext>
            </a:extLst>
          </p:cNvPr>
          <p:cNvSpPr/>
          <p:nvPr/>
        </p:nvSpPr>
        <p:spPr>
          <a:xfrm>
            <a:off x="4873085" y="2933549"/>
            <a:ext cx="846678" cy="426536"/>
          </a:xfrm>
          <a:prstGeom prst="round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152FF21-6465-45FC-B7D5-DCE24D3DE17A}"/>
              </a:ext>
            </a:extLst>
          </p:cNvPr>
          <p:cNvSpPr/>
          <p:nvPr/>
        </p:nvSpPr>
        <p:spPr>
          <a:xfrm>
            <a:off x="1975105" y="4553909"/>
            <a:ext cx="846678" cy="426536"/>
          </a:xfrm>
          <a:prstGeom prst="roundRect">
            <a:avLst/>
          </a:prstGeom>
          <a:solidFill>
            <a:schemeClr val="accent4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D4C26B4-40B6-4918-BC5B-D3255D47F5DC}"/>
              </a:ext>
            </a:extLst>
          </p:cNvPr>
          <p:cNvSpPr/>
          <p:nvPr/>
        </p:nvSpPr>
        <p:spPr>
          <a:xfrm>
            <a:off x="2127505" y="4706309"/>
            <a:ext cx="846678" cy="426536"/>
          </a:xfrm>
          <a:prstGeom prst="roundRect">
            <a:avLst/>
          </a:prstGeom>
          <a:solidFill>
            <a:schemeClr val="accent4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 TIER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3A61448-B272-46F1-9472-E687433E42FB}"/>
              </a:ext>
            </a:extLst>
          </p:cNvPr>
          <p:cNvSpPr/>
          <p:nvPr/>
        </p:nvSpPr>
        <p:spPr>
          <a:xfrm>
            <a:off x="4873085" y="4553909"/>
            <a:ext cx="846678" cy="426536"/>
          </a:xfrm>
          <a:prstGeom prst="roundRect">
            <a:avLst/>
          </a:prstGeom>
          <a:solidFill>
            <a:schemeClr val="accent4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90F1633-2149-477B-8F24-64D8C3BFCFA1}"/>
              </a:ext>
            </a:extLst>
          </p:cNvPr>
          <p:cNvSpPr/>
          <p:nvPr/>
        </p:nvSpPr>
        <p:spPr>
          <a:xfrm>
            <a:off x="3137377" y="5463042"/>
            <a:ext cx="1545523" cy="4156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 Cache</a:t>
            </a: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75EA390E-4E4A-436A-8C04-27680EABAE85}"/>
              </a:ext>
            </a:extLst>
          </p:cNvPr>
          <p:cNvSpPr/>
          <p:nvPr/>
        </p:nvSpPr>
        <p:spPr>
          <a:xfrm>
            <a:off x="1975103" y="6019871"/>
            <a:ext cx="846678" cy="497621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RDS Primary </a:t>
            </a: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71B20F43-F71E-40BF-B553-010876DA7655}"/>
              </a:ext>
            </a:extLst>
          </p:cNvPr>
          <p:cNvSpPr/>
          <p:nvPr/>
        </p:nvSpPr>
        <p:spPr>
          <a:xfrm>
            <a:off x="4822810" y="1018146"/>
            <a:ext cx="1406540" cy="518354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CLOUDFRONT</a:t>
            </a: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70011FA7-19D1-46C1-90F6-41BF433A137E}"/>
              </a:ext>
            </a:extLst>
          </p:cNvPr>
          <p:cNvSpPr/>
          <p:nvPr/>
        </p:nvSpPr>
        <p:spPr>
          <a:xfrm>
            <a:off x="1723602" y="1018146"/>
            <a:ext cx="1406540" cy="518354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 53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DABC07B-A9E8-4953-A023-03F772CE5841}"/>
              </a:ext>
            </a:extLst>
          </p:cNvPr>
          <p:cNvSpPr/>
          <p:nvPr/>
        </p:nvSpPr>
        <p:spPr>
          <a:xfrm>
            <a:off x="7246182" y="3357126"/>
            <a:ext cx="846678" cy="4265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8396A81-0DCE-45F3-A927-36D4F895B45A}"/>
              </a:ext>
            </a:extLst>
          </p:cNvPr>
          <p:cNvSpPr/>
          <p:nvPr/>
        </p:nvSpPr>
        <p:spPr>
          <a:xfrm>
            <a:off x="7033614" y="4883255"/>
            <a:ext cx="1545523" cy="4156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Glacier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13A7CA-4554-416D-A8A8-6C99D4D52AEA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6099762" y="1342117"/>
            <a:ext cx="3383654" cy="1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416F9AD-168B-4A86-9FB7-005BC7A2C6E2}"/>
              </a:ext>
            </a:extLst>
          </p:cNvPr>
          <p:cNvCxnSpPr>
            <a:cxnSpLocks/>
            <a:stCxn id="11" idx="3"/>
            <a:endCxn id="9" idx="3"/>
          </p:cNvCxnSpPr>
          <p:nvPr/>
        </p:nvCxnSpPr>
        <p:spPr>
          <a:xfrm flipV="1">
            <a:off x="11028939" y="1309547"/>
            <a:ext cx="12700" cy="22551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F42AA13-345B-45CA-B26F-37C5D2E35362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669521" y="3783662"/>
            <a:ext cx="0" cy="109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E0C8A9E-BC7D-482A-82B4-C8A21FBD1761}"/>
              </a:ext>
            </a:extLst>
          </p:cNvPr>
          <p:cNvCxnSpPr>
            <a:cxnSpLocks/>
            <a:stCxn id="13" idx="1"/>
            <a:endCxn id="31" idx="1"/>
          </p:cNvCxnSpPr>
          <p:nvPr/>
        </p:nvCxnSpPr>
        <p:spPr>
          <a:xfrm rot="10800000">
            <a:off x="7246182" y="3570395"/>
            <a:ext cx="2237234" cy="2054021"/>
          </a:xfrm>
          <a:prstGeom prst="bentConnector3">
            <a:avLst>
              <a:gd name="adj1" fmla="val 1287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6C27EA9-C91A-4DBF-A815-D4E1B66B2E50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7806376" y="3813573"/>
            <a:ext cx="1677040" cy="826504"/>
          </a:xfrm>
          <a:prstGeom prst="bentConnector3">
            <a:avLst>
              <a:gd name="adj1" fmla="val 100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33641B25-9E1E-4443-8865-6F776D8E242F}"/>
              </a:ext>
            </a:extLst>
          </p:cNvPr>
          <p:cNvSpPr/>
          <p:nvPr/>
        </p:nvSpPr>
        <p:spPr>
          <a:xfrm>
            <a:off x="3218809" y="1949211"/>
            <a:ext cx="1464090" cy="679689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ELB</a:t>
            </a: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BA4E7FF9-7BA1-41BE-B7A0-B84F8EAEC35B}"/>
              </a:ext>
            </a:extLst>
          </p:cNvPr>
          <p:cNvSpPr/>
          <p:nvPr/>
        </p:nvSpPr>
        <p:spPr>
          <a:xfrm>
            <a:off x="3137376" y="3743204"/>
            <a:ext cx="1464090" cy="679689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ELB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FB2B62-6C11-43C6-9817-BBA9CDD0D875}"/>
              </a:ext>
            </a:extLst>
          </p:cNvPr>
          <p:cNvCxnSpPr>
            <a:stCxn id="63" idx="2"/>
          </p:cNvCxnSpPr>
          <p:nvPr/>
        </p:nvCxnSpPr>
        <p:spPr>
          <a:xfrm flipH="1">
            <a:off x="2829200" y="2628900"/>
            <a:ext cx="1121654" cy="42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D7B7E1F-6A8F-467D-8590-909AE9DDE774}"/>
              </a:ext>
            </a:extLst>
          </p:cNvPr>
          <p:cNvCxnSpPr>
            <a:stCxn id="63" idx="2"/>
          </p:cNvCxnSpPr>
          <p:nvPr/>
        </p:nvCxnSpPr>
        <p:spPr>
          <a:xfrm>
            <a:off x="3950854" y="2628900"/>
            <a:ext cx="1074631" cy="51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E613BBC-DA0A-4D67-A208-0CB7175F9E69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3910411" y="1337628"/>
            <a:ext cx="652027" cy="5711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6AAF011-1268-4B0F-A0ED-2B45E548DCFC}"/>
              </a:ext>
            </a:extLst>
          </p:cNvPr>
          <p:cNvSpPr/>
          <p:nvPr/>
        </p:nvSpPr>
        <p:spPr>
          <a:xfrm>
            <a:off x="5008949" y="3080515"/>
            <a:ext cx="846678" cy="426536"/>
          </a:xfrm>
          <a:prstGeom prst="round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 TIER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7141503-60BE-4A73-A6AB-3D259183E9FB}"/>
              </a:ext>
            </a:extLst>
          </p:cNvPr>
          <p:cNvSpPr/>
          <p:nvPr/>
        </p:nvSpPr>
        <p:spPr>
          <a:xfrm>
            <a:off x="5025485" y="4706309"/>
            <a:ext cx="846678" cy="426536"/>
          </a:xfrm>
          <a:prstGeom prst="roundRect">
            <a:avLst/>
          </a:prstGeom>
          <a:solidFill>
            <a:schemeClr val="accent4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 TIER</a:t>
            </a:r>
          </a:p>
        </p:txBody>
      </p: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FC2A1E78-F932-43C7-8E9D-84FF3750FA13}"/>
              </a:ext>
            </a:extLst>
          </p:cNvPr>
          <p:cNvSpPr/>
          <p:nvPr/>
        </p:nvSpPr>
        <p:spPr>
          <a:xfrm>
            <a:off x="4873085" y="6019870"/>
            <a:ext cx="846678" cy="497621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RDS Standby 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57C57F-51E0-4386-B9C9-3A198B30AAF3}"/>
              </a:ext>
            </a:extLst>
          </p:cNvPr>
          <p:cNvCxnSpPr>
            <a:cxnSpLocks/>
          </p:cNvCxnSpPr>
          <p:nvPr/>
        </p:nvCxnSpPr>
        <p:spPr>
          <a:xfrm flipH="1">
            <a:off x="2821781" y="4424640"/>
            <a:ext cx="1042253" cy="28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CC2A96E-0DA7-40DF-BF29-CDD0EB46E3A1}"/>
              </a:ext>
            </a:extLst>
          </p:cNvPr>
          <p:cNvCxnSpPr>
            <a:cxnSpLocks/>
          </p:cNvCxnSpPr>
          <p:nvPr/>
        </p:nvCxnSpPr>
        <p:spPr>
          <a:xfrm>
            <a:off x="3874654" y="4422893"/>
            <a:ext cx="1134295" cy="34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23B0426-FE88-4BD1-BFE1-12F0F1F72E07}"/>
              </a:ext>
            </a:extLst>
          </p:cNvPr>
          <p:cNvCxnSpPr>
            <a:stCxn id="23" idx="2"/>
            <a:endCxn id="26" idx="1"/>
          </p:cNvCxnSpPr>
          <p:nvPr/>
        </p:nvCxnSpPr>
        <p:spPr>
          <a:xfrm rot="16200000" flipH="1">
            <a:off x="2575095" y="5108593"/>
            <a:ext cx="538031" cy="586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17441536-B312-4429-8A97-CE7B1C03F58E}"/>
              </a:ext>
            </a:extLst>
          </p:cNvPr>
          <p:cNvCxnSpPr>
            <a:stCxn id="26" idx="2"/>
            <a:endCxn id="27" idx="4"/>
          </p:cNvCxnSpPr>
          <p:nvPr/>
        </p:nvCxnSpPr>
        <p:spPr>
          <a:xfrm rot="5400000">
            <a:off x="3170974" y="5529517"/>
            <a:ext cx="389972" cy="1088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481A927-23CF-48AE-B880-43B1EC3685BF}"/>
              </a:ext>
            </a:extLst>
          </p:cNvPr>
          <p:cNvCxnSpPr>
            <a:stCxn id="27" idx="3"/>
            <a:endCxn id="79" idx="3"/>
          </p:cNvCxnSpPr>
          <p:nvPr/>
        </p:nvCxnSpPr>
        <p:spPr>
          <a:xfrm rot="5400000" flipH="1" flipV="1">
            <a:off x="3847432" y="5068501"/>
            <a:ext cx="1" cy="289798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295EAE-E756-4477-9D4A-E4B6E1DF789A}"/>
              </a:ext>
            </a:extLst>
          </p:cNvPr>
          <p:cNvCxnSpPr>
            <a:endCxn id="27" idx="1"/>
          </p:cNvCxnSpPr>
          <p:nvPr/>
        </p:nvCxnSpPr>
        <p:spPr>
          <a:xfrm>
            <a:off x="2398441" y="5132844"/>
            <a:ext cx="1" cy="88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row: Up-Down 92">
            <a:extLst>
              <a:ext uri="{FF2B5EF4-FFF2-40B4-BE49-F238E27FC236}">
                <a16:creationId xmlns:a16="http://schemas.microsoft.com/office/drawing/2014/main" id="{4144792F-D4DB-4184-9732-A5B4FDFA94EE}"/>
              </a:ext>
            </a:extLst>
          </p:cNvPr>
          <p:cNvSpPr/>
          <p:nvPr/>
        </p:nvSpPr>
        <p:spPr>
          <a:xfrm>
            <a:off x="4968565" y="2554921"/>
            <a:ext cx="587120" cy="1288987"/>
          </a:xfrm>
          <a:prstGeom prst="upDownArrow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Up-Down 93">
            <a:extLst>
              <a:ext uri="{FF2B5EF4-FFF2-40B4-BE49-F238E27FC236}">
                <a16:creationId xmlns:a16="http://schemas.microsoft.com/office/drawing/2014/main" id="{108B320B-229A-4967-A735-1D52EBEC594E}"/>
              </a:ext>
            </a:extLst>
          </p:cNvPr>
          <p:cNvSpPr/>
          <p:nvPr/>
        </p:nvSpPr>
        <p:spPr>
          <a:xfrm>
            <a:off x="2097807" y="4174055"/>
            <a:ext cx="587120" cy="1288987"/>
          </a:xfrm>
          <a:prstGeom prst="upDownArrow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Up-Down 94">
            <a:extLst>
              <a:ext uri="{FF2B5EF4-FFF2-40B4-BE49-F238E27FC236}">
                <a16:creationId xmlns:a16="http://schemas.microsoft.com/office/drawing/2014/main" id="{37430390-21BF-45BB-955A-1B7ECEDF988A}"/>
              </a:ext>
            </a:extLst>
          </p:cNvPr>
          <p:cNvSpPr/>
          <p:nvPr/>
        </p:nvSpPr>
        <p:spPr>
          <a:xfrm>
            <a:off x="5135350" y="4170001"/>
            <a:ext cx="587120" cy="1288987"/>
          </a:xfrm>
          <a:prstGeom prst="upDownArrow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5415F5D-D4BA-486D-9C63-6F2DB9F51895}"/>
              </a:ext>
            </a:extLst>
          </p:cNvPr>
          <p:cNvCxnSpPr>
            <a:cxnSpLocks/>
            <a:stCxn id="10" idx="2"/>
            <a:endCxn id="92" idx="3"/>
          </p:cNvCxnSpPr>
          <p:nvPr/>
        </p:nvCxnSpPr>
        <p:spPr>
          <a:xfrm>
            <a:off x="868467" y="2361599"/>
            <a:ext cx="1233289" cy="119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8431B5-FFA9-4806-93F0-6AC019DCA9E6}"/>
              </a:ext>
            </a:extLst>
          </p:cNvPr>
          <p:cNvCxnSpPr>
            <a:stCxn id="10" idx="2"/>
            <a:endCxn id="94" idx="1"/>
          </p:cNvCxnSpPr>
          <p:nvPr/>
        </p:nvCxnSpPr>
        <p:spPr>
          <a:xfrm>
            <a:off x="868467" y="2361599"/>
            <a:ext cx="1229340" cy="210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32B95B7-3D8F-4809-8655-AB242B3494C1}"/>
              </a:ext>
            </a:extLst>
          </p:cNvPr>
          <p:cNvCxnSpPr>
            <a:cxnSpLocks/>
            <a:stCxn id="10" idx="3"/>
            <a:endCxn id="63" idx="1"/>
          </p:cNvCxnSpPr>
          <p:nvPr/>
        </p:nvCxnSpPr>
        <p:spPr>
          <a:xfrm>
            <a:off x="1641228" y="2153765"/>
            <a:ext cx="1577581" cy="135291"/>
          </a:xfrm>
          <a:prstGeom prst="bentConnector3">
            <a:avLst>
              <a:gd name="adj1" fmla="val 99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2E648FC-1E2D-4694-A987-8CF69CBDA80C}"/>
              </a:ext>
            </a:extLst>
          </p:cNvPr>
          <p:cNvCxnSpPr>
            <a:cxnSpLocks/>
            <a:stCxn id="18" idx="0"/>
            <a:endCxn id="64" idx="1"/>
          </p:cNvCxnSpPr>
          <p:nvPr/>
        </p:nvCxnSpPr>
        <p:spPr>
          <a:xfrm>
            <a:off x="2550844" y="3085949"/>
            <a:ext cx="586532" cy="99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5466CB4-6B84-40B6-A6C0-37808AC2EEDE}"/>
              </a:ext>
            </a:extLst>
          </p:cNvPr>
          <p:cNvCxnSpPr>
            <a:stCxn id="93" idx="2"/>
            <a:endCxn id="64" idx="3"/>
          </p:cNvCxnSpPr>
          <p:nvPr/>
        </p:nvCxnSpPr>
        <p:spPr>
          <a:xfrm flipH="1">
            <a:off x="4601466" y="3199415"/>
            <a:ext cx="513879" cy="88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775D8B9-47B4-4F12-B999-BE69C2C4B826}"/>
              </a:ext>
            </a:extLst>
          </p:cNvPr>
          <p:cNvCxnSpPr>
            <a:stCxn id="31" idx="3"/>
            <a:endCxn id="11" idx="1"/>
          </p:cNvCxnSpPr>
          <p:nvPr/>
        </p:nvCxnSpPr>
        <p:spPr>
          <a:xfrm flipV="1">
            <a:off x="8092860" y="3564659"/>
            <a:ext cx="1390556" cy="5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A3ACBA4D-BCD9-47CF-A2BA-E6A61BBB08AD}"/>
              </a:ext>
            </a:extLst>
          </p:cNvPr>
          <p:cNvCxnSpPr>
            <a:stCxn id="78" idx="3"/>
            <a:endCxn id="31" idx="1"/>
          </p:cNvCxnSpPr>
          <p:nvPr/>
        </p:nvCxnSpPr>
        <p:spPr>
          <a:xfrm flipV="1">
            <a:off x="5872163" y="3570394"/>
            <a:ext cx="1374019" cy="1349183"/>
          </a:xfrm>
          <a:prstGeom prst="bentConnector3">
            <a:avLst>
              <a:gd name="adj1" fmla="val 35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44B1C75A-BE12-4865-9129-D5C0D3081146}"/>
              </a:ext>
            </a:extLst>
          </p:cNvPr>
          <p:cNvCxnSpPr>
            <a:stCxn id="77" idx="3"/>
            <a:endCxn id="31" idx="1"/>
          </p:cNvCxnSpPr>
          <p:nvPr/>
        </p:nvCxnSpPr>
        <p:spPr>
          <a:xfrm>
            <a:off x="5855627" y="3293783"/>
            <a:ext cx="1390555" cy="276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BDF8B076-B630-44F4-9108-688A091600F6}"/>
              </a:ext>
            </a:extLst>
          </p:cNvPr>
          <p:cNvCxnSpPr>
            <a:cxnSpLocks/>
            <a:endCxn id="26" idx="3"/>
          </p:cNvCxnSpPr>
          <p:nvPr/>
        </p:nvCxnSpPr>
        <p:spPr>
          <a:xfrm rot="5400000">
            <a:off x="4459187" y="5161498"/>
            <a:ext cx="733092" cy="285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D26F06B2-5CEC-4F00-A931-7D9883268C21}"/>
              </a:ext>
            </a:extLst>
          </p:cNvPr>
          <p:cNvCxnSpPr>
            <a:cxnSpLocks/>
            <a:stCxn id="14" idx="2"/>
            <a:endCxn id="63" idx="1"/>
          </p:cNvCxnSpPr>
          <p:nvPr/>
        </p:nvCxnSpPr>
        <p:spPr>
          <a:xfrm rot="16200000" flipH="1">
            <a:off x="2576151" y="1646397"/>
            <a:ext cx="506099" cy="779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B0BDE19-9023-48D1-A469-C4F8CEB927CA}"/>
              </a:ext>
            </a:extLst>
          </p:cNvPr>
          <p:cNvCxnSpPr>
            <a:stCxn id="10" idx="0"/>
            <a:endCxn id="31" idx="0"/>
          </p:cNvCxnSpPr>
          <p:nvPr/>
        </p:nvCxnSpPr>
        <p:spPr>
          <a:xfrm rot="16200000" flipH="1">
            <a:off x="3563396" y="-748999"/>
            <a:ext cx="1411195" cy="6801054"/>
          </a:xfrm>
          <a:prstGeom prst="bentConnector3">
            <a:avLst>
              <a:gd name="adj1" fmla="val -108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lowchart: Alternate Process 156">
            <a:extLst>
              <a:ext uri="{FF2B5EF4-FFF2-40B4-BE49-F238E27FC236}">
                <a16:creationId xmlns:a16="http://schemas.microsoft.com/office/drawing/2014/main" id="{060E6515-ED53-435F-A1E7-72F83CA44177}"/>
              </a:ext>
            </a:extLst>
          </p:cNvPr>
          <p:cNvSpPr/>
          <p:nvPr/>
        </p:nvSpPr>
        <p:spPr>
          <a:xfrm>
            <a:off x="4516269" y="596747"/>
            <a:ext cx="2078831" cy="11814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2">
                    <a:lumMod val="75000"/>
                    <a:alpha val="80000"/>
                  </a:schemeClr>
                </a:solidFill>
              </a:rPr>
              <a:t>AWS SHIELD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5CE5E9DD-70C6-40C7-89D2-8FE7BA998EC2}"/>
              </a:ext>
            </a:extLst>
          </p:cNvPr>
          <p:cNvSpPr/>
          <p:nvPr/>
        </p:nvSpPr>
        <p:spPr>
          <a:xfrm>
            <a:off x="9483416" y="6195517"/>
            <a:ext cx="1545523" cy="41566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CloudFormation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197DCE0-C8E6-4EF0-B812-092504489234}"/>
              </a:ext>
            </a:extLst>
          </p:cNvPr>
          <p:cNvCxnSpPr>
            <a:endCxn id="14" idx="0"/>
          </p:cNvCxnSpPr>
          <p:nvPr/>
        </p:nvCxnSpPr>
        <p:spPr>
          <a:xfrm>
            <a:off x="2439590" y="214313"/>
            <a:ext cx="1" cy="38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5BA2CE2-58D1-4970-B417-EBC4220F6C14}"/>
              </a:ext>
            </a:extLst>
          </p:cNvPr>
          <p:cNvSpPr txBox="1"/>
          <p:nvPr/>
        </p:nvSpPr>
        <p:spPr>
          <a:xfrm>
            <a:off x="1769820" y="0"/>
            <a:ext cx="148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www.myapp.com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2634976-7F37-412A-B655-0F9E1F156BCE}"/>
              </a:ext>
            </a:extLst>
          </p:cNvPr>
          <p:cNvSpPr txBox="1"/>
          <p:nvPr/>
        </p:nvSpPr>
        <p:spPr>
          <a:xfrm>
            <a:off x="4761774" y="-4918"/>
            <a:ext cx="148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media.myapp.com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40ED188-18BE-474E-BC52-593E395F7FAC}"/>
              </a:ext>
            </a:extLst>
          </p:cNvPr>
          <p:cNvCxnSpPr/>
          <p:nvPr/>
        </p:nvCxnSpPr>
        <p:spPr>
          <a:xfrm>
            <a:off x="5488672" y="224496"/>
            <a:ext cx="1" cy="38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9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73412BE5-44FC-4B53-969E-D92CECF88350}"/>
              </a:ext>
            </a:extLst>
          </p:cNvPr>
          <p:cNvSpPr/>
          <p:nvPr/>
        </p:nvSpPr>
        <p:spPr>
          <a:xfrm>
            <a:off x="1685930" y="2554921"/>
            <a:ext cx="5337800" cy="2904067"/>
          </a:xfrm>
          <a:prstGeom prst="flowChartAlternateProcess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Alternate Process 137">
            <a:extLst>
              <a:ext uri="{FF2B5EF4-FFF2-40B4-BE49-F238E27FC236}">
                <a16:creationId xmlns:a16="http://schemas.microsoft.com/office/drawing/2014/main" id="{CDC574A9-0CE2-48F9-9465-97B57E813C00}"/>
              </a:ext>
            </a:extLst>
          </p:cNvPr>
          <p:cNvSpPr/>
          <p:nvPr/>
        </p:nvSpPr>
        <p:spPr>
          <a:xfrm>
            <a:off x="2069858" y="2289055"/>
            <a:ext cx="1488913" cy="4568945"/>
          </a:xfrm>
          <a:prstGeom prst="flowChartAlternateProcess">
            <a:avLst/>
          </a:prstGeom>
          <a:solidFill>
            <a:schemeClr val="bg2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 - A</a:t>
            </a:r>
          </a:p>
        </p:txBody>
      </p:sp>
      <p:sp>
        <p:nvSpPr>
          <p:cNvPr id="139" name="Flowchart: Alternate Process 138">
            <a:extLst>
              <a:ext uri="{FF2B5EF4-FFF2-40B4-BE49-F238E27FC236}">
                <a16:creationId xmlns:a16="http://schemas.microsoft.com/office/drawing/2014/main" id="{51EF6F97-8516-4334-9752-44398E3F0AAC}"/>
              </a:ext>
            </a:extLst>
          </p:cNvPr>
          <p:cNvSpPr/>
          <p:nvPr/>
        </p:nvSpPr>
        <p:spPr>
          <a:xfrm>
            <a:off x="5023320" y="2301311"/>
            <a:ext cx="1666163" cy="4568945"/>
          </a:xfrm>
          <a:prstGeom prst="flowChartAlternateProcess">
            <a:avLst/>
          </a:prstGeom>
          <a:solidFill>
            <a:schemeClr val="bg2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 - 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1236D1-9EFA-4EBF-AB36-36206DBCB24D}"/>
              </a:ext>
            </a:extLst>
          </p:cNvPr>
          <p:cNvSpPr/>
          <p:nvPr/>
        </p:nvSpPr>
        <p:spPr>
          <a:xfrm>
            <a:off x="9483416" y="1101713"/>
            <a:ext cx="1545523" cy="4156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WAF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87C153-3EF6-4BEC-99CE-7FDBAFD5D69B}"/>
              </a:ext>
            </a:extLst>
          </p:cNvPr>
          <p:cNvSpPr/>
          <p:nvPr/>
        </p:nvSpPr>
        <p:spPr>
          <a:xfrm>
            <a:off x="95705" y="1945931"/>
            <a:ext cx="1545523" cy="415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CloudWatch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972F72-C9B4-457F-9D50-456E4B2FFC4B}"/>
              </a:ext>
            </a:extLst>
          </p:cNvPr>
          <p:cNvSpPr/>
          <p:nvPr/>
        </p:nvSpPr>
        <p:spPr>
          <a:xfrm>
            <a:off x="9483416" y="3356825"/>
            <a:ext cx="1545523" cy="4156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4BD195-1EBE-4896-9D74-A30A49920DA8}"/>
              </a:ext>
            </a:extLst>
          </p:cNvPr>
          <p:cNvSpPr/>
          <p:nvPr/>
        </p:nvSpPr>
        <p:spPr>
          <a:xfrm>
            <a:off x="9483416" y="4432243"/>
            <a:ext cx="1545523" cy="4156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KMS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9C5D2A-EA24-4D92-837D-9BA72902FC00}"/>
              </a:ext>
            </a:extLst>
          </p:cNvPr>
          <p:cNvSpPr/>
          <p:nvPr/>
        </p:nvSpPr>
        <p:spPr>
          <a:xfrm>
            <a:off x="9483416" y="5416581"/>
            <a:ext cx="1545523" cy="4156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</a:t>
            </a:r>
            <a:r>
              <a:rPr lang="en-US" dirty="0" err="1">
                <a:solidFill>
                  <a:schemeClr val="tx1"/>
                </a:solidFill>
              </a:rPr>
              <a:t>Cloudtrail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8FD11BE1-C3E9-4D39-831F-FA6C3FCB0693}"/>
              </a:ext>
            </a:extLst>
          </p:cNvPr>
          <p:cNvSpPr/>
          <p:nvPr/>
        </p:nvSpPr>
        <p:spPr>
          <a:xfrm>
            <a:off x="1400175" y="634237"/>
            <a:ext cx="2078831" cy="93805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2">
                    <a:lumMod val="75000"/>
                    <a:alpha val="80000"/>
                  </a:schemeClr>
                </a:solidFill>
              </a:rPr>
              <a:t>AWS SHIELD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F8AB2F-F45D-4619-BE08-87C3D5805533}"/>
              </a:ext>
            </a:extLst>
          </p:cNvPr>
          <p:cNvSpPr/>
          <p:nvPr/>
        </p:nvSpPr>
        <p:spPr>
          <a:xfrm>
            <a:off x="2556135" y="3085949"/>
            <a:ext cx="846678" cy="426536"/>
          </a:xfrm>
          <a:prstGeom prst="round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TASK 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D4C26B4-40B6-4918-BC5B-D3255D47F5DC}"/>
              </a:ext>
            </a:extLst>
          </p:cNvPr>
          <p:cNvSpPr/>
          <p:nvPr/>
        </p:nvSpPr>
        <p:spPr>
          <a:xfrm>
            <a:off x="2556135" y="4706309"/>
            <a:ext cx="846678" cy="426536"/>
          </a:xfrm>
          <a:prstGeom prst="roundRect">
            <a:avLst/>
          </a:prstGeom>
          <a:solidFill>
            <a:schemeClr val="accent4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TASK C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90F1633-2149-477B-8F24-64D8C3BFCFA1}"/>
              </a:ext>
            </a:extLst>
          </p:cNvPr>
          <p:cNvSpPr/>
          <p:nvPr/>
        </p:nvSpPr>
        <p:spPr>
          <a:xfrm>
            <a:off x="3566007" y="5591075"/>
            <a:ext cx="1545523" cy="4156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 Cache</a:t>
            </a: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75EA390E-4E4A-436A-8C04-27680EABAE85}"/>
              </a:ext>
            </a:extLst>
          </p:cNvPr>
          <p:cNvSpPr/>
          <p:nvPr/>
        </p:nvSpPr>
        <p:spPr>
          <a:xfrm>
            <a:off x="2403733" y="6019871"/>
            <a:ext cx="846678" cy="497621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RDS Primary </a:t>
            </a: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71B20F43-F71E-40BF-B553-010876DA7655}"/>
              </a:ext>
            </a:extLst>
          </p:cNvPr>
          <p:cNvSpPr/>
          <p:nvPr/>
        </p:nvSpPr>
        <p:spPr>
          <a:xfrm>
            <a:off x="4822810" y="975282"/>
            <a:ext cx="1406540" cy="518354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CLOUDFRONT</a:t>
            </a: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70011FA7-19D1-46C1-90F6-41BF433A137E}"/>
              </a:ext>
            </a:extLst>
          </p:cNvPr>
          <p:cNvSpPr/>
          <p:nvPr/>
        </p:nvSpPr>
        <p:spPr>
          <a:xfrm>
            <a:off x="1723602" y="975282"/>
            <a:ext cx="1406540" cy="518354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 53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DABC07B-A9E8-4953-A023-03F772CE5841}"/>
              </a:ext>
            </a:extLst>
          </p:cNvPr>
          <p:cNvSpPr/>
          <p:nvPr/>
        </p:nvSpPr>
        <p:spPr>
          <a:xfrm>
            <a:off x="7617662" y="3357126"/>
            <a:ext cx="846678" cy="4265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8396A81-0DCE-45F3-A927-36D4F895B45A}"/>
              </a:ext>
            </a:extLst>
          </p:cNvPr>
          <p:cNvSpPr/>
          <p:nvPr/>
        </p:nvSpPr>
        <p:spPr>
          <a:xfrm>
            <a:off x="7405094" y="4883255"/>
            <a:ext cx="1545523" cy="4156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Glacier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13A7CA-4554-416D-A8A8-6C99D4D52AEA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6099762" y="1299253"/>
            <a:ext cx="3383654" cy="1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416F9AD-168B-4A86-9FB7-005BC7A2C6E2}"/>
              </a:ext>
            </a:extLst>
          </p:cNvPr>
          <p:cNvCxnSpPr>
            <a:cxnSpLocks/>
            <a:stCxn id="11" idx="3"/>
            <a:endCxn id="9" idx="3"/>
          </p:cNvCxnSpPr>
          <p:nvPr/>
        </p:nvCxnSpPr>
        <p:spPr>
          <a:xfrm flipV="1">
            <a:off x="11028939" y="1309547"/>
            <a:ext cx="12700" cy="22551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F42AA13-345B-45CA-B26F-37C5D2E35362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8041001" y="3783662"/>
            <a:ext cx="0" cy="109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E0C8A9E-BC7D-482A-82B4-C8A21FBD1761}"/>
              </a:ext>
            </a:extLst>
          </p:cNvPr>
          <p:cNvCxnSpPr>
            <a:cxnSpLocks/>
            <a:stCxn id="13" idx="1"/>
            <a:endCxn id="31" idx="1"/>
          </p:cNvCxnSpPr>
          <p:nvPr/>
        </p:nvCxnSpPr>
        <p:spPr>
          <a:xfrm rot="10800000">
            <a:off x="7617662" y="3570395"/>
            <a:ext cx="1865754" cy="2054021"/>
          </a:xfrm>
          <a:prstGeom prst="bentConnector3">
            <a:avLst>
              <a:gd name="adj1" fmla="val 112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6C27EA9-C91A-4DBF-A815-D4E1B66B2E50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7806376" y="3813573"/>
            <a:ext cx="1677040" cy="826504"/>
          </a:xfrm>
          <a:prstGeom prst="bentConnector3">
            <a:avLst>
              <a:gd name="adj1" fmla="val 100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33641B25-9E1E-4443-8865-6F776D8E242F}"/>
              </a:ext>
            </a:extLst>
          </p:cNvPr>
          <p:cNvSpPr/>
          <p:nvPr/>
        </p:nvSpPr>
        <p:spPr>
          <a:xfrm>
            <a:off x="3547905" y="1821100"/>
            <a:ext cx="1464090" cy="679689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ELB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FB2B62-6C11-43C6-9817-BBA9CDD0D875}"/>
              </a:ext>
            </a:extLst>
          </p:cNvPr>
          <p:cNvCxnSpPr>
            <a:cxnSpLocks/>
            <a:stCxn id="63" idx="2"/>
            <a:endCxn id="18" idx="0"/>
          </p:cNvCxnSpPr>
          <p:nvPr/>
        </p:nvCxnSpPr>
        <p:spPr>
          <a:xfrm flipH="1">
            <a:off x="2979474" y="2500789"/>
            <a:ext cx="1300476" cy="58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D7B7E1F-6A8F-467D-8590-909AE9DDE774}"/>
              </a:ext>
            </a:extLst>
          </p:cNvPr>
          <p:cNvCxnSpPr>
            <a:cxnSpLocks/>
            <a:stCxn id="63" idx="2"/>
            <a:endCxn id="77" idx="0"/>
          </p:cNvCxnSpPr>
          <p:nvPr/>
        </p:nvCxnSpPr>
        <p:spPr>
          <a:xfrm>
            <a:off x="4279950" y="2500789"/>
            <a:ext cx="1580968" cy="57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E613BBC-DA0A-4D67-A208-0CB7175F9E69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4239507" y="1209517"/>
            <a:ext cx="652027" cy="5711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6AAF011-1268-4B0F-A0ED-2B45E548DCFC}"/>
              </a:ext>
            </a:extLst>
          </p:cNvPr>
          <p:cNvSpPr/>
          <p:nvPr/>
        </p:nvSpPr>
        <p:spPr>
          <a:xfrm>
            <a:off x="5437579" y="3080515"/>
            <a:ext cx="846678" cy="426536"/>
          </a:xfrm>
          <a:prstGeom prst="round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TASK B</a:t>
            </a:r>
          </a:p>
        </p:txBody>
      </p: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FC2A1E78-F932-43C7-8E9D-84FF3750FA13}"/>
              </a:ext>
            </a:extLst>
          </p:cNvPr>
          <p:cNvSpPr/>
          <p:nvPr/>
        </p:nvSpPr>
        <p:spPr>
          <a:xfrm>
            <a:off x="5301715" y="6019870"/>
            <a:ext cx="846678" cy="497621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RDS Standby 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17441536-B312-4429-8A97-CE7B1C03F58E}"/>
              </a:ext>
            </a:extLst>
          </p:cNvPr>
          <p:cNvCxnSpPr>
            <a:stCxn id="26" idx="2"/>
            <a:endCxn id="27" idx="4"/>
          </p:cNvCxnSpPr>
          <p:nvPr/>
        </p:nvCxnSpPr>
        <p:spPr>
          <a:xfrm rot="5400000">
            <a:off x="3663621" y="5593533"/>
            <a:ext cx="261939" cy="1088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481A927-23CF-48AE-B880-43B1EC3685BF}"/>
              </a:ext>
            </a:extLst>
          </p:cNvPr>
          <p:cNvCxnSpPr>
            <a:stCxn id="27" idx="3"/>
            <a:endCxn id="79" idx="3"/>
          </p:cNvCxnSpPr>
          <p:nvPr/>
        </p:nvCxnSpPr>
        <p:spPr>
          <a:xfrm rot="5400000" flipH="1" flipV="1">
            <a:off x="4276062" y="5068501"/>
            <a:ext cx="1" cy="289798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295EAE-E756-4477-9D4A-E4B6E1DF789A}"/>
              </a:ext>
            </a:extLst>
          </p:cNvPr>
          <p:cNvCxnSpPr>
            <a:endCxn id="27" idx="1"/>
          </p:cNvCxnSpPr>
          <p:nvPr/>
        </p:nvCxnSpPr>
        <p:spPr>
          <a:xfrm>
            <a:off x="2827071" y="5132844"/>
            <a:ext cx="1" cy="88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5415F5D-D4BA-486D-9C63-6F2DB9F518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68467" y="2361599"/>
            <a:ext cx="1663505" cy="93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8431B5-FFA9-4806-93F0-6AC019DCA9E6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868467" y="2361599"/>
            <a:ext cx="2111007" cy="234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775D8B9-47B4-4F12-B999-BE69C2C4B826}"/>
              </a:ext>
            </a:extLst>
          </p:cNvPr>
          <p:cNvCxnSpPr>
            <a:stCxn id="31" idx="3"/>
            <a:endCxn id="11" idx="1"/>
          </p:cNvCxnSpPr>
          <p:nvPr/>
        </p:nvCxnSpPr>
        <p:spPr>
          <a:xfrm flipV="1">
            <a:off x="8464340" y="3564659"/>
            <a:ext cx="1019076" cy="5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44B1C75A-BE12-4865-9129-D5C0D3081146}"/>
              </a:ext>
            </a:extLst>
          </p:cNvPr>
          <p:cNvCxnSpPr>
            <a:stCxn id="77" idx="3"/>
            <a:endCxn id="31" idx="1"/>
          </p:cNvCxnSpPr>
          <p:nvPr/>
        </p:nvCxnSpPr>
        <p:spPr>
          <a:xfrm>
            <a:off x="6284257" y="3293783"/>
            <a:ext cx="1333405" cy="276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D26F06B2-5CEC-4F00-A931-7D9883268C21}"/>
              </a:ext>
            </a:extLst>
          </p:cNvPr>
          <p:cNvCxnSpPr>
            <a:cxnSpLocks/>
            <a:stCxn id="14" idx="2"/>
            <a:endCxn id="63" idx="1"/>
          </p:cNvCxnSpPr>
          <p:nvPr/>
        </p:nvCxnSpPr>
        <p:spPr>
          <a:xfrm rot="16200000" flipH="1">
            <a:off x="2699421" y="1312461"/>
            <a:ext cx="588654" cy="1108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4B0BDE19-9023-48D1-A469-C4F8CEB927CA}"/>
              </a:ext>
            </a:extLst>
          </p:cNvPr>
          <p:cNvCxnSpPr>
            <a:stCxn id="10" idx="0"/>
            <a:endCxn id="31" idx="0"/>
          </p:cNvCxnSpPr>
          <p:nvPr/>
        </p:nvCxnSpPr>
        <p:spPr>
          <a:xfrm rot="16200000" flipH="1">
            <a:off x="3749136" y="-934739"/>
            <a:ext cx="1411195" cy="7172534"/>
          </a:xfrm>
          <a:prstGeom prst="bentConnector3">
            <a:avLst>
              <a:gd name="adj1" fmla="val -16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lowchart: Alternate Process 156">
            <a:extLst>
              <a:ext uri="{FF2B5EF4-FFF2-40B4-BE49-F238E27FC236}">
                <a16:creationId xmlns:a16="http://schemas.microsoft.com/office/drawing/2014/main" id="{060E6515-ED53-435F-A1E7-72F83CA44177}"/>
              </a:ext>
            </a:extLst>
          </p:cNvPr>
          <p:cNvSpPr/>
          <p:nvPr/>
        </p:nvSpPr>
        <p:spPr>
          <a:xfrm>
            <a:off x="4516269" y="629475"/>
            <a:ext cx="2078831" cy="93805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2">
                    <a:lumMod val="75000"/>
                    <a:alpha val="80000"/>
                  </a:schemeClr>
                </a:solidFill>
              </a:rPr>
              <a:t>AWS SHIELD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5CE5E9DD-70C6-40C7-89D2-8FE7BA998EC2}"/>
              </a:ext>
            </a:extLst>
          </p:cNvPr>
          <p:cNvSpPr/>
          <p:nvPr/>
        </p:nvSpPr>
        <p:spPr>
          <a:xfrm>
            <a:off x="9483416" y="6195517"/>
            <a:ext cx="1545523" cy="41566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CloudFormation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197DCE0-C8E6-4EF0-B812-09250448923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439590" y="100009"/>
            <a:ext cx="1" cy="53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5BA2CE2-58D1-4970-B417-EBC4220F6C14}"/>
              </a:ext>
            </a:extLst>
          </p:cNvPr>
          <p:cNvSpPr txBox="1"/>
          <p:nvPr/>
        </p:nvSpPr>
        <p:spPr>
          <a:xfrm>
            <a:off x="1769820" y="0"/>
            <a:ext cx="148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www.myapp.com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2634976-7F37-412A-B655-0F9E1F156BCE}"/>
              </a:ext>
            </a:extLst>
          </p:cNvPr>
          <p:cNvSpPr txBox="1"/>
          <p:nvPr/>
        </p:nvSpPr>
        <p:spPr>
          <a:xfrm>
            <a:off x="4761774" y="-4918"/>
            <a:ext cx="148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media.myapp.com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40ED188-18BE-474E-BC52-593E395F7FAC}"/>
              </a:ext>
            </a:extLst>
          </p:cNvPr>
          <p:cNvCxnSpPr/>
          <p:nvPr/>
        </p:nvCxnSpPr>
        <p:spPr>
          <a:xfrm>
            <a:off x="5488672" y="181632"/>
            <a:ext cx="1" cy="38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B32A402-CEBA-47FE-A526-87D477D43925}"/>
              </a:ext>
            </a:extLst>
          </p:cNvPr>
          <p:cNvSpPr/>
          <p:nvPr/>
        </p:nvSpPr>
        <p:spPr>
          <a:xfrm>
            <a:off x="3469529" y="3896399"/>
            <a:ext cx="1545523" cy="4156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Amazon ECS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ABFDC0-289B-458A-855B-DCCB29B863C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68467" y="2361599"/>
            <a:ext cx="2576899" cy="178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5A8ACB2-8B93-4074-9122-51661BB9731F}"/>
              </a:ext>
            </a:extLst>
          </p:cNvPr>
          <p:cNvSpPr/>
          <p:nvPr/>
        </p:nvSpPr>
        <p:spPr>
          <a:xfrm>
            <a:off x="3492205" y="4576164"/>
            <a:ext cx="1545523" cy="415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 scaling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510B63-8E88-4D8D-A009-44D3502F22DB}"/>
              </a:ext>
            </a:extLst>
          </p:cNvPr>
          <p:cNvCxnSpPr>
            <a:stCxn id="10" idx="2"/>
            <a:endCxn id="77" idx="1"/>
          </p:cNvCxnSpPr>
          <p:nvPr/>
        </p:nvCxnSpPr>
        <p:spPr>
          <a:xfrm>
            <a:off x="868467" y="2361599"/>
            <a:ext cx="4569112" cy="93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B9F1D7-72FF-4368-A422-70D3BE3105EF}"/>
              </a:ext>
            </a:extLst>
          </p:cNvPr>
          <p:cNvCxnSpPr>
            <a:stCxn id="18" idx="2"/>
          </p:cNvCxnSpPr>
          <p:nvPr/>
        </p:nvCxnSpPr>
        <p:spPr>
          <a:xfrm>
            <a:off x="2979474" y="3512485"/>
            <a:ext cx="0" cy="2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2E2E604-8B5C-4830-A1E6-AC6255063560}"/>
              </a:ext>
            </a:extLst>
          </p:cNvPr>
          <p:cNvCxnSpPr>
            <a:stCxn id="77" idx="2"/>
            <a:endCxn id="27" idx="1"/>
          </p:cNvCxnSpPr>
          <p:nvPr/>
        </p:nvCxnSpPr>
        <p:spPr>
          <a:xfrm rot="5400000">
            <a:off x="3087585" y="3246538"/>
            <a:ext cx="2512820" cy="3033846"/>
          </a:xfrm>
          <a:prstGeom prst="bentConnector3">
            <a:avLst>
              <a:gd name="adj1" fmla="val 727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71E38B-622A-45F2-9F47-68E417142034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>
            <a:off x="2979474" y="5132845"/>
            <a:ext cx="1359295" cy="45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814FB6-839E-4BA6-8FAA-3E7B839EC00C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111530" y="3542396"/>
            <a:ext cx="744872" cy="225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553251B-4C4D-4317-8F48-DAE89A0C406E}"/>
              </a:ext>
            </a:extLst>
          </p:cNvPr>
          <p:cNvCxnSpPr>
            <a:stCxn id="10" idx="2"/>
            <a:endCxn id="138" idx="3"/>
          </p:cNvCxnSpPr>
          <p:nvPr/>
        </p:nvCxnSpPr>
        <p:spPr>
          <a:xfrm>
            <a:off x="868467" y="2361599"/>
            <a:ext cx="2690304" cy="2211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47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BD1DEA67-E460-4D79-8D8F-84EE7DF39567}"/>
              </a:ext>
            </a:extLst>
          </p:cNvPr>
          <p:cNvSpPr/>
          <p:nvPr/>
        </p:nvSpPr>
        <p:spPr>
          <a:xfrm>
            <a:off x="457200" y="457200"/>
            <a:ext cx="11258550" cy="5843588"/>
          </a:xfrm>
          <a:prstGeom prst="flowChartAlternateProcess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D431B4-D00C-4159-8BF7-C56CF16D5AF2}"/>
              </a:ext>
            </a:extLst>
          </p:cNvPr>
          <p:cNvSpPr/>
          <p:nvPr/>
        </p:nvSpPr>
        <p:spPr>
          <a:xfrm>
            <a:off x="3228975" y="771525"/>
            <a:ext cx="8372475" cy="5286375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605FDE-5468-42A8-9C23-3F081C7D164D}"/>
              </a:ext>
            </a:extLst>
          </p:cNvPr>
          <p:cNvSpPr/>
          <p:nvPr/>
        </p:nvSpPr>
        <p:spPr>
          <a:xfrm>
            <a:off x="10015538" y="1443038"/>
            <a:ext cx="1457325" cy="614362"/>
          </a:xfrm>
          <a:prstGeom prst="roundRect">
            <a:avLst/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2EB30C-3CB3-445B-A7D8-A7BE6CDCB05E}"/>
              </a:ext>
            </a:extLst>
          </p:cNvPr>
          <p:cNvSpPr/>
          <p:nvPr/>
        </p:nvSpPr>
        <p:spPr>
          <a:xfrm>
            <a:off x="9986961" y="2276476"/>
            <a:ext cx="1457325" cy="614362"/>
          </a:xfrm>
          <a:prstGeom prst="roundRect">
            <a:avLst/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</a:t>
            </a:r>
            <a:r>
              <a:rPr lang="en-US" dirty="0" err="1">
                <a:solidFill>
                  <a:schemeClr val="tx1"/>
                </a:solidFill>
              </a:rPr>
              <a:t>Cognito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2318DC-557E-41AB-A668-B90331607FA0}"/>
              </a:ext>
            </a:extLst>
          </p:cNvPr>
          <p:cNvSpPr/>
          <p:nvPr/>
        </p:nvSpPr>
        <p:spPr>
          <a:xfrm>
            <a:off x="9986962" y="3195638"/>
            <a:ext cx="1457325" cy="614362"/>
          </a:xfrm>
          <a:prstGeom prst="roundRect">
            <a:avLst/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AWS Security token services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3587BB-79AF-494D-AEEB-4F7FFE1A5317}"/>
              </a:ext>
            </a:extLst>
          </p:cNvPr>
          <p:cNvSpPr/>
          <p:nvPr/>
        </p:nvSpPr>
        <p:spPr>
          <a:xfrm>
            <a:off x="10015536" y="4090989"/>
            <a:ext cx="1457325" cy="614362"/>
          </a:xfrm>
          <a:prstGeom prst="roundRect">
            <a:avLst/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827772-F9EC-466B-8EA4-B11F9C2E4098}"/>
              </a:ext>
            </a:extLst>
          </p:cNvPr>
          <p:cNvSpPr/>
          <p:nvPr/>
        </p:nvSpPr>
        <p:spPr>
          <a:xfrm>
            <a:off x="10015537" y="5010151"/>
            <a:ext cx="1457325" cy="614362"/>
          </a:xfrm>
          <a:prstGeom prst="roundRect">
            <a:avLst/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Glacier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624BE6-71EE-41D6-8F8A-68670BBCC83C}"/>
              </a:ext>
            </a:extLst>
          </p:cNvPr>
          <p:cNvSpPr/>
          <p:nvPr/>
        </p:nvSpPr>
        <p:spPr>
          <a:xfrm>
            <a:off x="3443286" y="2890838"/>
            <a:ext cx="1457325" cy="6143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Amazon API Gateway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27861D-17D5-4088-AF75-771C2EADE49C}"/>
              </a:ext>
            </a:extLst>
          </p:cNvPr>
          <p:cNvSpPr/>
          <p:nvPr/>
        </p:nvSpPr>
        <p:spPr>
          <a:xfrm>
            <a:off x="5172075" y="1085850"/>
            <a:ext cx="4171950" cy="4643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35B7CE-297A-4641-8821-AEFEBDEAE914}"/>
              </a:ext>
            </a:extLst>
          </p:cNvPr>
          <p:cNvSpPr/>
          <p:nvPr/>
        </p:nvSpPr>
        <p:spPr>
          <a:xfrm>
            <a:off x="7447359" y="4702970"/>
            <a:ext cx="1457325" cy="6143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 Cache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037DD-55E8-42C3-8983-8176D827589C}"/>
              </a:ext>
            </a:extLst>
          </p:cNvPr>
          <p:cNvSpPr/>
          <p:nvPr/>
        </p:nvSpPr>
        <p:spPr>
          <a:xfrm>
            <a:off x="5550693" y="4702970"/>
            <a:ext cx="1457325" cy="6143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RDS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18E256-197F-4309-A635-AC2E3B4F6C9F}"/>
              </a:ext>
            </a:extLst>
          </p:cNvPr>
          <p:cNvSpPr/>
          <p:nvPr/>
        </p:nvSpPr>
        <p:spPr>
          <a:xfrm>
            <a:off x="6335611" y="1543335"/>
            <a:ext cx="1457325" cy="61436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AWS Lambda Function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325A20-A708-478B-97E3-182B23A6D77A}"/>
              </a:ext>
            </a:extLst>
          </p:cNvPr>
          <p:cNvSpPr/>
          <p:nvPr/>
        </p:nvSpPr>
        <p:spPr>
          <a:xfrm>
            <a:off x="5668267" y="3363515"/>
            <a:ext cx="1457325" cy="61436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AWS Lambda Function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E2980C7-E992-4DE4-BE21-0CAFB8180A53}"/>
              </a:ext>
            </a:extLst>
          </p:cNvPr>
          <p:cNvSpPr/>
          <p:nvPr/>
        </p:nvSpPr>
        <p:spPr>
          <a:xfrm>
            <a:off x="7305972" y="3349230"/>
            <a:ext cx="1457325" cy="61436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AWS Lambda Function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D6F445-B276-40C4-80DF-8B7CAE64B078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4900611" y="3198019"/>
            <a:ext cx="767656" cy="4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99A346-397F-4B1C-A1C3-EED2668E48F2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4900611" y="1850516"/>
            <a:ext cx="1435000" cy="134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7DE134-77E0-461A-8932-541FCBA5B0F6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7792936" y="1750219"/>
            <a:ext cx="2222602" cy="10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71120F-DC81-4C8D-AC08-F61223931B34}"/>
              </a:ext>
            </a:extLst>
          </p:cNvPr>
          <p:cNvCxnSpPr>
            <a:stCxn id="15" idx="3"/>
            <a:endCxn id="5" idx="1"/>
          </p:cNvCxnSpPr>
          <p:nvPr/>
        </p:nvCxnSpPr>
        <p:spPr>
          <a:xfrm>
            <a:off x="7792936" y="1850516"/>
            <a:ext cx="2194025" cy="73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3165EE-6423-4DBD-979B-59745CC96F4F}"/>
              </a:ext>
            </a:extLst>
          </p:cNvPr>
          <p:cNvCxnSpPr>
            <a:stCxn id="15" idx="3"/>
            <a:endCxn id="6" idx="1"/>
          </p:cNvCxnSpPr>
          <p:nvPr/>
        </p:nvCxnSpPr>
        <p:spPr>
          <a:xfrm>
            <a:off x="7792936" y="1850516"/>
            <a:ext cx="2194026" cy="165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F4E67D-5168-4AC5-B56D-EABD386203D5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 flipV="1">
            <a:off x="8763297" y="1750219"/>
            <a:ext cx="1252241" cy="190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7E5D90-8F2E-4688-9C9B-D8D89CDAF466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>
            <a:off x="6396930" y="3977877"/>
            <a:ext cx="1779092" cy="725093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E183B3-917A-42EB-A262-8850E1D5DEDF}"/>
              </a:ext>
            </a:extLst>
          </p:cNvPr>
          <p:cNvCxnSpPr>
            <a:stCxn id="17" idx="2"/>
            <a:endCxn id="13" idx="0"/>
          </p:cNvCxnSpPr>
          <p:nvPr/>
        </p:nvCxnSpPr>
        <p:spPr>
          <a:xfrm>
            <a:off x="8034635" y="3963592"/>
            <a:ext cx="141387" cy="73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B0B15B-6F98-4FDC-8C0E-7A35D253B9B5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7008018" y="5010151"/>
            <a:ext cx="439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548E20-D1CC-4CE5-AFCC-1768F9574ED3}"/>
              </a:ext>
            </a:extLst>
          </p:cNvPr>
          <p:cNvCxnSpPr>
            <a:stCxn id="16" idx="2"/>
          </p:cNvCxnSpPr>
          <p:nvPr/>
        </p:nvCxnSpPr>
        <p:spPr>
          <a:xfrm flipH="1">
            <a:off x="6396929" y="3977877"/>
            <a:ext cx="1" cy="72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FBCD08-4C20-48D2-A784-6F0DD4BC807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446490" y="3963592"/>
            <a:ext cx="1588145" cy="71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5CD655-F7DD-4829-B7A0-AF50298BBCD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0744199" y="4705351"/>
            <a:ext cx="1" cy="30480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03F7B1-3F8E-4AF5-8528-BD54142B99E2}"/>
              </a:ext>
            </a:extLst>
          </p:cNvPr>
          <p:cNvCxnSpPr>
            <a:stCxn id="15" idx="3"/>
            <a:endCxn id="7" idx="1"/>
          </p:cNvCxnSpPr>
          <p:nvPr/>
        </p:nvCxnSpPr>
        <p:spPr>
          <a:xfrm>
            <a:off x="7792936" y="1850516"/>
            <a:ext cx="2222600" cy="254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8705B6-97BC-4808-8535-2696928420B9}"/>
              </a:ext>
            </a:extLst>
          </p:cNvPr>
          <p:cNvCxnSpPr>
            <a:stCxn id="17" idx="2"/>
            <a:endCxn id="7" idx="1"/>
          </p:cNvCxnSpPr>
          <p:nvPr/>
        </p:nvCxnSpPr>
        <p:spPr>
          <a:xfrm>
            <a:off x="8034635" y="3963592"/>
            <a:ext cx="1980901" cy="43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B574D0-F4E5-43BE-8EDD-783E89E5B0FB}"/>
              </a:ext>
            </a:extLst>
          </p:cNvPr>
          <p:cNvCxnSpPr>
            <a:stCxn id="16" idx="2"/>
            <a:endCxn id="7" idx="1"/>
          </p:cNvCxnSpPr>
          <p:nvPr/>
        </p:nvCxnSpPr>
        <p:spPr>
          <a:xfrm>
            <a:off x="6396930" y="3977877"/>
            <a:ext cx="3618606" cy="42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AFC99-156F-4D91-BC23-C44654CA00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91780" y="3198019"/>
            <a:ext cx="2551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C2D62E-5424-40B5-8395-47F7CE5E1CB3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>
            <a:off x="4900611" y="3198019"/>
            <a:ext cx="3134024" cy="15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612942-930D-4110-A814-3D8D6296FE0B}"/>
              </a:ext>
            </a:extLst>
          </p:cNvPr>
          <p:cNvSpPr txBox="1"/>
          <p:nvPr/>
        </p:nvSpPr>
        <p:spPr>
          <a:xfrm rot="19106211">
            <a:off x="4957494" y="2022603"/>
            <a:ext cx="170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Identity Management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9BCE6B-E820-4A87-BA16-CB773324E8F6}"/>
              </a:ext>
            </a:extLst>
          </p:cNvPr>
          <p:cNvSpPr txBox="1"/>
          <p:nvPr/>
        </p:nvSpPr>
        <p:spPr>
          <a:xfrm>
            <a:off x="6200775" y="3057525"/>
            <a:ext cx="204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Business Logic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D56E870-9E99-4A14-B383-F213177C45FA}"/>
              </a:ext>
            </a:extLst>
          </p:cNvPr>
          <p:cNvSpPr/>
          <p:nvPr/>
        </p:nvSpPr>
        <p:spPr>
          <a:xfrm>
            <a:off x="3171825" y="771525"/>
            <a:ext cx="1457325" cy="6143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C8CFD0E-A441-421C-99A0-5CC355029FF3}"/>
              </a:ext>
            </a:extLst>
          </p:cNvPr>
          <p:cNvSpPr/>
          <p:nvPr/>
        </p:nvSpPr>
        <p:spPr>
          <a:xfrm>
            <a:off x="4878286" y="988221"/>
            <a:ext cx="1457325" cy="6143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VPC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A0B495-607A-493C-886E-B88E57E76EC4}"/>
              </a:ext>
            </a:extLst>
          </p:cNvPr>
          <p:cNvSpPr txBox="1"/>
          <p:nvPr/>
        </p:nvSpPr>
        <p:spPr>
          <a:xfrm>
            <a:off x="1163243" y="2890838"/>
            <a:ext cx="169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my.myapp.com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E2BC83-4600-42F9-AD41-5804165166A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0744199" y="4705351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26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BD1DEA67-E460-4D79-8D8F-84EE7DF39567}"/>
              </a:ext>
            </a:extLst>
          </p:cNvPr>
          <p:cNvSpPr/>
          <p:nvPr/>
        </p:nvSpPr>
        <p:spPr>
          <a:xfrm>
            <a:off x="457200" y="457200"/>
            <a:ext cx="11258550" cy="5843588"/>
          </a:xfrm>
          <a:prstGeom prst="flowChartAlternateProcess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D431B4-D00C-4159-8BF7-C56CF16D5AF2}"/>
              </a:ext>
            </a:extLst>
          </p:cNvPr>
          <p:cNvSpPr/>
          <p:nvPr/>
        </p:nvSpPr>
        <p:spPr>
          <a:xfrm>
            <a:off x="3228975" y="585789"/>
            <a:ext cx="8372475" cy="5599448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605FDE-5468-42A8-9C23-3F081C7D164D}"/>
              </a:ext>
            </a:extLst>
          </p:cNvPr>
          <p:cNvSpPr/>
          <p:nvPr/>
        </p:nvSpPr>
        <p:spPr>
          <a:xfrm>
            <a:off x="10015538" y="1443038"/>
            <a:ext cx="1457325" cy="614362"/>
          </a:xfrm>
          <a:prstGeom prst="roundRect">
            <a:avLst/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2EB30C-3CB3-445B-A7D8-A7BE6CDCB05E}"/>
              </a:ext>
            </a:extLst>
          </p:cNvPr>
          <p:cNvSpPr/>
          <p:nvPr/>
        </p:nvSpPr>
        <p:spPr>
          <a:xfrm>
            <a:off x="9986961" y="2276476"/>
            <a:ext cx="1457325" cy="614362"/>
          </a:xfrm>
          <a:prstGeom prst="roundRect">
            <a:avLst/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</a:t>
            </a:r>
            <a:r>
              <a:rPr lang="en-US" dirty="0" err="1">
                <a:solidFill>
                  <a:schemeClr val="tx1"/>
                </a:solidFill>
              </a:rPr>
              <a:t>Cognito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2318DC-557E-41AB-A668-B90331607FA0}"/>
              </a:ext>
            </a:extLst>
          </p:cNvPr>
          <p:cNvSpPr/>
          <p:nvPr/>
        </p:nvSpPr>
        <p:spPr>
          <a:xfrm>
            <a:off x="9986962" y="3195638"/>
            <a:ext cx="1457325" cy="614362"/>
          </a:xfrm>
          <a:prstGeom prst="roundRect">
            <a:avLst/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AWS Security token services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3587BB-79AF-494D-AEEB-4F7FFE1A5317}"/>
              </a:ext>
            </a:extLst>
          </p:cNvPr>
          <p:cNvSpPr/>
          <p:nvPr/>
        </p:nvSpPr>
        <p:spPr>
          <a:xfrm>
            <a:off x="10015536" y="4889898"/>
            <a:ext cx="1457325" cy="614362"/>
          </a:xfrm>
          <a:prstGeom prst="roundRect">
            <a:avLst/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827772-F9EC-466B-8EA4-B11F9C2E4098}"/>
              </a:ext>
            </a:extLst>
          </p:cNvPr>
          <p:cNvSpPr/>
          <p:nvPr/>
        </p:nvSpPr>
        <p:spPr>
          <a:xfrm>
            <a:off x="10015536" y="3970736"/>
            <a:ext cx="1457325" cy="614362"/>
          </a:xfrm>
          <a:prstGeom prst="roundRect">
            <a:avLst/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Glacier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624BE6-71EE-41D6-8F8A-68670BBCC83C}"/>
              </a:ext>
            </a:extLst>
          </p:cNvPr>
          <p:cNvSpPr/>
          <p:nvPr/>
        </p:nvSpPr>
        <p:spPr>
          <a:xfrm>
            <a:off x="3443286" y="2890838"/>
            <a:ext cx="1457325" cy="6143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Amazon API Gateway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27861D-17D5-4088-AF75-771C2EADE49C}"/>
              </a:ext>
            </a:extLst>
          </p:cNvPr>
          <p:cNvSpPr/>
          <p:nvPr/>
        </p:nvSpPr>
        <p:spPr>
          <a:xfrm>
            <a:off x="5172075" y="1085850"/>
            <a:ext cx="4171950" cy="4643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35B7CE-297A-4641-8821-AEFEBDEAE914}"/>
              </a:ext>
            </a:extLst>
          </p:cNvPr>
          <p:cNvSpPr/>
          <p:nvPr/>
        </p:nvSpPr>
        <p:spPr>
          <a:xfrm>
            <a:off x="7447359" y="4702970"/>
            <a:ext cx="1457325" cy="6143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 Cache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037DD-55E8-42C3-8983-8176D827589C}"/>
              </a:ext>
            </a:extLst>
          </p:cNvPr>
          <p:cNvSpPr/>
          <p:nvPr/>
        </p:nvSpPr>
        <p:spPr>
          <a:xfrm>
            <a:off x="5550693" y="4702970"/>
            <a:ext cx="1457325" cy="6143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RDS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18E256-197F-4309-A635-AC2E3B4F6C9F}"/>
              </a:ext>
            </a:extLst>
          </p:cNvPr>
          <p:cNvSpPr/>
          <p:nvPr/>
        </p:nvSpPr>
        <p:spPr>
          <a:xfrm>
            <a:off x="6335611" y="1543335"/>
            <a:ext cx="1457325" cy="61436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AWS Lambda Function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325A20-A708-478B-97E3-182B23A6D77A}"/>
              </a:ext>
            </a:extLst>
          </p:cNvPr>
          <p:cNvSpPr/>
          <p:nvPr/>
        </p:nvSpPr>
        <p:spPr>
          <a:xfrm>
            <a:off x="5668267" y="3363515"/>
            <a:ext cx="1457325" cy="61436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AWS Lambda Function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E2980C7-E992-4DE4-BE21-0CAFB8180A53}"/>
              </a:ext>
            </a:extLst>
          </p:cNvPr>
          <p:cNvSpPr/>
          <p:nvPr/>
        </p:nvSpPr>
        <p:spPr>
          <a:xfrm>
            <a:off x="7305972" y="3349230"/>
            <a:ext cx="1457325" cy="61436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AWS Lambda Function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D6F445-B276-40C4-80DF-8B7CAE64B078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4900611" y="3198019"/>
            <a:ext cx="767656" cy="4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99A346-397F-4B1C-A1C3-EED2668E48F2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4900611" y="1850516"/>
            <a:ext cx="1435000" cy="134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7DE134-77E0-461A-8932-541FCBA5B0F6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7792936" y="1750219"/>
            <a:ext cx="2222602" cy="10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71120F-DC81-4C8D-AC08-F61223931B34}"/>
              </a:ext>
            </a:extLst>
          </p:cNvPr>
          <p:cNvCxnSpPr>
            <a:stCxn id="15" idx="3"/>
            <a:endCxn id="5" idx="1"/>
          </p:cNvCxnSpPr>
          <p:nvPr/>
        </p:nvCxnSpPr>
        <p:spPr>
          <a:xfrm>
            <a:off x="7792936" y="1850516"/>
            <a:ext cx="2194025" cy="73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3165EE-6423-4DBD-979B-59745CC96F4F}"/>
              </a:ext>
            </a:extLst>
          </p:cNvPr>
          <p:cNvCxnSpPr>
            <a:stCxn id="15" idx="3"/>
            <a:endCxn id="6" idx="1"/>
          </p:cNvCxnSpPr>
          <p:nvPr/>
        </p:nvCxnSpPr>
        <p:spPr>
          <a:xfrm>
            <a:off x="7792936" y="1850516"/>
            <a:ext cx="2194026" cy="165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F4E67D-5168-4AC5-B56D-EABD386203D5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 flipV="1">
            <a:off x="8763297" y="1750219"/>
            <a:ext cx="1252241" cy="190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7E5D90-8F2E-4688-9C9B-D8D89CDAF466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>
            <a:off x="6396930" y="3977877"/>
            <a:ext cx="1779092" cy="725093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E183B3-917A-42EB-A262-8850E1D5DEDF}"/>
              </a:ext>
            </a:extLst>
          </p:cNvPr>
          <p:cNvCxnSpPr>
            <a:stCxn id="17" idx="2"/>
            <a:endCxn id="13" idx="0"/>
          </p:cNvCxnSpPr>
          <p:nvPr/>
        </p:nvCxnSpPr>
        <p:spPr>
          <a:xfrm>
            <a:off x="8034635" y="3963592"/>
            <a:ext cx="141387" cy="73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B0B15B-6F98-4FDC-8C0E-7A35D253B9B5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7008018" y="5010151"/>
            <a:ext cx="439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548E20-D1CC-4CE5-AFCC-1768F9574ED3}"/>
              </a:ext>
            </a:extLst>
          </p:cNvPr>
          <p:cNvCxnSpPr>
            <a:stCxn id="16" idx="2"/>
          </p:cNvCxnSpPr>
          <p:nvPr/>
        </p:nvCxnSpPr>
        <p:spPr>
          <a:xfrm flipH="1">
            <a:off x="6396929" y="3977877"/>
            <a:ext cx="1" cy="72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FBCD08-4C20-48D2-A784-6F0DD4BC807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446490" y="3963592"/>
            <a:ext cx="1588145" cy="71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5CD655-F7DD-4829-B7A0-AF50298BBCD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V="1">
            <a:off x="10744199" y="3970736"/>
            <a:ext cx="0" cy="1533524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03F7B1-3F8E-4AF5-8528-BD54142B99E2}"/>
              </a:ext>
            </a:extLst>
          </p:cNvPr>
          <p:cNvCxnSpPr>
            <a:stCxn id="15" idx="3"/>
            <a:endCxn id="7" idx="1"/>
          </p:cNvCxnSpPr>
          <p:nvPr/>
        </p:nvCxnSpPr>
        <p:spPr>
          <a:xfrm>
            <a:off x="7792936" y="1850516"/>
            <a:ext cx="2222600" cy="334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8705B6-97BC-4808-8535-2696928420B9}"/>
              </a:ext>
            </a:extLst>
          </p:cNvPr>
          <p:cNvCxnSpPr>
            <a:stCxn id="17" idx="2"/>
            <a:endCxn id="7" idx="1"/>
          </p:cNvCxnSpPr>
          <p:nvPr/>
        </p:nvCxnSpPr>
        <p:spPr>
          <a:xfrm>
            <a:off x="8034635" y="3963592"/>
            <a:ext cx="1980901" cy="123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B574D0-F4E5-43BE-8EDD-783E89E5B0FB}"/>
              </a:ext>
            </a:extLst>
          </p:cNvPr>
          <p:cNvCxnSpPr>
            <a:stCxn id="16" idx="2"/>
            <a:endCxn id="7" idx="1"/>
          </p:cNvCxnSpPr>
          <p:nvPr/>
        </p:nvCxnSpPr>
        <p:spPr>
          <a:xfrm>
            <a:off x="6396930" y="3977877"/>
            <a:ext cx="3618606" cy="121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AFC99-156F-4D91-BC23-C44654CA00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91780" y="3198019"/>
            <a:ext cx="2551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C2D62E-5424-40B5-8395-47F7CE5E1CB3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>
            <a:off x="4900611" y="3198019"/>
            <a:ext cx="3134024" cy="15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612942-930D-4110-A814-3D8D6296FE0B}"/>
              </a:ext>
            </a:extLst>
          </p:cNvPr>
          <p:cNvSpPr txBox="1"/>
          <p:nvPr/>
        </p:nvSpPr>
        <p:spPr>
          <a:xfrm rot="19106211">
            <a:off x="4957494" y="2022603"/>
            <a:ext cx="170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Identity Management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9BCE6B-E820-4A87-BA16-CB773324E8F6}"/>
              </a:ext>
            </a:extLst>
          </p:cNvPr>
          <p:cNvSpPr txBox="1"/>
          <p:nvPr/>
        </p:nvSpPr>
        <p:spPr>
          <a:xfrm>
            <a:off x="6200775" y="3057525"/>
            <a:ext cx="204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Business Logic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D56E870-9E99-4A14-B383-F213177C45FA}"/>
              </a:ext>
            </a:extLst>
          </p:cNvPr>
          <p:cNvSpPr/>
          <p:nvPr/>
        </p:nvSpPr>
        <p:spPr>
          <a:xfrm>
            <a:off x="3171825" y="771525"/>
            <a:ext cx="1457325" cy="6143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C8CFD0E-A441-421C-99A0-5CC355029FF3}"/>
              </a:ext>
            </a:extLst>
          </p:cNvPr>
          <p:cNvSpPr/>
          <p:nvPr/>
        </p:nvSpPr>
        <p:spPr>
          <a:xfrm>
            <a:off x="4878286" y="988221"/>
            <a:ext cx="1457325" cy="6143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VPC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A0B495-607A-493C-886E-B88E57E76EC4}"/>
              </a:ext>
            </a:extLst>
          </p:cNvPr>
          <p:cNvSpPr txBox="1"/>
          <p:nvPr/>
        </p:nvSpPr>
        <p:spPr>
          <a:xfrm>
            <a:off x="1163243" y="2890838"/>
            <a:ext cx="169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api.myapp.com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E2BC83-4600-42F9-AD41-5804165166A3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10744199" y="4585098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71D91DC-599C-43DB-AF3D-5D11B0262E22}"/>
              </a:ext>
            </a:extLst>
          </p:cNvPr>
          <p:cNvSpPr/>
          <p:nvPr/>
        </p:nvSpPr>
        <p:spPr>
          <a:xfrm>
            <a:off x="3464422" y="4084440"/>
            <a:ext cx="1457325" cy="6143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CloudFront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EB9207F-5460-485F-8315-D7403D020B74}"/>
              </a:ext>
            </a:extLst>
          </p:cNvPr>
          <p:cNvCxnSpPr>
            <a:stCxn id="40" idx="2"/>
            <a:endCxn id="7" idx="2"/>
          </p:cNvCxnSpPr>
          <p:nvPr/>
        </p:nvCxnSpPr>
        <p:spPr>
          <a:xfrm rot="16200000" flipH="1">
            <a:off x="7065913" y="1825974"/>
            <a:ext cx="805458" cy="6551114"/>
          </a:xfrm>
          <a:prstGeom prst="bentConnector3">
            <a:avLst>
              <a:gd name="adj1" fmla="val 139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599D2DE-F6BD-4F7A-AF3B-030600E7FDA4}"/>
              </a:ext>
            </a:extLst>
          </p:cNvPr>
          <p:cNvCxnSpPr>
            <a:endCxn id="40" idx="1"/>
          </p:cNvCxnSpPr>
          <p:nvPr/>
        </p:nvCxnSpPr>
        <p:spPr>
          <a:xfrm>
            <a:off x="891780" y="3342084"/>
            <a:ext cx="2572642" cy="104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4D8F3D2-9DA5-470B-B504-1DC218DA86C2}"/>
              </a:ext>
            </a:extLst>
          </p:cNvPr>
          <p:cNvSpPr txBox="1"/>
          <p:nvPr/>
        </p:nvSpPr>
        <p:spPr>
          <a:xfrm rot="1408728">
            <a:off x="1742330" y="3747908"/>
            <a:ext cx="1694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Static content www.myapp.com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852A8D-3373-4445-A98E-65DE6CDA76AC}"/>
              </a:ext>
            </a:extLst>
          </p:cNvPr>
          <p:cNvSpPr txBox="1"/>
          <p:nvPr/>
        </p:nvSpPr>
        <p:spPr>
          <a:xfrm>
            <a:off x="5786439" y="5815904"/>
            <a:ext cx="224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content for APP</a:t>
            </a:r>
          </a:p>
        </p:txBody>
      </p:sp>
    </p:spTree>
    <p:extLst>
      <p:ext uri="{BB962C8B-B14F-4D97-AF65-F5344CB8AC3E}">
        <p14:creationId xmlns:p14="http://schemas.microsoft.com/office/powerpoint/2010/main" val="107868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BD1DEA67-E460-4D79-8D8F-84EE7DF39567}"/>
              </a:ext>
            </a:extLst>
          </p:cNvPr>
          <p:cNvSpPr/>
          <p:nvPr/>
        </p:nvSpPr>
        <p:spPr>
          <a:xfrm>
            <a:off x="457200" y="457200"/>
            <a:ext cx="11258550" cy="5843588"/>
          </a:xfrm>
          <a:prstGeom prst="flowChartAlternateProcess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D431B4-D00C-4159-8BF7-C56CF16D5AF2}"/>
              </a:ext>
            </a:extLst>
          </p:cNvPr>
          <p:cNvSpPr/>
          <p:nvPr/>
        </p:nvSpPr>
        <p:spPr>
          <a:xfrm>
            <a:off x="3228975" y="585789"/>
            <a:ext cx="8372475" cy="5599448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605FDE-5468-42A8-9C23-3F081C7D164D}"/>
              </a:ext>
            </a:extLst>
          </p:cNvPr>
          <p:cNvSpPr/>
          <p:nvPr/>
        </p:nvSpPr>
        <p:spPr>
          <a:xfrm>
            <a:off x="10015538" y="1443038"/>
            <a:ext cx="1457325" cy="614362"/>
          </a:xfrm>
          <a:prstGeom prst="roundRect">
            <a:avLst/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2EB30C-3CB3-445B-A7D8-A7BE6CDCB05E}"/>
              </a:ext>
            </a:extLst>
          </p:cNvPr>
          <p:cNvSpPr/>
          <p:nvPr/>
        </p:nvSpPr>
        <p:spPr>
          <a:xfrm>
            <a:off x="9986961" y="2276476"/>
            <a:ext cx="1457325" cy="614362"/>
          </a:xfrm>
          <a:prstGeom prst="roundRect">
            <a:avLst/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</a:t>
            </a:r>
            <a:r>
              <a:rPr lang="en-US" dirty="0" err="1">
                <a:solidFill>
                  <a:schemeClr val="tx1"/>
                </a:solidFill>
              </a:rPr>
              <a:t>Cognito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2318DC-557E-41AB-A668-B90331607FA0}"/>
              </a:ext>
            </a:extLst>
          </p:cNvPr>
          <p:cNvSpPr/>
          <p:nvPr/>
        </p:nvSpPr>
        <p:spPr>
          <a:xfrm>
            <a:off x="9986962" y="3195638"/>
            <a:ext cx="1457325" cy="614362"/>
          </a:xfrm>
          <a:prstGeom prst="roundRect">
            <a:avLst/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AWS Security token services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3587BB-79AF-494D-AEEB-4F7FFE1A5317}"/>
              </a:ext>
            </a:extLst>
          </p:cNvPr>
          <p:cNvSpPr/>
          <p:nvPr/>
        </p:nvSpPr>
        <p:spPr>
          <a:xfrm>
            <a:off x="10015536" y="4889898"/>
            <a:ext cx="1457325" cy="614362"/>
          </a:xfrm>
          <a:prstGeom prst="roundRect">
            <a:avLst/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827772-F9EC-466B-8EA4-B11F9C2E4098}"/>
              </a:ext>
            </a:extLst>
          </p:cNvPr>
          <p:cNvSpPr/>
          <p:nvPr/>
        </p:nvSpPr>
        <p:spPr>
          <a:xfrm>
            <a:off x="10015536" y="3970736"/>
            <a:ext cx="1457325" cy="614362"/>
          </a:xfrm>
          <a:prstGeom prst="roundRect">
            <a:avLst/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Glacier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624BE6-71EE-41D6-8F8A-68670BBCC83C}"/>
              </a:ext>
            </a:extLst>
          </p:cNvPr>
          <p:cNvSpPr/>
          <p:nvPr/>
        </p:nvSpPr>
        <p:spPr>
          <a:xfrm>
            <a:off x="3486150" y="1779803"/>
            <a:ext cx="1457325" cy="6143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Amazon API Gateway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27861D-17D5-4088-AF75-771C2EADE49C}"/>
              </a:ext>
            </a:extLst>
          </p:cNvPr>
          <p:cNvSpPr/>
          <p:nvPr/>
        </p:nvSpPr>
        <p:spPr>
          <a:xfrm>
            <a:off x="5172075" y="1085850"/>
            <a:ext cx="4171950" cy="4643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35B7CE-297A-4641-8821-AEFEBDEAE914}"/>
              </a:ext>
            </a:extLst>
          </p:cNvPr>
          <p:cNvSpPr/>
          <p:nvPr/>
        </p:nvSpPr>
        <p:spPr>
          <a:xfrm>
            <a:off x="7458147" y="5001322"/>
            <a:ext cx="1457325" cy="6143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 Cache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037DD-55E8-42C3-8983-8176D827589C}"/>
              </a:ext>
            </a:extLst>
          </p:cNvPr>
          <p:cNvSpPr/>
          <p:nvPr/>
        </p:nvSpPr>
        <p:spPr>
          <a:xfrm>
            <a:off x="5561481" y="5001322"/>
            <a:ext cx="1457325" cy="6143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RDS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18E256-197F-4309-A635-AC2E3B4F6C9F}"/>
              </a:ext>
            </a:extLst>
          </p:cNvPr>
          <p:cNvSpPr/>
          <p:nvPr/>
        </p:nvSpPr>
        <p:spPr>
          <a:xfrm>
            <a:off x="6335611" y="1543335"/>
            <a:ext cx="1457325" cy="61436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AWS Lambda Function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325A20-A708-478B-97E3-182B23A6D77A}"/>
              </a:ext>
            </a:extLst>
          </p:cNvPr>
          <p:cNvSpPr/>
          <p:nvPr/>
        </p:nvSpPr>
        <p:spPr>
          <a:xfrm>
            <a:off x="6359126" y="2405787"/>
            <a:ext cx="1457325" cy="61436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AWS Lambda Function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E2980C7-E992-4DE4-BE21-0CAFB8180A53}"/>
              </a:ext>
            </a:extLst>
          </p:cNvPr>
          <p:cNvSpPr/>
          <p:nvPr/>
        </p:nvSpPr>
        <p:spPr>
          <a:xfrm>
            <a:off x="6346105" y="3307062"/>
            <a:ext cx="1457325" cy="61436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AWS Lambda 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99A346-397F-4B1C-A1C3-EED2668E48F2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4943475" y="1850516"/>
            <a:ext cx="1392136" cy="23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7DE134-77E0-461A-8932-541FCBA5B0F6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7792936" y="1750219"/>
            <a:ext cx="2222602" cy="10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71120F-DC81-4C8D-AC08-F61223931B34}"/>
              </a:ext>
            </a:extLst>
          </p:cNvPr>
          <p:cNvCxnSpPr>
            <a:stCxn id="15" idx="3"/>
            <a:endCxn id="5" idx="1"/>
          </p:cNvCxnSpPr>
          <p:nvPr/>
        </p:nvCxnSpPr>
        <p:spPr>
          <a:xfrm>
            <a:off x="7792936" y="1850516"/>
            <a:ext cx="2194025" cy="73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3165EE-6423-4DBD-979B-59745CC96F4F}"/>
              </a:ext>
            </a:extLst>
          </p:cNvPr>
          <p:cNvCxnSpPr>
            <a:stCxn id="15" idx="3"/>
            <a:endCxn id="6" idx="1"/>
          </p:cNvCxnSpPr>
          <p:nvPr/>
        </p:nvCxnSpPr>
        <p:spPr>
          <a:xfrm>
            <a:off x="7792936" y="1850516"/>
            <a:ext cx="2194026" cy="165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F4E67D-5168-4AC5-B56D-EABD386203D5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 flipV="1">
            <a:off x="7803430" y="1750219"/>
            <a:ext cx="2212108" cy="186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7E5D90-8F2E-4688-9C9B-D8D89CDAF466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7087789" y="3020149"/>
            <a:ext cx="1099021" cy="1981173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E183B3-917A-42EB-A262-8850E1D5DEDF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7074768" y="3921424"/>
            <a:ext cx="1112042" cy="107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B0B15B-6F98-4FDC-8C0E-7A35D253B9B5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7018806" y="5308503"/>
            <a:ext cx="439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FBCD08-4C20-48D2-A784-6F0DD4BC807C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flipH="1">
            <a:off x="6290144" y="3921424"/>
            <a:ext cx="784624" cy="107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5CD655-F7DD-4829-B7A0-AF50298BBCD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V="1">
            <a:off x="10744199" y="3970736"/>
            <a:ext cx="0" cy="1533524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03F7B1-3F8E-4AF5-8528-BD54142B99E2}"/>
              </a:ext>
            </a:extLst>
          </p:cNvPr>
          <p:cNvCxnSpPr>
            <a:stCxn id="15" idx="3"/>
            <a:endCxn id="7" idx="1"/>
          </p:cNvCxnSpPr>
          <p:nvPr/>
        </p:nvCxnSpPr>
        <p:spPr>
          <a:xfrm>
            <a:off x="7792936" y="1850516"/>
            <a:ext cx="2222600" cy="334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8705B6-97BC-4808-8535-2696928420B9}"/>
              </a:ext>
            </a:extLst>
          </p:cNvPr>
          <p:cNvCxnSpPr>
            <a:stCxn id="17" idx="2"/>
            <a:endCxn id="7" idx="1"/>
          </p:cNvCxnSpPr>
          <p:nvPr/>
        </p:nvCxnSpPr>
        <p:spPr>
          <a:xfrm>
            <a:off x="7074768" y="3921424"/>
            <a:ext cx="2940768" cy="127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AFC99-156F-4D91-BC23-C44654CA00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34644" y="2086984"/>
            <a:ext cx="2551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29BCE6B-E820-4A87-BA16-CB773324E8F6}"/>
              </a:ext>
            </a:extLst>
          </p:cNvPr>
          <p:cNvSpPr txBox="1"/>
          <p:nvPr/>
        </p:nvSpPr>
        <p:spPr>
          <a:xfrm>
            <a:off x="6322666" y="1157453"/>
            <a:ext cx="204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Business Logic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D56E870-9E99-4A14-B383-F213177C45FA}"/>
              </a:ext>
            </a:extLst>
          </p:cNvPr>
          <p:cNvSpPr/>
          <p:nvPr/>
        </p:nvSpPr>
        <p:spPr>
          <a:xfrm>
            <a:off x="3171825" y="771525"/>
            <a:ext cx="1457325" cy="6143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C8CFD0E-A441-421C-99A0-5CC355029FF3}"/>
              </a:ext>
            </a:extLst>
          </p:cNvPr>
          <p:cNvSpPr/>
          <p:nvPr/>
        </p:nvSpPr>
        <p:spPr>
          <a:xfrm>
            <a:off x="4878286" y="988221"/>
            <a:ext cx="1457325" cy="6143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VPC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A0B495-607A-493C-886E-B88E57E76EC4}"/>
              </a:ext>
            </a:extLst>
          </p:cNvPr>
          <p:cNvSpPr txBox="1"/>
          <p:nvPr/>
        </p:nvSpPr>
        <p:spPr>
          <a:xfrm>
            <a:off x="1163243" y="1776398"/>
            <a:ext cx="169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api.myapp.com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E2BC83-4600-42F9-AD41-5804165166A3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10744199" y="4585098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5FEA8A7-70C6-420F-A054-861D6B4BA081}"/>
              </a:ext>
            </a:extLst>
          </p:cNvPr>
          <p:cNvSpPr/>
          <p:nvPr/>
        </p:nvSpPr>
        <p:spPr>
          <a:xfrm>
            <a:off x="3496567" y="2645444"/>
            <a:ext cx="1457325" cy="6143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Amazon API Gateway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A3F2550-85F6-4547-8477-FD32D247D448}"/>
              </a:ext>
            </a:extLst>
          </p:cNvPr>
          <p:cNvSpPr/>
          <p:nvPr/>
        </p:nvSpPr>
        <p:spPr>
          <a:xfrm>
            <a:off x="3507060" y="3436555"/>
            <a:ext cx="1457325" cy="6143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Amazon API Gateway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6EB8953-BFF5-415A-9498-FC8995E1E7CF}"/>
              </a:ext>
            </a:extLst>
          </p:cNvPr>
          <p:cNvSpPr/>
          <p:nvPr/>
        </p:nvSpPr>
        <p:spPr>
          <a:xfrm>
            <a:off x="3500439" y="4227666"/>
            <a:ext cx="1457325" cy="6143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Amazon API Gateway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C7E2BE-B1AF-4A0B-84F3-325A09915D66}"/>
              </a:ext>
            </a:extLst>
          </p:cNvPr>
          <p:cNvCxnSpPr>
            <a:stCxn id="48" idx="3"/>
            <a:endCxn id="16" idx="1"/>
          </p:cNvCxnSpPr>
          <p:nvPr/>
        </p:nvCxnSpPr>
        <p:spPr>
          <a:xfrm flipV="1">
            <a:off x="4953892" y="2712968"/>
            <a:ext cx="1405234" cy="23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1996F8-C248-4417-9533-F72F3DA7D60D}"/>
              </a:ext>
            </a:extLst>
          </p:cNvPr>
          <p:cNvCxnSpPr>
            <a:stCxn id="49" idx="3"/>
            <a:endCxn id="17" idx="1"/>
          </p:cNvCxnSpPr>
          <p:nvPr/>
        </p:nvCxnSpPr>
        <p:spPr>
          <a:xfrm flipV="1">
            <a:off x="4964385" y="3614243"/>
            <a:ext cx="1381720" cy="12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A48663-2E60-4610-90E4-7E4D2F3C6657}"/>
              </a:ext>
            </a:extLst>
          </p:cNvPr>
          <p:cNvCxnSpPr>
            <a:cxnSpLocks/>
            <a:stCxn id="51" idx="3"/>
            <a:endCxn id="106" idx="1"/>
          </p:cNvCxnSpPr>
          <p:nvPr/>
        </p:nvCxnSpPr>
        <p:spPr>
          <a:xfrm flipV="1">
            <a:off x="4957764" y="4444111"/>
            <a:ext cx="1384243" cy="9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A6A84A-AC97-4D3A-8857-376765C42FF2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7816451" y="2712968"/>
            <a:ext cx="370359" cy="2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CB07E81-39B2-4D47-BFBF-0B071374BFAC}"/>
              </a:ext>
            </a:extLst>
          </p:cNvPr>
          <p:cNvCxnSpPr>
            <a:cxnSpLocks/>
            <a:stCxn id="15" idx="3"/>
            <a:endCxn id="13" idx="0"/>
          </p:cNvCxnSpPr>
          <p:nvPr/>
        </p:nvCxnSpPr>
        <p:spPr>
          <a:xfrm>
            <a:off x="7792936" y="1850516"/>
            <a:ext cx="393874" cy="315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421B6D-06AB-4901-9447-F387E38D9CD6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>
            <a:off x="7803430" y="3614243"/>
            <a:ext cx="383380" cy="138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A02422-5976-4C98-B283-0093DB44C46F}"/>
              </a:ext>
            </a:extLst>
          </p:cNvPr>
          <p:cNvCxnSpPr>
            <a:cxnSpLocks/>
            <a:stCxn id="15" idx="1"/>
            <a:endCxn id="14" idx="1"/>
          </p:cNvCxnSpPr>
          <p:nvPr/>
        </p:nvCxnSpPr>
        <p:spPr>
          <a:xfrm flipH="1">
            <a:off x="5561481" y="1850516"/>
            <a:ext cx="774130" cy="345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0656999-EE2E-4409-B118-B3A6993B86BD}"/>
              </a:ext>
            </a:extLst>
          </p:cNvPr>
          <p:cNvCxnSpPr>
            <a:cxnSpLocks/>
            <a:stCxn id="16" idx="1"/>
            <a:endCxn id="14" idx="0"/>
          </p:cNvCxnSpPr>
          <p:nvPr/>
        </p:nvCxnSpPr>
        <p:spPr>
          <a:xfrm flipH="1">
            <a:off x="6290144" y="2712968"/>
            <a:ext cx="68982" cy="2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C688D90-71C2-40B9-929C-5F74B3E80D0C}"/>
              </a:ext>
            </a:extLst>
          </p:cNvPr>
          <p:cNvCxnSpPr>
            <a:cxnSpLocks/>
          </p:cNvCxnSpPr>
          <p:nvPr/>
        </p:nvCxnSpPr>
        <p:spPr>
          <a:xfrm>
            <a:off x="924818" y="2956030"/>
            <a:ext cx="2551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D7A9580-95B8-4A5B-828B-7D40A6B1EB16}"/>
              </a:ext>
            </a:extLst>
          </p:cNvPr>
          <p:cNvSpPr txBox="1"/>
          <p:nvPr/>
        </p:nvSpPr>
        <p:spPr>
          <a:xfrm>
            <a:off x="1153417" y="2645444"/>
            <a:ext cx="169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api.myapp.com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D4501CF-FC75-4634-9210-79B5E653286A}"/>
              </a:ext>
            </a:extLst>
          </p:cNvPr>
          <p:cNvCxnSpPr>
            <a:cxnSpLocks/>
          </p:cNvCxnSpPr>
          <p:nvPr/>
        </p:nvCxnSpPr>
        <p:spPr>
          <a:xfrm>
            <a:off x="948297" y="3741366"/>
            <a:ext cx="2551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ACA214C-F68F-40A4-BD91-19FC25179DC2}"/>
              </a:ext>
            </a:extLst>
          </p:cNvPr>
          <p:cNvSpPr txBox="1"/>
          <p:nvPr/>
        </p:nvSpPr>
        <p:spPr>
          <a:xfrm>
            <a:off x="1176896" y="3430780"/>
            <a:ext cx="169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api.myapp.com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5BC5992-DBCE-42A4-8873-D22E17058034}"/>
              </a:ext>
            </a:extLst>
          </p:cNvPr>
          <p:cNvCxnSpPr>
            <a:cxnSpLocks/>
          </p:cNvCxnSpPr>
          <p:nvPr/>
        </p:nvCxnSpPr>
        <p:spPr>
          <a:xfrm>
            <a:off x="934644" y="4539280"/>
            <a:ext cx="2551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DDB2973-E120-4B36-A762-EC91BDD55452}"/>
              </a:ext>
            </a:extLst>
          </p:cNvPr>
          <p:cNvSpPr txBox="1"/>
          <p:nvPr/>
        </p:nvSpPr>
        <p:spPr>
          <a:xfrm>
            <a:off x="1163243" y="4228694"/>
            <a:ext cx="169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api.myapp.com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0D9B95F-7D1C-424B-8350-9696F62B3ECD}"/>
              </a:ext>
            </a:extLst>
          </p:cNvPr>
          <p:cNvSpPr/>
          <p:nvPr/>
        </p:nvSpPr>
        <p:spPr>
          <a:xfrm>
            <a:off x="6342007" y="4136930"/>
            <a:ext cx="1457325" cy="61436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AWS 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264330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268</Words>
  <Application>Microsoft Office PowerPoint</Application>
  <PresentationFormat>Widescreen</PresentationFormat>
  <Paragraphs>112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Lakshmanan</dc:creator>
  <cp:lastModifiedBy>Lakshmanan</cp:lastModifiedBy>
  <cp:revision>25</cp:revision>
  <dcterms:created xsi:type="dcterms:W3CDTF">2017-10-08T08:03:05Z</dcterms:created>
  <dcterms:modified xsi:type="dcterms:W3CDTF">2017-10-09T06:39:34Z</dcterms:modified>
</cp:coreProperties>
</file>