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63352" y="220967"/>
            <a:ext cx="8928992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i="0" dirty="0">
                <a:solidFill>
                  <a:srgbClr val="0F0F0F"/>
                </a:solidFill>
                <a:effectLst/>
                <a:latin typeface="Arial Black" panose="020B0A04020102020204" pitchFamily="34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56490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r>
              <a:rPr lang="en-US" sz="2400" dirty="0"/>
              <a:t>STUDENT NAME : LAKSHMANAN R </a:t>
            </a:r>
          </a:p>
          <a:p>
            <a:r>
              <a:rPr lang="en-US" sz="2400" dirty="0"/>
              <a:t>REGISTER NO :  212402799</a:t>
            </a:r>
          </a:p>
          <a:p>
            <a:r>
              <a:rPr lang="en-US" sz="2400" dirty="0"/>
              <a:t>NMID : 7E60D58CDF9F47AABEA4CC1EEF8B18D6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 : BCA</a:t>
            </a:r>
          </a:p>
          <a:p>
            <a:r>
              <a:rPr lang="en-US" sz="2400" dirty="0"/>
              <a:t>COLLEGE : SRM ARTS AND SCIENCE COLLEGE   CHENGALPATTU/MADRAS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7448" y="8125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74811" y="1700808"/>
            <a:ext cx="7242378" cy="426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Fully functional personal portfolio website developed successfully.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Highlights academic journey, skills, and technical abilities 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Includes screenshots of homepage, About Me, Skills, Projects, and Contact sections.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Final result: A professional digital resume that increases career visibility.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shot-175678574813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91944" y="3744642"/>
            <a:ext cx="4864610" cy="31133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5A3A1-C78C-64E9-A1FC-9D473B41C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0"/>
            <a:ext cx="5591944" cy="68303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445F1-B127-330D-6F96-61E72FD90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0"/>
            <a:ext cx="5163657" cy="371703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42253" y="18864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27448" y="1412776"/>
            <a:ext cx="7358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Project provided hands-on experience in web design and development.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Improved knowledge of HTML, CSS, JavaScript, and Bootstrap.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Enhanced creativity and problem-solving skills.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Portfolio acts as a strong digital identity for academic and career growth.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Future scope: Add features like blog section, project links, and interactive elements.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7688" y="116632"/>
            <a:ext cx="10681335" cy="758190"/>
          </a:xfrm>
        </p:spPr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55440" y="2862288"/>
            <a:ext cx="9661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CLICK HERE : </a:t>
            </a:r>
            <a:r>
              <a:rPr lang="en-US" sz="3200" dirty="0"/>
              <a:t>https://lakshmananr07.github.io/nm/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500946" y="705590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890651" y="2638470"/>
            <a:ext cx="8929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Digital Portfolio Website for Academic and Career Growth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548380" y="170807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284666" y="1265245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7568" y="332656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39416" y="155679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In today’s digital era, a professional online presence is essential for IT students and beginners.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Traditional resumes are static and cannot showcase projects, creativity, or technical skills interactively.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Without a portfolio, recruiters and peers find it difficult to evaluate practical abilities.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A portfolio website can serve as a digital resume, highlighting skills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7568" y="1905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330750" y="1484784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Development of a personal portfolio website to represent me professionally.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Website includes sections: About Me, Skills, Education, Projects, Resume, and Contact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Acts as a centralized platform for showcasing academic background, skills, hobbies, and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Designed to be user-friendly, responsive, and mobile-compatible.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67608" y="260648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559496" y="1412776"/>
            <a:ext cx="7358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Recruiters, employers, and HR professionals who evaluate skills and projects.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Teachers and mentors to monitor progress and academic achievements.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Peers and collaborators interested in working on projects together.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Students and beginners who want inspiration for creating their own portfolios.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30589" y="20574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309918" y="2000240"/>
            <a:ext cx="6000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</a:t>
            </a:r>
            <a:r>
              <a:rPr lang="en-US" sz="2400" dirty="0"/>
              <a:t> → Provides the structure of the website.</a:t>
            </a:r>
          </a:p>
          <a:p>
            <a:r>
              <a:rPr lang="en-US" sz="2400" b="1" dirty="0"/>
              <a:t>CSS</a:t>
            </a:r>
            <a:r>
              <a:rPr lang="en-US" sz="2400" dirty="0"/>
              <a:t> → Ensures styling, layout, and professional design.</a:t>
            </a:r>
          </a:p>
          <a:p>
            <a:r>
              <a:rPr lang="en-US" sz="2400" b="1" dirty="0"/>
              <a:t>JavaScript</a:t>
            </a:r>
            <a:r>
              <a:rPr lang="en-US" sz="2400" dirty="0"/>
              <a:t> → Adds interactivity and dynamic features.</a:t>
            </a:r>
          </a:p>
          <a:p>
            <a:r>
              <a:rPr lang="en-US" sz="2400" b="1" dirty="0"/>
              <a:t>Bootstrap</a:t>
            </a:r>
            <a:r>
              <a:rPr lang="en-US" sz="2400" dirty="0"/>
              <a:t> → Improves responsiveness and offers ready-made components.</a:t>
            </a:r>
          </a:p>
          <a:p>
            <a:r>
              <a:rPr lang="en-US" sz="2400" dirty="0"/>
              <a:t>Together, these tools create a functional, responsive, and visually appealing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3075" y="1484784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Follows a </a:t>
            </a:r>
            <a:r>
              <a:rPr lang="en-US" sz="2400" b="1" dirty="0"/>
              <a:t>clean and modern layout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Homepage introduces me with a short description.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Sections include </a:t>
            </a:r>
            <a:r>
              <a:rPr lang="en-US" sz="2400" b="1" dirty="0"/>
              <a:t>About Me, Skills, Projects, Resume Download option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Navigation bar for quick and easy access.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Minimal design, professional look, and focused on </a:t>
            </a:r>
            <a:r>
              <a:rPr lang="en-US" sz="2400" b="1" dirty="0"/>
              <a:t>user experience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026" y="1928802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Responsive design → Works on desktops, tablets, and mobiles.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Sections for academic details, technical skills, hobbies, and achievements.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Option to download resume directly from the site.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Projects are showcased with brief descriptions and technologies used.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Contact section → Allows communication via email and social media links.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Creates an interactive and professional digital profile.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422</TotalTime>
  <Words>554</Words>
  <Application>Microsoft Office PowerPoint</Application>
  <PresentationFormat>Widescreen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preethi prithu</cp:lastModifiedBy>
  <cp:revision>30</cp:revision>
  <dcterms:created xsi:type="dcterms:W3CDTF">2024-03-29T15:07:22Z</dcterms:created>
  <dcterms:modified xsi:type="dcterms:W3CDTF">2025-09-02T18:47:58Z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