
<file path=[Content_Types].xml><?xml version="1.0" encoding="utf-8"?>
<Types xmlns="http://schemas.openxmlformats.org/package/2006/content-types">
  <Default Extension="gif" ContentType="image/gif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2" r:id="rId4"/>
    <p:sldMasterId id="2147483929" r:id="rId5"/>
    <p:sldMasterId id="2147483785" r:id="rId6"/>
  </p:sldMasterIdLst>
  <p:notesMasterIdLst>
    <p:notesMasterId r:id="rId23"/>
  </p:notesMasterIdLst>
  <p:handoutMasterIdLst>
    <p:handoutMasterId r:id="rId24"/>
  </p:handoutMasterIdLst>
  <p:sldIdLst>
    <p:sldId id="392" r:id="rId7"/>
    <p:sldId id="1873" r:id="rId8"/>
    <p:sldId id="1880" r:id="rId9"/>
    <p:sldId id="434" r:id="rId10"/>
    <p:sldId id="1876" r:id="rId11"/>
    <p:sldId id="1881" r:id="rId12"/>
    <p:sldId id="1879" r:id="rId13"/>
    <p:sldId id="274" r:id="rId14"/>
    <p:sldId id="259" r:id="rId15"/>
    <p:sldId id="270" r:id="rId16"/>
    <p:sldId id="272" r:id="rId17"/>
    <p:sldId id="271" r:id="rId18"/>
    <p:sldId id="1882" r:id="rId19"/>
    <p:sldId id="265" r:id="rId20"/>
    <p:sldId id="1883" r:id="rId21"/>
    <p:sldId id="267" r:id="rId2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lerie Gabucan" initials="VG" lastIdx="1" clrIdx="0">
    <p:extLst>
      <p:ext uri="{19B8F6BF-5375-455C-9EA6-DF929625EA0E}">
        <p15:presenceInfo xmlns:p15="http://schemas.microsoft.com/office/powerpoint/2012/main" userId="S::valerie.gabucan@slidegenius.com::9a8cc9be-a2df-4d36-b8d0-36deb011f0a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B26"/>
    <a:srgbClr val="DEDEDE"/>
    <a:srgbClr val="D5D5D6"/>
    <a:srgbClr val="A3AEAE"/>
    <a:srgbClr val="58595B"/>
    <a:srgbClr val="DFE3E3"/>
    <a:srgbClr val="0067DF"/>
    <a:srgbClr val="9AA4AD"/>
    <a:srgbClr val="8C8D9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9" autoAdjust="0"/>
    <p:restoredTop sz="96274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7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102"/>
    </p:cViewPr>
  </p:sorterViewPr>
  <p:notesViewPr>
    <p:cSldViewPr snapToGrid="0" snapToObjects="1">
      <p:cViewPr varScale="1">
        <p:scale>
          <a:sx n="142" d="100"/>
          <a:sy n="142" d="100"/>
        </p:scale>
        <p:origin x="615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asekhar Kotla" userId="295d1cf9-48a2-4fa1-bd29-0eb5ca020f8e" providerId="ADAL" clId="{6EA8011C-B979-4DF5-812F-6A4B37A6C6B4}"/>
    <pc:docChg chg="undo custSel delSld modSld">
      <pc:chgData name="Gunasekhar Kotla" userId="295d1cf9-48a2-4fa1-bd29-0eb5ca020f8e" providerId="ADAL" clId="{6EA8011C-B979-4DF5-812F-6A4B37A6C6B4}" dt="2023-06-23T10:15:50.480" v="229" actId="27614"/>
      <pc:docMkLst>
        <pc:docMk/>
      </pc:docMkLst>
      <pc:sldChg chg="addSp modSp mod modClrScheme chgLayout">
        <pc:chgData name="Gunasekhar Kotla" userId="295d1cf9-48a2-4fa1-bd29-0eb5ca020f8e" providerId="ADAL" clId="{6EA8011C-B979-4DF5-812F-6A4B37A6C6B4}" dt="2023-06-23T10:15:14.437" v="218" actId="26606"/>
        <pc:sldMkLst>
          <pc:docMk/>
          <pc:sldMk cId="355554757" sldId="434"/>
        </pc:sldMkLst>
        <pc:spChg chg="mod ord">
          <ac:chgData name="Gunasekhar Kotla" userId="295d1cf9-48a2-4fa1-bd29-0eb5ca020f8e" providerId="ADAL" clId="{6EA8011C-B979-4DF5-812F-6A4B37A6C6B4}" dt="2023-06-23T10:15:14.437" v="218" actId="26606"/>
          <ac:spMkLst>
            <pc:docMk/>
            <pc:sldMk cId="355554757" sldId="434"/>
            <ac:spMk id="44" creationId="{510B185F-E1B2-424F-AB25-E50F81190FC7}"/>
          </ac:spMkLst>
        </pc:spChg>
        <pc:spChg chg="mod">
          <ac:chgData name="Gunasekhar Kotla" userId="295d1cf9-48a2-4fa1-bd29-0eb5ca020f8e" providerId="ADAL" clId="{6EA8011C-B979-4DF5-812F-6A4B37A6C6B4}" dt="2023-06-23T10:15:14.437" v="218" actId="26606"/>
          <ac:spMkLst>
            <pc:docMk/>
            <pc:sldMk cId="355554757" sldId="434"/>
            <ac:spMk id="45" creationId="{F287D8AC-359E-4BA4-B7DB-17CD5E30929F}"/>
          </ac:spMkLst>
        </pc:spChg>
        <pc:spChg chg="add mod">
          <ac:chgData name="Gunasekhar Kotla" userId="295d1cf9-48a2-4fa1-bd29-0eb5ca020f8e" providerId="ADAL" clId="{6EA8011C-B979-4DF5-812F-6A4B37A6C6B4}" dt="2023-06-23T10:15:14.437" v="218" actId="26606"/>
          <ac:spMkLst>
            <pc:docMk/>
            <pc:sldMk cId="355554757" sldId="434"/>
            <ac:spMk id="50" creationId="{ECBDBC44-6AF9-3916-A567-9D2D20411091}"/>
          </ac:spMkLst>
        </pc:spChg>
        <pc:spChg chg="add mod">
          <ac:chgData name="Gunasekhar Kotla" userId="295d1cf9-48a2-4fa1-bd29-0eb5ca020f8e" providerId="ADAL" clId="{6EA8011C-B979-4DF5-812F-6A4B37A6C6B4}" dt="2023-06-23T10:15:14.437" v="218" actId="26606"/>
          <ac:spMkLst>
            <pc:docMk/>
            <pc:sldMk cId="355554757" sldId="434"/>
            <ac:spMk id="52" creationId="{D1AC2C0C-2C97-D2E2-F372-0E347B12DB16}"/>
          </ac:spMkLst>
        </pc:spChg>
        <pc:picChg chg="mod">
          <ac:chgData name="Gunasekhar Kotla" userId="295d1cf9-48a2-4fa1-bd29-0eb5ca020f8e" providerId="ADAL" clId="{6EA8011C-B979-4DF5-812F-6A4B37A6C6B4}" dt="2023-06-23T10:15:14.437" v="218" actId="26606"/>
          <ac:picMkLst>
            <pc:docMk/>
            <pc:sldMk cId="355554757" sldId="434"/>
            <ac:picMk id="5" creationId="{A5218721-BDCB-456B-9797-164D61F24586}"/>
          </ac:picMkLst>
        </pc:picChg>
      </pc:sldChg>
      <pc:sldChg chg="modSp mod">
        <pc:chgData name="Gunasekhar Kotla" userId="295d1cf9-48a2-4fa1-bd29-0eb5ca020f8e" providerId="ADAL" clId="{6EA8011C-B979-4DF5-812F-6A4B37A6C6B4}" dt="2023-06-23T10:13:52.783" v="216" actId="20577"/>
        <pc:sldMkLst>
          <pc:docMk/>
          <pc:sldMk cId="3207863710" sldId="1873"/>
        </pc:sldMkLst>
        <pc:spChg chg="mod">
          <ac:chgData name="Gunasekhar Kotla" userId="295d1cf9-48a2-4fa1-bd29-0eb5ca020f8e" providerId="ADAL" clId="{6EA8011C-B979-4DF5-812F-6A4B37A6C6B4}" dt="2023-06-23T10:13:52.783" v="216" actId="20577"/>
          <ac:spMkLst>
            <pc:docMk/>
            <pc:sldMk cId="3207863710" sldId="1873"/>
            <ac:spMk id="10" creationId="{FA5D363A-81B0-420A-9099-D5C859F7DDAE}"/>
          </ac:spMkLst>
        </pc:spChg>
      </pc:sldChg>
      <pc:sldChg chg="modSp del mod">
        <pc:chgData name="Gunasekhar Kotla" userId="295d1cf9-48a2-4fa1-bd29-0eb5ca020f8e" providerId="ADAL" clId="{6EA8011C-B979-4DF5-812F-6A4B37A6C6B4}" dt="2023-06-23T10:14:54.434" v="217" actId="2696"/>
        <pc:sldMkLst>
          <pc:docMk/>
          <pc:sldMk cId="2623631048" sldId="1875"/>
        </pc:sldMkLst>
        <pc:spChg chg="mod">
          <ac:chgData name="Gunasekhar Kotla" userId="295d1cf9-48a2-4fa1-bd29-0eb5ca020f8e" providerId="ADAL" clId="{6EA8011C-B979-4DF5-812F-6A4B37A6C6B4}" dt="2023-06-17T06:53:54.439" v="87" actId="5793"/>
          <ac:spMkLst>
            <pc:docMk/>
            <pc:sldMk cId="2623631048" sldId="1875"/>
            <ac:spMk id="4" creationId="{68BECA59-9804-44AF-BFEE-8DF39C40DB19}"/>
          </ac:spMkLst>
        </pc:spChg>
      </pc:sldChg>
      <pc:sldChg chg="addSp modSp mod modClrScheme chgLayout">
        <pc:chgData name="Gunasekhar Kotla" userId="295d1cf9-48a2-4fa1-bd29-0eb5ca020f8e" providerId="ADAL" clId="{6EA8011C-B979-4DF5-812F-6A4B37A6C6B4}" dt="2023-06-23T10:15:31.376" v="219" actId="26606"/>
        <pc:sldMkLst>
          <pc:docMk/>
          <pc:sldMk cId="4166929881" sldId="1876"/>
        </pc:sldMkLst>
        <pc:spChg chg="mod">
          <ac:chgData name="Gunasekhar Kotla" userId="295d1cf9-48a2-4fa1-bd29-0eb5ca020f8e" providerId="ADAL" clId="{6EA8011C-B979-4DF5-812F-6A4B37A6C6B4}" dt="2023-06-23T10:15:31.376" v="219" actId="26606"/>
          <ac:spMkLst>
            <pc:docMk/>
            <pc:sldMk cId="4166929881" sldId="1876"/>
            <ac:spMk id="3" creationId="{00000000-0000-0000-0000-000000000000}"/>
          </ac:spMkLst>
        </pc:spChg>
        <pc:spChg chg="add mod">
          <ac:chgData name="Gunasekhar Kotla" userId="295d1cf9-48a2-4fa1-bd29-0eb5ca020f8e" providerId="ADAL" clId="{6EA8011C-B979-4DF5-812F-6A4B37A6C6B4}" dt="2023-06-23T10:15:31.376" v="219" actId="26606"/>
          <ac:spMkLst>
            <pc:docMk/>
            <pc:sldMk cId="4166929881" sldId="1876"/>
            <ac:spMk id="9" creationId="{E3061EB3-37BD-4FD9-83E3-B9AD803D4399}"/>
          </ac:spMkLst>
        </pc:spChg>
        <pc:picChg chg="mod">
          <ac:chgData name="Gunasekhar Kotla" userId="295d1cf9-48a2-4fa1-bd29-0eb5ca020f8e" providerId="ADAL" clId="{6EA8011C-B979-4DF5-812F-6A4B37A6C6B4}" dt="2023-06-23T10:15:31.376" v="219" actId="26606"/>
          <ac:picMkLst>
            <pc:docMk/>
            <pc:sldMk cId="4166929881" sldId="1876"/>
            <ac:picMk id="4" creationId="{B6E51200-7994-42E9-8B5B-96AEFA4B6603}"/>
          </ac:picMkLst>
        </pc:picChg>
      </pc:sldChg>
      <pc:sldChg chg="addSp delSp modSp mod modClrScheme chgLayout">
        <pc:chgData name="Gunasekhar Kotla" userId="295d1cf9-48a2-4fa1-bd29-0eb5ca020f8e" providerId="ADAL" clId="{6EA8011C-B979-4DF5-812F-6A4B37A6C6B4}" dt="2023-06-23T10:15:50.480" v="229" actId="27614"/>
        <pc:sldMkLst>
          <pc:docMk/>
          <pc:sldMk cId="1521741707" sldId="1881"/>
        </pc:sldMkLst>
        <pc:spChg chg="mod ord">
          <ac:chgData name="Gunasekhar Kotla" userId="295d1cf9-48a2-4fa1-bd29-0eb5ca020f8e" providerId="ADAL" clId="{6EA8011C-B979-4DF5-812F-6A4B37A6C6B4}" dt="2023-06-23T10:15:46.443" v="228" actId="26606"/>
          <ac:spMkLst>
            <pc:docMk/>
            <pc:sldMk cId="1521741707" sldId="1881"/>
            <ac:spMk id="3" creationId="{B56FF5CF-5196-414F-9C5A-584801F066F2}"/>
          </ac:spMkLst>
        </pc:spChg>
        <pc:spChg chg="add del mod">
          <ac:chgData name="Gunasekhar Kotla" userId="295d1cf9-48a2-4fa1-bd29-0eb5ca020f8e" providerId="ADAL" clId="{6EA8011C-B979-4DF5-812F-6A4B37A6C6B4}" dt="2023-06-23T10:15:44.161" v="225" actId="26606"/>
          <ac:spMkLst>
            <pc:docMk/>
            <pc:sldMk cId="1521741707" sldId="1881"/>
            <ac:spMk id="10" creationId="{6AD6F26B-AE05-97E1-FA03-DCE8208949BE}"/>
          </ac:spMkLst>
        </pc:spChg>
        <pc:spChg chg="add mod">
          <ac:chgData name="Gunasekhar Kotla" userId="295d1cf9-48a2-4fa1-bd29-0eb5ca020f8e" providerId="ADAL" clId="{6EA8011C-B979-4DF5-812F-6A4B37A6C6B4}" dt="2023-06-23T10:15:46.443" v="228" actId="26606"/>
          <ac:spMkLst>
            <pc:docMk/>
            <pc:sldMk cId="1521741707" sldId="1881"/>
            <ac:spMk id="11" creationId="{6AD6F26B-AE05-97E1-FA03-DCE8208949BE}"/>
          </ac:spMkLst>
        </pc:spChg>
        <pc:spChg chg="add del mod">
          <ac:chgData name="Gunasekhar Kotla" userId="295d1cf9-48a2-4fa1-bd29-0eb5ca020f8e" providerId="ADAL" clId="{6EA8011C-B979-4DF5-812F-6A4B37A6C6B4}" dt="2023-06-23T10:15:41.711" v="221" actId="26606"/>
          <ac:spMkLst>
            <pc:docMk/>
            <pc:sldMk cId="1521741707" sldId="1881"/>
            <ac:spMk id="13" creationId="{6AD6F26B-AE05-97E1-FA03-DCE8208949BE}"/>
          </ac:spMkLst>
        </pc:spChg>
        <pc:picChg chg="mod">
          <ac:chgData name="Gunasekhar Kotla" userId="295d1cf9-48a2-4fa1-bd29-0eb5ca020f8e" providerId="ADAL" clId="{6EA8011C-B979-4DF5-812F-6A4B37A6C6B4}" dt="2023-06-23T10:15:50.480" v="229" actId="27614"/>
          <ac:picMkLst>
            <pc:docMk/>
            <pc:sldMk cId="1521741707" sldId="1881"/>
            <ac:picMk id="8" creationId="{E3B350BD-23F3-44A1-80C0-5DDCEE2DCD40}"/>
          </ac:picMkLst>
        </pc:picChg>
      </pc:sldChg>
    </pc:docChg>
  </pc:docChgLst>
  <pc:docChgLst>
    <pc:chgData name="Gunasekhar Kotla" userId="f65ec04971f29a13" providerId="LiveId" clId="{DA7C09F8-6DAA-4C6E-8509-D6E74E39F5E6}"/>
    <pc:docChg chg="addSld modSld">
      <pc:chgData name="Gunasekhar Kotla" userId="f65ec04971f29a13" providerId="LiveId" clId="{DA7C09F8-6DAA-4C6E-8509-D6E74E39F5E6}" dt="2023-06-25T10:38:24.598" v="28" actId="20577"/>
      <pc:docMkLst>
        <pc:docMk/>
      </pc:docMkLst>
      <pc:sldChg chg="modSp new mod">
        <pc:chgData name="Gunasekhar Kotla" userId="f65ec04971f29a13" providerId="LiveId" clId="{DA7C09F8-6DAA-4C6E-8509-D6E74E39F5E6}" dt="2023-06-25T10:38:24.598" v="28" actId="20577"/>
        <pc:sldMkLst>
          <pc:docMk/>
          <pc:sldMk cId="2352869705" sldId="1883"/>
        </pc:sldMkLst>
        <pc:spChg chg="mod">
          <ac:chgData name="Gunasekhar Kotla" userId="f65ec04971f29a13" providerId="LiveId" clId="{DA7C09F8-6DAA-4C6E-8509-D6E74E39F5E6}" dt="2023-06-25T10:38:24.598" v="28" actId="20577"/>
          <ac:spMkLst>
            <pc:docMk/>
            <pc:sldMk cId="2352869705" sldId="1883"/>
            <ac:spMk id="2" creationId="{F565C9D1-384B-767C-1A50-2C7CAE02EB9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C52AC-B35A-CA4E-8A36-41D4C19C8B66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E16FA-277E-0C48-86CC-060AC9F2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F42A7-8624-5649-A655-6E2B4F25EC14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8B97D-45A5-1E45-A1E0-6392C6E84C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32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17" name="Google Shape;1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43260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7" name="Google Shape;1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7" name="Google Shape;1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45378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7" name="Google Shape;1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93306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4" name="Google Shape;11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7" name="Google Shape;11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– Grid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285F40-3A43-464D-B8B5-E14980FE36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86"/>
            <a:ext cx="12188825" cy="6856214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E2C5D4DA-7E8C-43ED-A21C-F053340146E4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82972" y="1683322"/>
            <a:ext cx="6724410" cy="265919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ct val="80000"/>
              </a:lnSpc>
              <a:defRPr sz="7200" b="1" i="0" spc="-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5BD93E9-63FB-4FCE-BEE5-95D1E68A981B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82972" y="4473578"/>
            <a:ext cx="6724410" cy="1098762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400" b="0" i="0" spc="-5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F17B32C-2AF2-484C-8922-D63BB59CCA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424" y="340763"/>
            <a:ext cx="3509053" cy="57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7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ull Image +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15A5DA-41BC-45A1-B6DF-BCEE8C7AC5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1960BA3-15DE-478C-A798-B11C3D7F573A}"/>
              </a:ext>
            </a:extLst>
          </p:cNvPr>
          <p:cNvGrpSpPr/>
          <p:nvPr userDrawn="1"/>
        </p:nvGrpSpPr>
        <p:grpSpPr>
          <a:xfrm>
            <a:off x="6989942" y="1"/>
            <a:ext cx="5198883" cy="3429000"/>
            <a:chOff x="6989942" y="1"/>
            <a:chExt cx="5198883" cy="34290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CB31861-7085-4BE6-BF69-CF2D769B3D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57347" b="49986"/>
            <a:stretch/>
          </p:blipFill>
          <p:spPr>
            <a:xfrm>
              <a:off x="6989942" y="1"/>
              <a:ext cx="5198883" cy="3429000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FF78EF09-B52F-4EA8-AB18-3762585E12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99039" y="323108"/>
              <a:ext cx="2010374" cy="328644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994D3B4-BE26-40EB-BFE2-8E4A22C08091}"/>
              </a:ext>
            </a:extLst>
          </p:cNvPr>
          <p:cNvSpPr txBox="1"/>
          <p:nvPr userDrawn="1"/>
        </p:nvSpPr>
        <p:spPr>
          <a:xfrm>
            <a:off x="11454739" y="6472935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33C8433B-74C0-4319-9E22-3644836E29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2" y="865637"/>
            <a:ext cx="3470562" cy="1329595"/>
          </a:xfrm>
        </p:spPr>
        <p:txBody>
          <a:bodyPr tIns="0" anchor="b" anchorCtr="0">
            <a:no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Title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1CCBC686-C088-4E8B-B2C7-69A66F9651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2" y="2317888"/>
            <a:ext cx="3470562" cy="2406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27FFE632-D908-4234-95BD-A70F18CFDB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1002" y="4840048"/>
            <a:ext cx="3470562" cy="91350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7779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+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3261A7-DDD8-4F86-8E8B-4A6403B651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1960BA3-15DE-478C-A798-B11C3D7F573A}"/>
              </a:ext>
            </a:extLst>
          </p:cNvPr>
          <p:cNvGrpSpPr/>
          <p:nvPr userDrawn="1"/>
        </p:nvGrpSpPr>
        <p:grpSpPr>
          <a:xfrm>
            <a:off x="6989942" y="1"/>
            <a:ext cx="5198883" cy="3429000"/>
            <a:chOff x="6989942" y="1"/>
            <a:chExt cx="5198883" cy="34290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CB31861-7085-4BE6-BF69-CF2D769B3D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57347" b="49986"/>
            <a:stretch/>
          </p:blipFill>
          <p:spPr>
            <a:xfrm>
              <a:off x="6989942" y="1"/>
              <a:ext cx="5198883" cy="3429000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FF78EF09-B52F-4EA8-AB18-3762585E12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99039" y="323108"/>
              <a:ext cx="2010374" cy="328644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994D3B4-BE26-40EB-BFE2-8E4A22C08091}"/>
              </a:ext>
            </a:extLst>
          </p:cNvPr>
          <p:cNvSpPr txBox="1"/>
          <p:nvPr userDrawn="1"/>
        </p:nvSpPr>
        <p:spPr>
          <a:xfrm>
            <a:off x="11454739" y="6472935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65BE895-11E0-42FF-A2D7-70E7C606BE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2" y="1205919"/>
            <a:ext cx="3474720" cy="1329595"/>
          </a:xfrm>
        </p:spPr>
        <p:txBody>
          <a:bodyPr tIns="0" anchor="b" anchorCtr="0">
            <a:no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Title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8188D866-4289-41A9-B765-96202F39EF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2" y="2658170"/>
            <a:ext cx="3474720" cy="2406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271358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ull Image +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049398-6850-4F3D-BDD8-B36A7B6CF2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1960BA3-15DE-478C-A798-B11C3D7F573A}"/>
              </a:ext>
            </a:extLst>
          </p:cNvPr>
          <p:cNvGrpSpPr/>
          <p:nvPr userDrawn="1"/>
        </p:nvGrpSpPr>
        <p:grpSpPr>
          <a:xfrm>
            <a:off x="6989942" y="1"/>
            <a:ext cx="5198883" cy="3429000"/>
            <a:chOff x="6989942" y="1"/>
            <a:chExt cx="5198883" cy="34290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CB31861-7085-4BE6-BF69-CF2D769B3D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57347" b="49986"/>
            <a:stretch/>
          </p:blipFill>
          <p:spPr>
            <a:xfrm>
              <a:off x="6989942" y="1"/>
              <a:ext cx="5198883" cy="3429000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FF78EF09-B52F-4EA8-AB18-3762585E12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99039" y="323108"/>
              <a:ext cx="2010374" cy="328644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994D3B4-BE26-40EB-BFE2-8E4A22C08091}"/>
              </a:ext>
            </a:extLst>
          </p:cNvPr>
          <p:cNvSpPr txBox="1"/>
          <p:nvPr userDrawn="1"/>
        </p:nvSpPr>
        <p:spPr>
          <a:xfrm>
            <a:off x="11454739" y="6472935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65BE895-11E0-42FF-A2D7-70E7C606BE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705151"/>
            <a:ext cx="5493326" cy="1329595"/>
          </a:xfrm>
        </p:spPr>
        <p:txBody>
          <a:bodyPr tIns="0" anchor="b" anchorCtr="0">
            <a:no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Title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8188D866-4289-41A9-B765-96202F39EF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1" y="2157403"/>
            <a:ext cx="5493327" cy="10046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D9F76DF-5B27-4B9B-A916-EDD9A0456A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1002" y="3691083"/>
            <a:ext cx="3334656" cy="2102757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03079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45E12E6-5FC6-4DAD-AFC7-D1C06F78D64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383815" y="1938570"/>
            <a:ext cx="1492609" cy="149260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1D2FC425-D823-47D8-9213-2BED7731FFA9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246001" y="1938570"/>
            <a:ext cx="1492609" cy="149260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665B243A-457D-4431-A51D-DE024E17A13D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6108187" y="1938570"/>
            <a:ext cx="1492609" cy="149260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535117A4-648E-4187-ABAF-F046B1725C1E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8970373" y="1938570"/>
            <a:ext cx="1492609" cy="149260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4" name="Text Placeholder 20">
            <a:extLst>
              <a:ext uri="{FF2B5EF4-FFF2-40B4-BE49-F238E27FC236}">
                <a16:creationId xmlns:a16="http://schemas.microsoft.com/office/drawing/2014/main" id="{2F8E936F-7579-4696-8A94-A6853220381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3816" y="4269192"/>
            <a:ext cx="2560320" cy="114100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4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C1331F89-1B3B-479D-9287-3BA91E7CB6E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246002" y="4269192"/>
            <a:ext cx="2560320" cy="114100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4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B64678CA-7D27-4D1E-AC8F-F39752A64DC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08188" y="4269192"/>
            <a:ext cx="2560320" cy="114100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4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7" name="Text Placeholder 20">
            <a:extLst>
              <a:ext uri="{FF2B5EF4-FFF2-40B4-BE49-F238E27FC236}">
                <a16:creationId xmlns:a16="http://schemas.microsoft.com/office/drawing/2014/main" id="{0391E40B-31EE-41CA-8600-8FF01E5BFA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970373" y="4269192"/>
            <a:ext cx="2560320" cy="114100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4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6C8655DB-8B7C-4267-8D5D-56780B99AB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3816" y="3650732"/>
            <a:ext cx="2560320" cy="498598"/>
          </a:xfrm>
        </p:spPr>
        <p:txBody>
          <a:bodyPr tIns="0" anchor="b" anchorCtr="0">
            <a:no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5A57D5F3-2CAE-419F-BA98-87C21B53C4A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46002" y="3650732"/>
            <a:ext cx="2560320" cy="498598"/>
          </a:xfrm>
        </p:spPr>
        <p:txBody>
          <a:bodyPr tIns="0" anchor="b" anchorCtr="0">
            <a:no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C8D1583A-C497-4C20-89FC-8355292E515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08188" y="3650732"/>
            <a:ext cx="2560320" cy="498598"/>
          </a:xfrm>
        </p:spPr>
        <p:txBody>
          <a:bodyPr tIns="0" anchor="b" anchorCtr="0">
            <a:no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4AED494D-AEAE-43EA-AC43-4B3F3D9D406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970373" y="3650732"/>
            <a:ext cx="2560320" cy="498598"/>
          </a:xfrm>
        </p:spPr>
        <p:txBody>
          <a:bodyPr tIns="0" anchor="b" anchorCtr="0">
            <a:no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6326A-4FC9-4963-B3BF-290393C2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7585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BFDB5A-EF29-4DE8-B046-D2ED5D80D7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9413" y="1611085"/>
            <a:ext cx="9144000" cy="3932238"/>
          </a:xfrm>
        </p:spPr>
        <p:txBody>
          <a:bodyPr anchor="ctr" anchorCtr="0"/>
          <a:lstStyle>
            <a:lvl1pPr>
              <a:defRPr sz="3200"/>
            </a:lvl1pPr>
            <a:lvl2pPr marL="0" indent="0" algn="r">
              <a:spcBef>
                <a:spcPts val="1200"/>
              </a:spcBef>
              <a:buNone/>
              <a:defRPr sz="1800"/>
            </a:lvl2pPr>
            <a:lvl3pPr marL="174625" indent="0" algn="r">
              <a:buNone/>
              <a:defRPr sz="1600"/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246738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7DB4F7A-04F5-492B-9F9C-9DCDBC3146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001" y="2565127"/>
            <a:ext cx="3017520" cy="220105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904ADFB-3D8E-464B-AEAF-259637858C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7007" y="2565127"/>
            <a:ext cx="3017520" cy="220105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E25379D-0A79-4138-A194-901F857CFE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33013" y="2565127"/>
            <a:ext cx="3017520" cy="220105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3021369-09E6-4255-B2E1-A8999AD4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3717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05CE8878-73D0-49A2-BE7D-7B98477652C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381001" y="1322388"/>
            <a:ext cx="9601200" cy="488791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6F23AC-1D8B-49C9-A5AB-4CE26A64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4897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stimonial">
  <p:cSld name="1_Testimonial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body" idx="1"/>
          </p:nvPr>
        </p:nvSpPr>
        <p:spPr>
          <a:xfrm>
            <a:off x="379413" y="1611085"/>
            <a:ext cx="9144000" cy="39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91506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ull Image + Content 2">
  <p:cSld name="2_Full Image + Content 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81002" y="865637"/>
            <a:ext cx="3470700" cy="13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1pPr>
            <a:lvl2pPr marL="914400" lvl="1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 b="0"/>
            </a:lvl2pPr>
            <a:lvl3pPr marL="1371600" lvl="2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  <a:defRPr sz="1500" b="0"/>
            </a:lvl3pPr>
            <a:lvl4pPr marL="1828800" lvl="3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 b="0"/>
            </a:lvl4pPr>
            <a:lvl5pPr marL="2286000" lvl="4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  <a:defRPr sz="15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2"/>
          </p:nvPr>
        </p:nvSpPr>
        <p:spPr>
          <a:xfrm>
            <a:off x="381002" y="2317888"/>
            <a:ext cx="3470700" cy="24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3"/>
          </p:nvPr>
        </p:nvSpPr>
        <p:spPr>
          <a:xfrm>
            <a:off x="381002" y="4840048"/>
            <a:ext cx="3470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-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200"/>
              <a:buChar char="-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8346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6920A-CA0A-440A-B89B-D0A900738D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1322388"/>
            <a:ext cx="9142413" cy="4895532"/>
          </a:xfrm>
        </p:spPr>
        <p:txBody>
          <a:bodyPr numCol="2"/>
          <a:lstStyle>
            <a:lvl1pPr marL="365760" indent="-365760">
              <a:buClr>
                <a:schemeClr val="tx1"/>
              </a:buClr>
              <a:buFont typeface="+mj-lt"/>
              <a:buAutoNum type="arabicPeriod"/>
              <a:defRPr b="0"/>
            </a:lvl1pPr>
            <a:lvl2pPr marL="342900" indent="-342900">
              <a:buFont typeface="+mj-lt"/>
              <a:buAutoNum type="arabicPeriod"/>
              <a:defRPr/>
            </a:lvl2pPr>
            <a:lvl3pPr marL="517525" indent="-342900">
              <a:buFont typeface="+mj-lt"/>
              <a:buAutoNum type="arabicPeriod"/>
              <a:defRPr/>
            </a:lvl3pPr>
            <a:lvl4pPr marL="682625" indent="-342900">
              <a:buFont typeface="+mj-lt"/>
              <a:buAutoNum type="arabicPeriod"/>
              <a:defRPr/>
            </a:lvl4pPr>
            <a:lvl5pPr marL="855663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76D97BA-52DD-41AA-A20A-BBBBC579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05341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– Grid L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710D8E9-B810-4F5E-A418-1142E256CA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86"/>
            <a:ext cx="12188825" cy="68562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4F6A9A7-F3E9-4052-8843-2171138873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1491"/>
          <a:stretch/>
        </p:blipFill>
        <p:spPr>
          <a:xfrm>
            <a:off x="6276109" y="893"/>
            <a:ext cx="5912716" cy="6856214"/>
          </a:xfrm>
          <a:prstGeom prst="rect">
            <a:avLst/>
          </a:prstGeom>
        </p:spPr>
      </p:pic>
      <p:sp>
        <p:nvSpPr>
          <p:cNvPr id="24" name="Subtitle 2">
            <a:extLst>
              <a:ext uri="{FF2B5EF4-FFF2-40B4-BE49-F238E27FC236}">
                <a16:creationId xmlns:a16="http://schemas.microsoft.com/office/drawing/2014/main" id="{564AB314-93F2-43E0-A0B9-4B9C23FDEC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1" y="4037454"/>
            <a:ext cx="7648381" cy="1510886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 i="0" spc="-1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49F25EDD-E3AA-4402-A5FF-DA73BA46A9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6020" y="3356984"/>
            <a:ext cx="7648381" cy="510040"/>
          </a:xfrm>
        </p:spPr>
        <p:txBody>
          <a:bodyPr anchor="ctr" anchorCtr="0"/>
          <a:lstStyle>
            <a:lvl1pPr>
              <a:defRPr sz="4400" b="1" spc="-100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Insert Section #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FDB1E18-69DE-4612-B179-A58C745F7F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2971" y="1856600"/>
            <a:ext cx="7657943" cy="132995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4400" b="1" i="0" spc="-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BCFC1B-5962-4186-979F-46A0C5E7BED2}"/>
              </a:ext>
            </a:extLst>
          </p:cNvPr>
          <p:cNvSpPr/>
          <p:nvPr userDrawn="1"/>
        </p:nvSpPr>
        <p:spPr>
          <a:xfrm>
            <a:off x="10382250" y="219075"/>
            <a:ext cx="1427163" cy="962025"/>
          </a:xfrm>
          <a:prstGeom prst="rect">
            <a:avLst/>
          </a:prstGeom>
          <a:solidFill>
            <a:srgbClr val="FEBB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PH" sz="1400" b="0" i="0" dirty="0" err="1">
              <a:latin typeface="Arial"/>
              <a:cs typeface="Arial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0E7C180-B66E-44CF-B847-B75A0D77ADC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424" y="340763"/>
            <a:ext cx="3509053" cy="57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079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C30CE9-D26C-43F4-8C71-DDC8B8D2AEC5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381000" y="1322388"/>
            <a:ext cx="9142413" cy="4895532"/>
          </a:xfrm>
        </p:spPr>
        <p:txBody>
          <a:bodyPr tIns="0"/>
          <a:lstStyle>
            <a:lvl1pPr>
              <a:defRPr sz="2000"/>
            </a:lvl1pPr>
            <a:lvl2pPr>
              <a:buClr>
                <a:schemeClr val="accent1"/>
              </a:buClr>
              <a:defRPr sz="2000" baseline="0"/>
            </a:lvl2pPr>
            <a:lvl3pPr>
              <a:buClr>
                <a:schemeClr val="accent1"/>
              </a:buClr>
              <a:defRPr sz="2000"/>
            </a:lvl3pPr>
            <a:lvl4pPr>
              <a:buClr>
                <a:schemeClr val="accent1"/>
              </a:buClr>
              <a:defRPr sz="20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3A79F4-F565-44C8-86A9-1F5AC95BD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1139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hea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1176337"/>
            <a:ext cx="9144002" cy="484974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DDCB06-3447-4A7E-9EDB-A056FBE675DE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381001" y="1781174"/>
            <a:ext cx="9144002" cy="4412464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1C1968-5465-4ADF-B86E-0DDB790E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03950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9DB295E-C37C-4211-B0AE-52425FDE08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653" y="1171575"/>
            <a:ext cx="4354021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94777BAB-A976-435B-9BA1-5B6E981D31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8741" y="1171575"/>
            <a:ext cx="4354021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FC59AEB-0C20-4BAC-A591-A240AD7D7548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381001" y="1781174"/>
            <a:ext cx="4354538" cy="4429126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14114AF-055C-4E9E-BD24-0EA4638FFBA5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5168741" y="1781174"/>
            <a:ext cx="4354538" cy="4429126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1CC5760-3DCB-4211-93DF-078C9E67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530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9DB295E-C37C-4211-B0AE-52425FDE08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653" y="1171575"/>
            <a:ext cx="4354021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94777BAB-A976-435B-9BA1-5B6E981D31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8741" y="1171575"/>
            <a:ext cx="4354021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FC59AEB-0C20-4BAC-A591-A240AD7D7548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381001" y="1781174"/>
            <a:ext cx="4354538" cy="4429126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14114AF-055C-4E9E-BD24-0EA4638FFBA5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5168741" y="1781174"/>
            <a:ext cx="4354538" cy="4429126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D3A85EB-C4DA-40BF-9BD8-92ED29B2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66791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8BABC588-5798-4369-86EA-9B137E4E1D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1171575"/>
            <a:ext cx="2857459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136F9D9-C115-4CFC-8288-DA3519CE2A0C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381001" y="1781174"/>
            <a:ext cx="2861989" cy="4412464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FCBBFC1-DBA9-47B0-8B7C-C8EF0A6DD6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22685" y="1171575"/>
            <a:ext cx="2857459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5F79959-0949-4FB6-BF24-B3C0EBA34E8A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522685" y="1781174"/>
            <a:ext cx="2861989" cy="4412464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00983EFC-9FEF-46E8-9574-59C9D66F27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65956" y="1171575"/>
            <a:ext cx="2857459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08D5800-8154-4234-B28D-C636F2E768A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6665956" y="1781174"/>
            <a:ext cx="2861989" cy="4412464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213400-07F9-4279-85A6-3449AFE1F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59501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8BABC588-5798-4369-86EA-9B137E4E1D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1171575"/>
            <a:ext cx="2857459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136F9D9-C115-4CFC-8288-DA3519CE2A0C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381001" y="1781174"/>
            <a:ext cx="2861989" cy="4412464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FCBBFC1-DBA9-47B0-8B7C-C8EF0A6DD6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22685" y="1171575"/>
            <a:ext cx="2857459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5F79959-0949-4FB6-BF24-B3C0EBA34E8A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522685" y="1781174"/>
            <a:ext cx="2861989" cy="4412464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00983EFC-9FEF-46E8-9574-59C9D66F27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65956" y="1171575"/>
            <a:ext cx="2857459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08D5800-8154-4234-B28D-C636F2E768A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6665956" y="1781174"/>
            <a:ext cx="2861989" cy="4412464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0AED01-E2F0-4BA1-83F0-8E9171B90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50628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45E12E6-5FC6-4DAD-AFC7-D1C06F78D64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383815" y="1938570"/>
            <a:ext cx="1492609" cy="149260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1D2FC425-D823-47D8-9213-2BED7731FFA9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246001" y="1938570"/>
            <a:ext cx="1492609" cy="149260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665B243A-457D-4431-A51D-DE024E17A13D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6108187" y="1938570"/>
            <a:ext cx="1492609" cy="149260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535117A4-648E-4187-ABAF-F046B1725C1E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8970373" y="1938570"/>
            <a:ext cx="1492609" cy="149260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4" name="Text Placeholder 20">
            <a:extLst>
              <a:ext uri="{FF2B5EF4-FFF2-40B4-BE49-F238E27FC236}">
                <a16:creationId xmlns:a16="http://schemas.microsoft.com/office/drawing/2014/main" id="{2F8E936F-7579-4696-8A94-A6853220381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3816" y="4269192"/>
            <a:ext cx="2560320" cy="114100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4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C1331F89-1B3B-479D-9287-3BA91E7CB6E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246002" y="4269192"/>
            <a:ext cx="2560320" cy="114100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4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B64678CA-7D27-4D1E-AC8F-F39752A64DC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08188" y="4269192"/>
            <a:ext cx="2560320" cy="114100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4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7" name="Text Placeholder 20">
            <a:extLst>
              <a:ext uri="{FF2B5EF4-FFF2-40B4-BE49-F238E27FC236}">
                <a16:creationId xmlns:a16="http://schemas.microsoft.com/office/drawing/2014/main" id="{0391E40B-31EE-41CA-8600-8FF01E5BFA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970373" y="4269192"/>
            <a:ext cx="2560320" cy="114100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4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6C8655DB-8B7C-4267-8D5D-56780B99AB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3816" y="3650732"/>
            <a:ext cx="2560320" cy="498598"/>
          </a:xfrm>
        </p:spPr>
        <p:txBody>
          <a:bodyPr tIns="0" anchor="b" anchorCtr="0">
            <a:no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5A57D5F3-2CAE-419F-BA98-87C21B53C4A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46002" y="3650732"/>
            <a:ext cx="2560320" cy="498598"/>
          </a:xfrm>
        </p:spPr>
        <p:txBody>
          <a:bodyPr tIns="0" anchor="b" anchorCtr="0">
            <a:no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C8D1583A-C497-4C20-89FC-8355292E515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08188" y="3650732"/>
            <a:ext cx="2560320" cy="498598"/>
          </a:xfrm>
        </p:spPr>
        <p:txBody>
          <a:bodyPr tIns="0" anchor="b" anchorCtr="0">
            <a:no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4AED494D-AEAE-43EA-AC43-4B3F3D9D406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970373" y="3650732"/>
            <a:ext cx="2560320" cy="498598"/>
          </a:xfrm>
        </p:spPr>
        <p:txBody>
          <a:bodyPr tIns="0" anchor="b" anchorCtr="0">
            <a:no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D1B9F4-9D43-4D73-AC91-928CCBCE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28551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BFDB5A-EF29-4DE8-B046-D2ED5D80D7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9413" y="1611085"/>
            <a:ext cx="9144000" cy="3932238"/>
          </a:xfrm>
        </p:spPr>
        <p:txBody>
          <a:bodyPr anchor="ctr" anchorCtr="0"/>
          <a:lstStyle>
            <a:lvl1pPr>
              <a:defRPr sz="3200"/>
            </a:lvl1pPr>
            <a:lvl2pPr marL="0" indent="0" algn="r">
              <a:spcBef>
                <a:spcPts val="1200"/>
              </a:spcBef>
              <a:buNone/>
              <a:defRPr sz="1800"/>
            </a:lvl2pPr>
            <a:lvl3pPr marL="174625" indent="0" algn="r">
              <a:buNone/>
              <a:defRPr sz="1600"/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9054367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7DB4F7A-04F5-492B-9F9C-9DCDBC3146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001" y="2565127"/>
            <a:ext cx="3017520" cy="220105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904ADFB-3D8E-464B-AEAF-259637858C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7007" y="2565127"/>
            <a:ext cx="3017520" cy="220105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E25379D-0A79-4138-A194-901F857CFE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33013" y="2565127"/>
            <a:ext cx="3017520" cy="220105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771936F-325D-44D4-BFEE-81374CA4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46168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05CE8878-73D0-49A2-BE7D-7B98477652C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381001" y="1322388"/>
            <a:ext cx="9601200" cy="488791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1CBB98-AFF1-4C4D-97D8-D98EFCDB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16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6920A-CA0A-440A-B89B-D0A900738D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9414" y="1322388"/>
            <a:ext cx="9144000" cy="4895532"/>
          </a:xfrm>
        </p:spPr>
        <p:txBody>
          <a:bodyPr numCol="2"/>
          <a:lstStyle>
            <a:lvl1pPr marL="365760" indent="-365760">
              <a:buClr>
                <a:schemeClr val="tx1"/>
              </a:buClr>
              <a:buFont typeface="+mj-lt"/>
              <a:buAutoNum type="arabicPeriod"/>
              <a:defRPr b="0"/>
            </a:lvl1pPr>
            <a:lvl2pPr marL="342900" indent="-342900">
              <a:buFont typeface="+mj-lt"/>
              <a:buAutoNum type="arabicPeriod"/>
              <a:defRPr/>
            </a:lvl2pPr>
            <a:lvl3pPr marL="517525" indent="-342900">
              <a:buFont typeface="+mj-lt"/>
              <a:buAutoNum type="arabicPeriod"/>
              <a:defRPr/>
            </a:lvl3pPr>
            <a:lvl4pPr marL="682625" indent="-342900">
              <a:buFont typeface="+mj-lt"/>
              <a:buAutoNum type="arabicPeriod"/>
              <a:defRPr/>
            </a:lvl4pPr>
            <a:lvl5pPr marL="855663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45263-0677-428F-8B48-EA1FEDB6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8588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eft Bracket 8">
            <a:extLst>
              <a:ext uri="{FF2B5EF4-FFF2-40B4-BE49-F238E27FC236}">
                <a16:creationId xmlns:a16="http://schemas.microsoft.com/office/drawing/2014/main" id="{9DB06F89-EAA2-4FFE-B137-881E21A8ABBB}"/>
              </a:ext>
            </a:extLst>
          </p:cNvPr>
          <p:cNvSpPr/>
          <p:nvPr userDrawn="1"/>
        </p:nvSpPr>
        <p:spPr>
          <a:xfrm flipH="1">
            <a:off x="-6" y="1276793"/>
            <a:ext cx="3712033" cy="1619825"/>
          </a:xfrm>
          <a:prstGeom prst="leftBracket">
            <a:avLst>
              <a:gd name="adj" fmla="val 0"/>
            </a:avLst>
          </a:prstGeom>
          <a:solidFill>
            <a:schemeClr val="bg2"/>
          </a:solidFill>
          <a:ln w="127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4BF08-37C9-4A82-8CD9-F9E8C1101BAA}"/>
              </a:ext>
            </a:extLst>
          </p:cNvPr>
          <p:cNvSpPr txBox="1"/>
          <p:nvPr userDrawn="1"/>
        </p:nvSpPr>
        <p:spPr>
          <a:xfrm>
            <a:off x="2068394" y="2580873"/>
            <a:ext cx="1142892" cy="215444"/>
          </a:xfrm>
          <a:prstGeom prst="rect">
            <a:avLst/>
          </a:prstGeom>
          <a:noFill/>
        </p:spPr>
        <p:txBody>
          <a:bodyPr wrap="square" lIns="0" rIns="0" anchor="ctr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Robot Attended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97B60F-1078-4BE3-9CAB-8304FE309F6E}"/>
              </a:ext>
            </a:extLst>
          </p:cNvPr>
          <p:cNvSpPr txBox="1"/>
          <p:nvPr userDrawn="1"/>
        </p:nvSpPr>
        <p:spPr>
          <a:xfrm>
            <a:off x="696686" y="2580873"/>
            <a:ext cx="961152" cy="215444"/>
          </a:xfrm>
          <a:prstGeom prst="rect">
            <a:avLst/>
          </a:prstGeom>
          <a:noFill/>
        </p:spPr>
        <p:txBody>
          <a:bodyPr wrap="square" lIns="0" rIns="0" anchor="ctr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Robot Unattended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5CDC6-930D-434F-ABE4-523C106B2E88}"/>
              </a:ext>
            </a:extLst>
          </p:cNvPr>
          <p:cNvSpPr txBox="1"/>
          <p:nvPr userDrawn="1"/>
        </p:nvSpPr>
        <p:spPr>
          <a:xfrm>
            <a:off x="822444" y="1756657"/>
            <a:ext cx="709636" cy="215444"/>
          </a:xfrm>
          <a:prstGeom prst="rect">
            <a:avLst/>
          </a:prstGeom>
          <a:noFill/>
        </p:spPr>
        <p:txBody>
          <a:bodyPr wrap="square" lIns="0" rIns="0" anchor="ctr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Orchestrator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0D0A21-97F1-4BD7-B182-DCD48BBE1F84}"/>
              </a:ext>
            </a:extLst>
          </p:cNvPr>
          <p:cNvSpPr txBox="1"/>
          <p:nvPr userDrawn="1"/>
        </p:nvSpPr>
        <p:spPr>
          <a:xfrm>
            <a:off x="2478178" y="1756657"/>
            <a:ext cx="304800" cy="215444"/>
          </a:xfrm>
          <a:prstGeom prst="rect">
            <a:avLst/>
          </a:prstGeom>
          <a:noFill/>
        </p:spPr>
        <p:txBody>
          <a:bodyPr wrap="square" lIns="0" rIns="0" anchor="ctr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Studio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C5ACA1-85CB-4766-9421-AA20E838C068}"/>
              </a:ext>
            </a:extLst>
          </p:cNvPr>
          <p:cNvSpPr txBox="1"/>
          <p:nvPr userDrawn="1"/>
        </p:nvSpPr>
        <p:spPr>
          <a:xfrm>
            <a:off x="381001" y="340508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Calendar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357ABD-BDFE-43B6-9B70-42F54AF2329C}"/>
              </a:ext>
            </a:extLst>
          </p:cNvPr>
          <p:cNvSpPr txBox="1"/>
          <p:nvPr userDrawn="1"/>
        </p:nvSpPr>
        <p:spPr>
          <a:xfrm>
            <a:off x="381001" y="4229305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Course foundation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4D8E62-1929-4FFF-BB15-019EB5FC2C28}"/>
              </a:ext>
            </a:extLst>
          </p:cNvPr>
          <p:cNvSpPr txBox="1"/>
          <p:nvPr userDrawn="1"/>
        </p:nvSpPr>
        <p:spPr>
          <a:xfrm>
            <a:off x="381001" y="505352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Enterprise-competency alt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984A45-E83A-41BA-BCAB-578902BA60E6}"/>
              </a:ext>
            </a:extLst>
          </p:cNvPr>
          <p:cNvSpPr txBox="1"/>
          <p:nvPr userDrawn="1"/>
        </p:nvSpPr>
        <p:spPr>
          <a:xfrm>
            <a:off x="381001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Growth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0A11A9-CC57-4BB8-89E1-E6E01DBEFBE7}"/>
              </a:ext>
            </a:extLst>
          </p:cNvPr>
          <p:cNvSpPr txBox="1"/>
          <p:nvPr userDrawn="1"/>
        </p:nvSpPr>
        <p:spPr>
          <a:xfrm>
            <a:off x="1095586" y="340508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Certification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7AE3A5-23C6-4E16-93B7-EABD67CD7A27}"/>
              </a:ext>
            </a:extLst>
          </p:cNvPr>
          <p:cNvSpPr txBox="1"/>
          <p:nvPr userDrawn="1"/>
        </p:nvSpPr>
        <p:spPr>
          <a:xfrm>
            <a:off x="1095586" y="4229305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Course foundation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EC31DA-BB4F-4719-8E81-C706EC4BF705}"/>
              </a:ext>
            </a:extLst>
          </p:cNvPr>
          <p:cNvSpPr txBox="1"/>
          <p:nvPr userDrawn="1"/>
        </p:nvSpPr>
        <p:spPr>
          <a:xfrm>
            <a:off x="1095586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Equal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7FAF32-C656-490B-861F-744C1885F0FF}"/>
              </a:ext>
            </a:extLst>
          </p:cNvPr>
          <p:cNvSpPr txBox="1"/>
          <p:nvPr userDrawn="1"/>
        </p:nvSpPr>
        <p:spPr>
          <a:xfrm>
            <a:off x="1095586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Health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95A3F8-68C9-4D7E-B264-C8D119DED17E}"/>
              </a:ext>
            </a:extLst>
          </p:cNvPr>
          <p:cNvSpPr txBox="1"/>
          <p:nvPr userDrawn="1"/>
        </p:nvSpPr>
        <p:spPr>
          <a:xfrm>
            <a:off x="1810171" y="340508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Chart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0B45D-E7D2-4205-948B-40F2D2C84361}"/>
              </a:ext>
            </a:extLst>
          </p:cNvPr>
          <p:cNvSpPr txBox="1"/>
          <p:nvPr userDrawn="1"/>
        </p:nvSpPr>
        <p:spPr>
          <a:xfrm>
            <a:off x="1810171" y="4229305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Course foundation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4E4E6B-8C58-4A87-811D-632BC3AF8E69}"/>
              </a:ext>
            </a:extLst>
          </p:cNvPr>
          <p:cNvSpPr txBox="1"/>
          <p:nvPr userDrawn="1"/>
        </p:nvSpPr>
        <p:spPr>
          <a:xfrm>
            <a:off x="1810171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90042C-17A5-4933-8C2F-049C18E5A584}"/>
              </a:ext>
            </a:extLst>
          </p:cNvPr>
          <p:cNvSpPr txBox="1"/>
          <p:nvPr userDrawn="1"/>
        </p:nvSpPr>
        <p:spPr>
          <a:xfrm>
            <a:off x="1810171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Heart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FC24A7-722C-4876-81E9-5552BE92F0F9}"/>
              </a:ext>
            </a:extLst>
          </p:cNvPr>
          <p:cNvSpPr txBox="1"/>
          <p:nvPr userDrawn="1"/>
        </p:nvSpPr>
        <p:spPr>
          <a:xfrm>
            <a:off x="2524756" y="340508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Clock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B9E5FB-8496-4F67-9246-4D3CF2F152F7}"/>
              </a:ext>
            </a:extLst>
          </p:cNvPr>
          <p:cNvSpPr txBox="1"/>
          <p:nvPr userDrawn="1"/>
        </p:nvSpPr>
        <p:spPr>
          <a:xfrm>
            <a:off x="2524756" y="4229305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Course-orchestrator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82E093-A924-4BC2-9033-B0724C502141}"/>
              </a:ext>
            </a:extLst>
          </p:cNvPr>
          <p:cNvSpPr txBox="1"/>
          <p:nvPr userDrawn="1"/>
        </p:nvSpPr>
        <p:spPr>
          <a:xfrm>
            <a:off x="2524756" y="505352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Exception handling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2F9DD0-3AAD-4DF6-8FD9-49F5B75A74C9}"/>
              </a:ext>
            </a:extLst>
          </p:cNvPr>
          <p:cNvSpPr txBox="1"/>
          <p:nvPr userDrawn="1"/>
        </p:nvSpPr>
        <p:spPr>
          <a:xfrm>
            <a:off x="2524756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9BD512-2053-4FBA-B3CF-04340B99A94F}"/>
              </a:ext>
            </a:extLst>
          </p:cNvPr>
          <p:cNvSpPr txBox="1"/>
          <p:nvPr userDrawn="1"/>
        </p:nvSpPr>
        <p:spPr>
          <a:xfrm>
            <a:off x="3239341" y="340508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Cloud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7C9C30-B068-4C5F-8A0C-B42845C388F0}"/>
              </a:ext>
            </a:extLst>
          </p:cNvPr>
          <p:cNvSpPr txBox="1"/>
          <p:nvPr userDrawn="1"/>
        </p:nvSpPr>
        <p:spPr>
          <a:xfrm>
            <a:off x="3239341" y="4229305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CRM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62010E-3466-4D90-852C-06F41099ADD6}"/>
              </a:ext>
            </a:extLst>
          </p:cNvPr>
          <p:cNvSpPr txBox="1"/>
          <p:nvPr userDrawn="1"/>
        </p:nvSpPr>
        <p:spPr>
          <a:xfrm>
            <a:off x="3239341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Fast ROI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7844AA-A71F-4B8C-87CF-C5F3E6A4077B}"/>
              </a:ext>
            </a:extLst>
          </p:cNvPr>
          <p:cNvSpPr txBox="1"/>
          <p:nvPr userDrawn="1"/>
        </p:nvSpPr>
        <p:spPr>
          <a:xfrm>
            <a:off x="3239341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Hourglass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6AC10E-9432-4465-85A9-18EA52B6AF93}"/>
              </a:ext>
            </a:extLst>
          </p:cNvPr>
          <p:cNvSpPr txBox="1"/>
          <p:nvPr userDrawn="1"/>
        </p:nvSpPr>
        <p:spPr>
          <a:xfrm>
            <a:off x="6097681" y="340508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DF5416-163E-4A6E-A248-8E337597EA4D}"/>
              </a:ext>
            </a:extLst>
          </p:cNvPr>
          <p:cNvSpPr txBox="1"/>
          <p:nvPr userDrawn="1"/>
        </p:nvSpPr>
        <p:spPr>
          <a:xfrm>
            <a:off x="6097681" y="4229305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Desktop program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B92149-B45A-4FC5-968C-B986E0C4700F}"/>
              </a:ext>
            </a:extLst>
          </p:cNvPr>
          <p:cNvSpPr txBox="1"/>
          <p:nvPr userDrawn="1"/>
        </p:nvSpPr>
        <p:spPr>
          <a:xfrm>
            <a:off x="6097681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First-link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F5A768-E7DC-4D96-AAF3-21FBBF300C0C}"/>
              </a:ext>
            </a:extLst>
          </p:cNvPr>
          <p:cNvSpPr txBox="1"/>
          <p:nvPr userDrawn="1"/>
        </p:nvSpPr>
        <p:spPr>
          <a:xfrm>
            <a:off x="6097681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Automated data entry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4F1FFB2-B0BC-446B-9B34-4288C9E9AFC9}"/>
              </a:ext>
            </a:extLst>
          </p:cNvPr>
          <p:cNvSpPr txBox="1"/>
          <p:nvPr userDrawn="1"/>
        </p:nvSpPr>
        <p:spPr>
          <a:xfrm>
            <a:off x="6097681" y="1756657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AI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F7AAD6C-5663-4415-95C8-95A418271499}"/>
              </a:ext>
            </a:extLst>
          </p:cNvPr>
          <p:cNvSpPr txBox="1"/>
          <p:nvPr userDrawn="1"/>
        </p:nvSpPr>
        <p:spPr>
          <a:xfrm>
            <a:off x="6097681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Keyboard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202B93-89D8-4FDD-8D9A-0C21EF535DD5}"/>
              </a:ext>
            </a:extLst>
          </p:cNvPr>
          <p:cNvSpPr txBox="1"/>
          <p:nvPr userDrawn="1"/>
        </p:nvSpPr>
        <p:spPr>
          <a:xfrm>
            <a:off x="6812266" y="340508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Complete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audit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F4B8E3-F91B-4E96-93C4-2D4AE885E78B}"/>
              </a:ext>
            </a:extLst>
          </p:cNvPr>
          <p:cNvSpPr txBox="1"/>
          <p:nvPr userDrawn="1"/>
        </p:nvSpPr>
        <p:spPr>
          <a:xfrm>
            <a:off x="6812266" y="4229305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Document </a:t>
            </a:r>
            <a:br>
              <a:rPr lang="en-US" sz="800" dirty="0">
                <a:solidFill>
                  <a:schemeClr val="tx1"/>
                </a:solidFill>
              </a:rPr>
            </a:b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5058D7-7643-429A-89EC-F353837EA808}"/>
              </a:ext>
            </a:extLst>
          </p:cNvPr>
          <p:cNvSpPr txBox="1"/>
          <p:nvPr userDrawn="1"/>
        </p:nvSpPr>
        <p:spPr>
          <a:xfrm>
            <a:off x="6812266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First-mention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8070FC8-666B-4E4E-9D25-C3E250A33377}"/>
              </a:ext>
            </a:extLst>
          </p:cNvPr>
          <p:cNvSpPr txBox="1"/>
          <p:nvPr userDrawn="1"/>
        </p:nvSpPr>
        <p:spPr>
          <a:xfrm>
            <a:off x="6812266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Automation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E145C96-DBDE-46E2-9171-37C44FC392A8}"/>
              </a:ext>
            </a:extLst>
          </p:cNvPr>
          <p:cNvSpPr txBox="1"/>
          <p:nvPr userDrawn="1"/>
        </p:nvSpPr>
        <p:spPr>
          <a:xfrm>
            <a:off x="6812266" y="1756657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AI Alt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F2FF4D-B1BD-4666-8C9D-753E6C0E2A6E}"/>
              </a:ext>
            </a:extLst>
          </p:cNvPr>
          <p:cNvSpPr txBox="1"/>
          <p:nvPr userDrawn="1"/>
        </p:nvSpPr>
        <p:spPr>
          <a:xfrm>
            <a:off x="6812266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Label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4C49745-860B-4CA3-9551-970E17443DF5}"/>
              </a:ext>
            </a:extLst>
          </p:cNvPr>
          <p:cNvSpPr txBox="1"/>
          <p:nvPr userDrawn="1"/>
        </p:nvSpPr>
        <p:spPr>
          <a:xfrm>
            <a:off x="7526851" y="340508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Contact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252A578-B230-4B6B-AAAA-19F05A989A4C}"/>
              </a:ext>
            </a:extLst>
          </p:cNvPr>
          <p:cNvSpPr txBox="1"/>
          <p:nvPr userDrawn="1"/>
        </p:nvSpPr>
        <p:spPr>
          <a:xfrm>
            <a:off x="7526851" y="4229305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Done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E902129-2039-4AC5-9EBC-415B09B01A10}"/>
              </a:ext>
            </a:extLst>
          </p:cNvPr>
          <p:cNvSpPr txBox="1"/>
          <p:nvPr userDrawn="1"/>
        </p:nvSpPr>
        <p:spPr>
          <a:xfrm>
            <a:off x="7526851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First-</a:t>
            </a:r>
            <a:r>
              <a:rPr lang="en-US" sz="800" dirty="0" err="1">
                <a:solidFill>
                  <a:schemeClr val="tx1"/>
                </a:solidFill>
              </a:rPr>
              <a:t>onebox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1D5AB5D-E898-4CE8-88C3-3E21999E6C50}"/>
              </a:ext>
            </a:extLst>
          </p:cNvPr>
          <p:cNvSpPr txBox="1"/>
          <p:nvPr userDrawn="1"/>
        </p:nvSpPr>
        <p:spPr>
          <a:xfrm>
            <a:off x="7526851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Background automation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8021956-D404-44CD-8BDA-4678E175BE1E}"/>
              </a:ext>
            </a:extLst>
          </p:cNvPr>
          <p:cNvSpPr txBox="1"/>
          <p:nvPr userDrawn="1"/>
        </p:nvSpPr>
        <p:spPr>
          <a:xfrm>
            <a:off x="7526851" y="1756657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AI Enabled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BA3CC2-4687-4D55-A9A9-C1937314AF35}"/>
              </a:ext>
            </a:extLst>
          </p:cNvPr>
          <p:cNvSpPr txBox="1"/>
          <p:nvPr userDrawn="1"/>
        </p:nvSpPr>
        <p:spPr>
          <a:xfrm>
            <a:off x="7526851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Label alt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5C6136B-4DC2-4E31-AF26-A93DBD24CA8F}"/>
              </a:ext>
            </a:extLst>
          </p:cNvPr>
          <p:cNvSpPr txBox="1"/>
          <p:nvPr userDrawn="1"/>
        </p:nvSpPr>
        <p:spPr>
          <a:xfrm>
            <a:off x="10385191" y="340508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Cost low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44B68C6-DDF9-4772-BACB-2418FAC2EB35}"/>
              </a:ext>
            </a:extLst>
          </p:cNvPr>
          <p:cNvSpPr txBox="1"/>
          <p:nvPr userDrawn="1"/>
        </p:nvSpPr>
        <p:spPr>
          <a:xfrm>
            <a:off x="10385191" y="4229305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Editor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E3E25C0-0159-47D0-8404-B2FD99482D3C}"/>
              </a:ext>
            </a:extLst>
          </p:cNvPr>
          <p:cNvSpPr txBox="1"/>
          <p:nvPr userDrawn="1"/>
        </p:nvSpPr>
        <p:spPr>
          <a:xfrm>
            <a:off x="10385191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2B148EE-860B-42DE-AA87-19FA87556A69}"/>
              </a:ext>
            </a:extLst>
          </p:cNvPr>
          <p:cNvSpPr txBox="1"/>
          <p:nvPr userDrawn="1"/>
        </p:nvSpPr>
        <p:spPr>
          <a:xfrm>
            <a:off x="10385191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Business partner-up alt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2684DB5-07E2-4F18-B4CE-CB234FC03788}"/>
              </a:ext>
            </a:extLst>
          </p:cNvPr>
          <p:cNvSpPr txBox="1"/>
          <p:nvPr userDrawn="1"/>
        </p:nvSpPr>
        <p:spPr>
          <a:xfrm>
            <a:off x="10385191" y="1756657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App-3rd-party  2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9761184-BF59-4B13-A148-A1A500BA9BEB}"/>
              </a:ext>
            </a:extLst>
          </p:cNvPr>
          <p:cNvSpPr txBox="1"/>
          <p:nvPr userDrawn="1"/>
        </p:nvSpPr>
        <p:spPr>
          <a:xfrm>
            <a:off x="11099777" y="587773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Link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special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C181999-EBCB-4B10-8CC1-A8EDD2AA8AB7}"/>
              </a:ext>
            </a:extLst>
          </p:cNvPr>
          <p:cNvSpPr txBox="1"/>
          <p:nvPr userDrawn="1"/>
        </p:nvSpPr>
        <p:spPr>
          <a:xfrm>
            <a:off x="3953926" y="340508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Cloud download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42A1ADC-4E65-45D8-9FF2-DAF8DF6DBFDB}"/>
              </a:ext>
            </a:extLst>
          </p:cNvPr>
          <p:cNvSpPr txBox="1"/>
          <p:nvPr userDrawn="1"/>
        </p:nvSpPr>
        <p:spPr>
          <a:xfrm>
            <a:off x="3953926" y="4229305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Crown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BD0D93A-0A4E-4141-B475-A7A7949E5E19}"/>
              </a:ext>
            </a:extLst>
          </p:cNvPr>
          <p:cNvSpPr txBox="1"/>
          <p:nvPr userDrawn="1"/>
        </p:nvSpPr>
        <p:spPr>
          <a:xfrm>
            <a:off x="3953926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First Emoji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BF395BA-B452-4237-A96E-6132CA84743F}"/>
              </a:ext>
            </a:extLst>
          </p:cNvPr>
          <p:cNvSpPr txBox="1"/>
          <p:nvPr userDrawn="1"/>
        </p:nvSpPr>
        <p:spPr>
          <a:xfrm>
            <a:off x="3953926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Assessment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1FC3985-50EB-4C6E-8D13-22CC4D33A8D4}"/>
              </a:ext>
            </a:extLst>
          </p:cNvPr>
          <p:cNvSpPr txBox="1"/>
          <p:nvPr userDrawn="1"/>
        </p:nvSpPr>
        <p:spPr>
          <a:xfrm>
            <a:off x="3953926" y="1756657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Abstract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7BFD4676-4AB4-4045-B6A7-BD0E3B58EDCD}"/>
              </a:ext>
            </a:extLst>
          </p:cNvPr>
          <p:cNvSpPr txBox="1"/>
          <p:nvPr userDrawn="1"/>
        </p:nvSpPr>
        <p:spPr>
          <a:xfrm>
            <a:off x="3953926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Information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B512916-1354-402C-AB26-7E879440F016}"/>
              </a:ext>
            </a:extLst>
          </p:cNvPr>
          <p:cNvSpPr txBox="1"/>
          <p:nvPr userDrawn="1"/>
        </p:nvSpPr>
        <p:spPr>
          <a:xfrm>
            <a:off x="5383096" y="340508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Cloud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upload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DE45D832-8D81-4441-8923-732A16BCBF20}"/>
              </a:ext>
            </a:extLst>
          </p:cNvPr>
          <p:cNvSpPr txBox="1"/>
          <p:nvPr userDrawn="1"/>
        </p:nvSpPr>
        <p:spPr>
          <a:xfrm>
            <a:off x="5383096" y="4229305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Decrease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ACCD6C7D-8D4F-471F-BF6A-3DA2E570A11A}"/>
              </a:ext>
            </a:extLst>
          </p:cNvPr>
          <p:cNvSpPr txBox="1"/>
          <p:nvPr userDrawn="1"/>
        </p:nvSpPr>
        <p:spPr>
          <a:xfrm>
            <a:off x="5383096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First-like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2DF3D9B-AEFD-4913-9091-1766F686CC24}"/>
              </a:ext>
            </a:extLst>
          </p:cNvPr>
          <p:cNvSpPr txBox="1"/>
          <p:nvPr userDrawn="1"/>
        </p:nvSpPr>
        <p:spPr>
          <a:xfrm>
            <a:off x="5383096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Autobiographer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CA99349-7E4F-42A8-B135-0254590B3A20}"/>
              </a:ext>
            </a:extLst>
          </p:cNvPr>
          <p:cNvSpPr txBox="1"/>
          <p:nvPr userDrawn="1"/>
        </p:nvSpPr>
        <p:spPr>
          <a:xfrm>
            <a:off x="5383096" y="1756657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Advanced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OCR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E2829F3-9FE5-421B-A781-8133376E77C9}"/>
              </a:ext>
            </a:extLst>
          </p:cNvPr>
          <p:cNvSpPr txBox="1"/>
          <p:nvPr userDrawn="1"/>
        </p:nvSpPr>
        <p:spPr>
          <a:xfrm>
            <a:off x="5383096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Institutionalize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4277E678-95C6-4042-906A-9B98BDABD780}"/>
              </a:ext>
            </a:extLst>
          </p:cNvPr>
          <p:cNvSpPr txBox="1"/>
          <p:nvPr userDrawn="1"/>
        </p:nvSpPr>
        <p:spPr>
          <a:xfrm>
            <a:off x="4668511" y="340508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Cloud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secure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9D653F88-C5C2-4DA1-9FD2-F1148CC933FA}"/>
              </a:ext>
            </a:extLst>
          </p:cNvPr>
          <p:cNvSpPr txBox="1"/>
          <p:nvPr userDrawn="1"/>
        </p:nvSpPr>
        <p:spPr>
          <a:xfrm>
            <a:off x="4668511" y="4229305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Cultural acceptance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FD2CDFC3-B977-465E-A8FC-581C80106056}"/>
              </a:ext>
            </a:extLst>
          </p:cNvPr>
          <p:cNvSpPr txBox="1"/>
          <p:nvPr userDrawn="1"/>
        </p:nvSpPr>
        <p:spPr>
          <a:xfrm>
            <a:off x="4668511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First Flag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17BB878-8640-4043-B10E-730925B9B418}"/>
              </a:ext>
            </a:extLst>
          </p:cNvPr>
          <p:cNvSpPr txBox="1"/>
          <p:nvPr userDrawn="1"/>
        </p:nvSpPr>
        <p:spPr>
          <a:xfrm>
            <a:off x="4668511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Atom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BD1719A-8A2E-4BE8-AE36-F41AC5723B2E}"/>
              </a:ext>
            </a:extLst>
          </p:cNvPr>
          <p:cNvSpPr txBox="1"/>
          <p:nvPr userDrawn="1"/>
        </p:nvSpPr>
        <p:spPr>
          <a:xfrm>
            <a:off x="4668511" y="1756657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0ADFD1E-2D8B-44B9-B547-A54094EF1EB4}"/>
              </a:ext>
            </a:extLst>
          </p:cNvPr>
          <p:cNvSpPr txBox="1"/>
          <p:nvPr userDrawn="1"/>
        </p:nvSpPr>
        <p:spPr>
          <a:xfrm>
            <a:off x="4668511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3E604084-A22E-4804-9DD7-818B5B77E8B0}"/>
              </a:ext>
            </a:extLst>
          </p:cNvPr>
          <p:cNvSpPr txBox="1"/>
          <p:nvPr userDrawn="1"/>
        </p:nvSpPr>
        <p:spPr>
          <a:xfrm>
            <a:off x="8241436" y="340508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Contact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email alt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6EFCF0E-5483-4412-948C-D62CB2FCDF4C}"/>
              </a:ext>
            </a:extLst>
          </p:cNvPr>
          <p:cNvSpPr txBox="1"/>
          <p:nvPr userDrawn="1"/>
        </p:nvSpPr>
        <p:spPr>
          <a:xfrm>
            <a:off x="8241436" y="4229305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Ease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of use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D89995A6-FEE0-4A1F-A817-D11AF7B5C394}"/>
              </a:ext>
            </a:extLst>
          </p:cNvPr>
          <p:cNvSpPr txBox="1"/>
          <p:nvPr userDrawn="1"/>
        </p:nvSpPr>
        <p:spPr>
          <a:xfrm>
            <a:off x="8241436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First-quote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F3FE832-7D1D-4660-BA4A-0AA427F63DAF}"/>
              </a:ext>
            </a:extLst>
          </p:cNvPr>
          <p:cNvSpPr txBox="1"/>
          <p:nvPr userDrawn="1"/>
        </p:nvSpPr>
        <p:spPr>
          <a:xfrm>
            <a:off x="8241436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Big scale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FD7E7F3D-3B87-48E6-B768-EC0F773CA9D0}"/>
              </a:ext>
            </a:extLst>
          </p:cNvPr>
          <p:cNvSpPr txBox="1"/>
          <p:nvPr userDrawn="1"/>
        </p:nvSpPr>
        <p:spPr>
          <a:xfrm>
            <a:off x="8241436" y="1756657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Alert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Alarm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CC1477E2-5C20-48CE-81AC-B5C1BC359C10}"/>
              </a:ext>
            </a:extLst>
          </p:cNvPr>
          <p:cNvSpPr txBox="1"/>
          <p:nvPr userDrawn="1"/>
        </p:nvSpPr>
        <p:spPr>
          <a:xfrm>
            <a:off x="8241436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Leader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8C920E2-9B75-45B2-9E36-9A3CBC54541B}"/>
              </a:ext>
            </a:extLst>
          </p:cNvPr>
          <p:cNvSpPr txBox="1"/>
          <p:nvPr userDrawn="1"/>
        </p:nvSpPr>
        <p:spPr>
          <a:xfrm>
            <a:off x="9670606" y="340508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Cost high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D4BD7B8-E404-439C-83BD-A1F5831F639F}"/>
              </a:ext>
            </a:extLst>
          </p:cNvPr>
          <p:cNvSpPr txBox="1"/>
          <p:nvPr userDrawn="1"/>
        </p:nvSpPr>
        <p:spPr>
          <a:xfrm>
            <a:off x="9670606" y="4229305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F201862-38EB-4F50-82FB-601D7C08C594}"/>
              </a:ext>
            </a:extLst>
          </p:cNvPr>
          <p:cNvSpPr txBox="1"/>
          <p:nvPr userDrawn="1"/>
        </p:nvSpPr>
        <p:spPr>
          <a:xfrm>
            <a:off x="9670606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Flexibility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51FBA84-2827-43BD-9732-BD2E19A56FFC}"/>
              </a:ext>
            </a:extLst>
          </p:cNvPr>
          <p:cNvSpPr txBox="1"/>
          <p:nvPr userDrawn="1"/>
        </p:nvSpPr>
        <p:spPr>
          <a:xfrm>
            <a:off x="9670606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Business partner-up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FE07581-9009-489F-8848-EBCBFA1D5B39}"/>
              </a:ext>
            </a:extLst>
          </p:cNvPr>
          <p:cNvSpPr txBox="1"/>
          <p:nvPr userDrawn="1"/>
        </p:nvSpPr>
        <p:spPr>
          <a:xfrm>
            <a:off x="9670606" y="1756657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App-3rd-party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D0478EB8-2C8F-48EE-AC90-39D5D4B92B0C}"/>
              </a:ext>
            </a:extLst>
          </p:cNvPr>
          <p:cNvSpPr txBox="1"/>
          <p:nvPr userDrawn="1"/>
        </p:nvSpPr>
        <p:spPr>
          <a:xfrm>
            <a:off x="10385191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Link alt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0A713AF-0941-4574-96FE-A1FC816DEDFB}"/>
              </a:ext>
            </a:extLst>
          </p:cNvPr>
          <p:cNvSpPr txBox="1"/>
          <p:nvPr userDrawn="1"/>
        </p:nvSpPr>
        <p:spPr>
          <a:xfrm>
            <a:off x="8956021" y="340508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Corporation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A4B19B8-E672-4D38-9CB3-0D8AC7998B08}"/>
              </a:ext>
            </a:extLst>
          </p:cNvPr>
          <p:cNvSpPr txBox="1"/>
          <p:nvPr userDrawn="1"/>
        </p:nvSpPr>
        <p:spPr>
          <a:xfrm>
            <a:off x="8956021" y="4229305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Ecosystem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162502A6-009E-4640-BF0B-03B421A81EF9}"/>
              </a:ext>
            </a:extLst>
          </p:cNvPr>
          <p:cNvSpPr txBox="1"/>
          <p:nvPr userDrawn="1"/>
        </p:nvSpPr>
        <p:spPr>
          <a:xfrm>
            <a:off x="8956021" y="505352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First-reply-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by-email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4519ACAC-486E-4160-8399-2F9B6D9251A0}"/>
              </a:ext>
            </a:extLst>
          </p:cNvPr>
          <p:cNvSpPr txBox="1"/>
          <p:nvPr userDrawn="1"/>
        </p:nvSpPr>
        <p:spPr>
          <a:xfrm>
            <a:off x="8956021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Bookmark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151B56ED-1ECF-41B5-8585-30BF106079DA}"/>
              </a:ext>
            </a:extLst>
          </p:cNvPr>
          <p:cNvSpPr txBox="1"/>
          <p:nvPr userDrawn="1"/>
        </p:nvSpPr>
        <p:spPr>
          <a:xfrm>
            <a:off x="8956021" y="1756657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Anniversary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E912F070-E60E-494A-8207-605F79AF303C}"/>
              </a:ext>
            </a:extLst>
          </p:cNvPr>
          <p:cNvSpPr txBox="1"/>
          <p:nvPr userDrawn="1"/>
        </p:nvSpPr>
        <p:spPr>
          <a:xfrm>
            <a:off x="9670606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8697B180-FE94-4F45-B97D-9C2F9A1781C2}"/>
              </a:ext>
            </a:extLst>
          </p:cNvPr>
          <p:cNvSpPr txBox="1"/>
          <p:nvPr userDrawn="1"/>
        </p:nvSpPr>
        <p:spPr>
          <a:xfrm>
            <a:off x="11099777" y="340508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Course-advanced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C1CA4086-EA73-495E-BE34-DD8203A7E949}"/>
              </a:ext>
            </a:extLst>
          </p:cNvPr>
          <p:cNvSpPr txBox="1"/>
          <p:nvPr userDrawn="1"/>
        </p:nvSpPr>
        <p:spPr>
          <a:xfrm>
            <a:off x="11099777" y="4229305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Enterprise competency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F21E85F-840B-4159-B44C-2390AF380EBC}"/>
              </a:ext>
            </a:extLst>
          </p:cNvPr>
          <p:cNvSpPr txBox="1"/>
          <p:nvPr userDrawn="1"/>
        </p:nvSpPr>
        <p:spPr>
          <a:xfrm>
            <a:off x="11099777" y="505352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Group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of users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25EF34C6-5A41-409E-9D55-A037DA071D04}"/>
              </a:ext>
            </a:extLst>
          </p:cNvPr>
          <p:cNvSpPr txBox="1"/>
          <p:nvPr userDrawn="1"/>
        </p:nvSpPr>
        <p:spPr>
          <a:xfrm>
            <a:off x="11099777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Business partner alt 2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68F42763-C69F-4D2A-971C-9A2AE0C3D097}"/>
              </a:ext>
            </a:extLst>
          </p:cNvPr>
          <p:cNvSpPr txBox="1"/>
          <p:nvPr userDrawn="1"/>
        </p:nvSpPr>
        <p:spPr>
          <a:xfrm>
            <a:off x="11099777" y="1756657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App-3rd-party  3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6508B084-8FC4-4867-9543-FB1C3A14170E}"/>
              </a:ext>
            </a:extLst>
          </p:cNvPr>
          <p:cNvSpPr txBox="1"/>
          <p:nvPr userDrawn="1"/>
        </p:nvSpPr>
        <p:spPr>
          <a:xfrm>
            <a:off x="8956021" y="5871746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Light bulb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675F9-B2EB-421B-A4C4-8B8683D0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68924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eft Bracket 8">
            <a:extLst>
              <a:ext uri="{FF2B5EF4-FFF2-40B4-BE49-F238E27FC236}">
                <a16:creationId xmlns:a16="http://schemas.microsoft.com/office/drawing/2014/main" id="{9DB06F89-EAA2-4FFE-B137-881E21A8ABBB}"/>
              </a:ext>
            </a:extLst>
          </p:cNvPr>
          <p:cNvSpPr/>
          <p:nvPr userDrawn="1"/>
        </p:nvSpPr>
        <p:spPr>
          <a:xfrm flipH="1">
            <a:off x="-7" y="1276793"/>
            <a:ext cx="3239347" cy="1619825"/>
          </a:xfrm>
          <a:prstGeom prst="leftBracket">
            <a:avLst>
              <a:gd name="adj" fmla="val 0"/>
            </a:avLst>
          </a:prstGeom>
          <a:solidFill>
            <a:schemeClr val="bg2"/>
          </a:solidFill>
          <a:ln w="127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4BF08-37C9-4A82-8CD9-F9E8C1101BAA}"/>
              </a:ext>
            </a:extLst>
          </p:cNvPr>
          <p:cNvSpPr txBox="1"/>
          <p:nvPr userDrawn="1"/>
        </p:nvSpPr>
        <p:spPr>
          <a:xfrm>
            <a:off x="1911026" y="2580873"/>
            <a:ext cx="1142892" cy="215444"/>
          </a:xfrm>
          <a:prstGeom prst="rect">
            <a:avLst/>
          </a:prstGeom>
          <a:noFill/>
        </p:spPr>
        <p:txBody>
          <a:bodyPr wrap="square" lIns="0" rIns="0" anchor="ctr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Robot Attended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97B60F-1078-4BE3-9CAB-8304FE309F6E}"/>
              </a:ext>
            </a:extLst>
          </p:cNvPr>
          <p:cNvSpPr txBox="1"/>
          <p:nvPr userDrawn="1"/>
        </p:nvSpPr>
        <p:spPr>
          <a:xfrm>
            <a:off x="539318" y="2580873"/>
            <a:ext cx="961152" cy="215444"/>
          </a:xfrm>
          <a:prstGeom prst="rect">
            <a:avLst/>
          </a:prstGeom>
          <a:noFill/>
        </p:spPr>
        <p:txBody>
          <a:bodyPr wrap="square" lIns="0" rIns="0" anchor="ctr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Robot Unattended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5CDC6-930D-434F-ABE4-523C106B2E88}"/>
              </a:ext>
            </a:extLst>
          </p:cNvPr>
          <p:cNvSpPr txBox="1"/>
          <p:nvPr userDrawn="1"/>
        </p:nvSpPr>
        <p:spPr>
          <a:xfrm>
            <a:off x="665076" y="1756657"/>
            <a:ext cx="709636" cy="215444"/>
          </a:xfrm>
          <a:prstGeom prst="rect">
            <a:avLst/>
          </a:prstGeom>
          <a:noFill/>
        </p:spPr>
        <p:txBody>
          <a:bodyPr wrap="square" lIns="0" rIns="0" anchor="ctr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Orchestrator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0D0A21-97F1-4BD7-B182-DCD48BBE1F84}"/>
              </a:ext>
            </a:extLst>
          </p:cNvPr>
          <p:cNvSpPr txBox="1"/>
          <p:nvPr userDrawn="1"/>
        </p:nvSpPr>
        <p:spPr>
          <a:xfrm>
            <a:off x="2320810" y="1756657"/>
            <a:ext cx="304800" cy="215444"/>
          </a:xfrm>
          <a:prstGeom prst="rect">
            <a:avLst/>
          </a:prstGeom>
          <a:noFill/>
        </p:spPr>
        <p:txBody>
          <a:bodyPr wrap="square" lIns="0" rIns="0" anchor="ctr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Studio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C5ACA1-85CB-4766-9421-AA20E838C068}"/>
              </a:ext>
            </a:extLst>
          </p:cNvPr>
          <p:cNvSpPr txBox="1"/>
          <p:nvPr userDrawn="1"/>
        </p:nvSpPr>
        <p:spPr>
          <a:xfrm>
            <a:off x="10387591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Calendar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357ABD-BDFE-43B6-9B70-42F54AF2329C}"/>
              </a:ext>
            </a:extLst>
          </p:cNvPr>
          <p:cNvSpPr txBox="1"/>
          <p:nvPr userDrawn="1"/>
        </p:nvSpPr>
        <p:spPr>
          <a:xfrm>
            <a:off x="10387591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Course foundation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4D8E62-1929-4FFF-BB15-019EB5FC2C28}"/>
              </a:ext>
            </a:extLst>
          </p:cNvPr>
          <p:cNvSpPr txBox="1"/>
          <p:nvPr userDrawn="1"/>
        </p:nvSpPr>
        <p:spPr>
          <a:xfrm>
            <a:off x="11099777" y="421649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Enterprise-competency alt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984A45-E83A-41BA-BCAB-578902BA60E6}"/>
              </a:ext>
            </a:extLst>
          </p:cNvPr>
          <p:cNvSpPr txBox="1"/>
          <p:nvPr userDrawn="1"/>
        </p:nvSpPr>
        <p:spPr>
          <a:xfrm>
            <a:off x="11099777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Growth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0A11A9-CC57-4BB8-89E1-E6E01DBEFBE7}"/>
              </a:ext>
            </a:extLst>
          </p:cNvPr>
          <p:cNvSpPr txBox="1"/>
          <p:nvPr userDrawn="1"/>
        </p:nvSpPr>
        <p:spPr>
          <a:xfrm>
            <a:off x="11099777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Certification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7AE3A5-23C6-4E16-93B7-EABD67CD7A27}"/>
              </a:ext>
            </a:extLst>
          </p:cNvPr>
          <p:cNvSpPr txBox="1"/>
          <p:nvPr userDrawn="1"/>
        </p:nvSpPr>
        <p:spPr>
          <a:xfrm>
            <a:off x="11099777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Course foundation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EC31DA-BB4F-4719-8E81-C706EC4BF705}"/>
              </a:ext>
            </a:extLst>
          </p:cNvPr>
          <p:cNvSpPr txBox="1"/>
          <p:nvPr userDrawn="1"/>
        </p:nvSpPr>
        <p:spPr>
          <a:xfrm>
            <a:off x="386232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Equal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7FAF32-C656-490B-861F-744C1885F0FF}"/>
              </a:ext>
            </a:extLst>
          </p:cNvPr>
          <p:cNvSpPr txBox="1"/>
          <p:nvPr userDrawn="1"/>
        </p:nvSpPr>
        <p:spPr>
          <a:xfrm>
            <a:off x="386232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Health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95A3F8-68C9-4D7E-B264-C8D119DED17E}"/>
              </a:ext>
            </a:extLst>
          </p:cNvPr>
          <p:cNvSpPr txBox="1"/>
          <p:nvPr userDrawn="1"/>
        </p:nvSpPr>
        <p:spPr>
          <a:xfrm>
            <a:off x="386232" y="336796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Chart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0B45D-E7D2-4205-948B-40F2D2C84361}"/>
              </a:ext>
            </a:extLst>
          </p:cNvPr>
          <p:cNvSpPr txBox="1"/>
          <p:nvPr userDrawn="1"/>
        </p:nvSpPr>
        <p:spPr>
          <a:xfrm>
            <a:off x="386232" y="421649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Course foundation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4E4E6B-8C58-4A87-811D-632BC3AF8E69}"/>
              </a:ext>
            </a:extLst>
          </p:cNvPr>
          <p:cNvSpPr txBox="1"/>
          <p:nvPr userDrawn="1"/>
        </p:nvSpPr>
        <p:spPr>
          <a:xfrm>
            <a:off x="1094199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90042C-17A5-4933-8C2F-049C18E5A584}"/>
              </a:ext>
            </a:extLst>
          </p:cNvPr>
          <p:cNvSpPr txBox="1"/>
          <p:nvPr userDrawn="1"/>
        </p:nvSpPr>
        <p:spPr>
          <a:xfrm>
            <a:off x="1094199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Heart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FC24A7-722C-4876-81E9-5552BE92F0F9}"/>
              </a:ext>
            </a:extLst>
          </p:cNvPr>
          <p:cNvSpPr txBox="1"/>
          <p:nvPr userDrawn="1"/>
        </p:nvSpPr>
        <p:spPr>
          <a:xfrm>
            <a:off x="1094199" y="336796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Clock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B9E5FB-8496-4F67-9246-4D3CF2F152F7}"/>
              </a:ext>
            </a:extLst>
          </p:cNvPr>
          <p:cNvSpPr txBox="1"/>
          <p:nvPr userDrawn="1"/>
        </p:nvSpPr>
        <p:spPr>
          <a:xfrm>
            <a:off x="1094199" y="421649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Course-orchestrator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82E093-A924-4BC2-9033-B0724C502141}"/>
              </a:ext>
            </a:extLst>
          </p:cNvPr>
          <p:cNvSpPr txBox="1"/>
          <p:nvPr userDrawn="1"/>
        </p:nvSpPr>
        <p:spPr>
          <a:xfrm>
            <a:off x="1808609" y="505352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Exception handling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2F9DD0-3AAD-4DF6-8FD9-49F5B75A74C9}"/>
              </a:ext>
            </a:extLst>
          </p:cNvPr>
          <p:cNvSpPr txBox="1"/>
          <p:nvPr userDrawn="1"/>
        </p:nvSpPr>
        <p:spPr>
          <a:xfrm>
            <a:off x="1808609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9BD512-2053-4FBA-B3CF-04340B99A94F}"/>
              </a:ext>
            </a:extLst>
          </p:cNvPr>
          <p:cNvSpPr txBox="1"/>
          <p:nvPr userDrawn="1"/>
        </p:nvSpPr>
        <p:spPr>
          <a:xfrm>
            <a:off x="1808609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Cloud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7C9C30-B068-4C5F-8A0C-B42845C388F0}"/>
              </a:ext>
            </a:extLst>
          </p:cNvPr>
          <p:cNvSpPr txBox="1"/>
          <p:nvPr userDrawn="1"/>
        </p:nvSpPr>
        <p:spPr>
          <a:xfrm>
            <a:off x="1808609" y="421649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CRM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62010E-3466-4D90-852C-06F41099ADD6}"/>
              </a:ext>
            </a:extLst>
          </p:cNvPr>
          <p:cNvSpPr txBox="1"/>
          <p:nvPr userDrawn="1"/>
        </p:nvSpPr>
        <p:spPr>
          <a:xfrm>
            <a:off x="2524257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Fast ROI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7844AA-A71F-4B8C-87CF-C5F3E6A4077B}"/>
              </a:ext>
            </a:extLst>
          </p:cNvPr>
          <p:cNvSpPr txBox="1"/>
          <p:nvPr userDrawn="1"/>
        </p:nvSpPr>
        <p:spPr>
          <a:xfrm>
            <a:off x="2524257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Hourglass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6AC10E-9432-4465-85A9-18EA52B6AF93}"/>
              </a:ext>
            </a:extLst>
          </p:cNvPr>
          <p:cNvSpPr txBox="1"/>
          <p:nvPr userDrawn="1"/>
        </p:nvSpPr>
        <p:spPr>
          <a:xfrm>
            <a:off x="4667488" y="336796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DF5416-163E-4A6E-A248-8E337597EA4D}"/>
              </a:ext>
            </a:extLst>
          </p:cNvPr>
          <p:cNvSpPr txBox="1"/>
          <p:nvPr userDrawn="1"/>
        </p:nvSpPr>
        <p:spPr>
          <a:xfrm>
            <a:off x="4667488" y="421649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Desktop program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B92149-B45A-4FC5-968C-B986E0C4700F}"/>
              </a:ext>
            </a:extLst>
          </p:cNvPr>
          <p:cNvSpPr txBox="1"/>
          <p:nvPr userDrawn="1"/>
        </p:nvSpPr>
        <p:spPr>
          <a:xfrm>
            <a:off x="5381899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First-link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F5A768-E7DC-4D96-AAF3-21FBBF300C0C}"/>
              </a:ext>
            </a:extLst>
          </p:cNvPr>
          <p:cNvSpPr txBox="1"/>
          <p:nvPr userDrawn="1"/>
        </p:nvSpPr>
        <p:spPr>
          <a:xfrm>
            <a:off x="4667488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Automated data entry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4F1FFB2-B0BC-446B-9B34-4288C9E9AFC9}"/>
              </a:ext>
            </a:extLst>
          </p:cNvPr>
          <p:cNvSpPr txBox="1"/>
          <p:nvPr userDrawn="1"/>
        </p:nvSpPr>
        <p:spPr>
          <a:xfrm>
            <a:off x="5381899" y="175307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AI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F7AAD6C-5663-4415-95C8-95A418271499}"/>
              </a:ext>
            </a:extLst>
          </p:cNvPr>
          <p:cNvSpPr txBox="1"/>
          <p:nvPr userDrawn="1"/>
        </p:nvSpPr>
        <p:spPr>
          <a:xfrm>
            <a:off x="5381899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Keyboard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202B93-89D8-4FDD-8D9A-0C21EF535DD5}"/>
              </a:ext>
            </a:extLst>
          </p:cNvPr>
          <p:cNvSpPr txBox="1"/>
          <p:nvPr userDrawn="1"/>
        </p:nvSpPr>
        <p:spPr>
          <a:xfrm>
            <a:off x="5381899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Complete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audit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F4B8E3-F91B-4E96-93C4-2D4AE885E78B}"/>
              </a:ext>
            </a:extLst>
          </p:cNvPr>
          <p:cNvSpPr txBox="1"/>
          <p:nvPr userDrawn="1"/>
        </p:nvSpPr>
        <p:spPr>
          <a:xfrm>
            <a:off x="5381899" y="421649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Document </a:t>
            </a:r>
            <a:br>
              <a:rPr lang="en-US" sz="800" dirty="0">
                <a:solidFill>
                  <a:schemeClr val="tx1"/>
                </a:solidFill>
              </a:rPr>
            </a:b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5058D7-7643-429A-89EC-F353837EA808}"/>
              </a:ext>
            </a:extLst>
          </p:cNvPr>
          <p:cNvSpPr txBox="1"/>
          <p:nvPr userDrawn="1"/>
        </p:nvSpPr>
        <p:spPr>
          <a:xfrm>
            <a:off x="6096309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First-mention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8070FC8-666B-4E4E-9D25-C3E250A33377}"/>
              </a:ext>
            </a:extLst>
          </p:cNvPr>
          <p:cNvSpPr txBox="1"/>
          <p:nvPr userDrawn="1"/>
        </p:nvSpPr>
        <p:spPr>
          <a:xfrm>
            <a:off x="5381899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Automation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E145C96-DBDE-46E2-9171-37C44FC392A8}"/>
              </a:ext>
            </a:extLst>
          </p:cNvPr>
          <p:cNvSpPr txBox="1"/>
          <p:nvPr userDrawn="1"/>
        </p:nvSpPr>
        <p:spPr>
          <a:xfrm>
            <a:off x="6096309" y="175307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AI Alt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F2FF4D-B1BD-4666-8C9D-753E6C0E2A6E}"/>
              </a:ext>
            </a:extLst>
          </p:cNvPr>
          <p:cNvSpPr txBox="1"/>
          <p:nvPr userDrawn="1"/>
        </p:nvSpPr>
        <p:spPr>
          <a:xfrm>
            <a:off x="6096309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Label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4C49745-860B-4CA3-9551-970E17443DF5}"/>
              </a:ext>
            </a:extLst>
          </p:cNvPr>
          <p:cNvSpPr txBox="1"/>
          <p:nvPr userDrawn="1"/>
        </p:nvSpPr>
        <p:spPr>
          <a:xfrm>
            <a:off x="6096309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Contact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252A578-B230-4B6B-AAAA-19F05A989A4C}"/>
              </a:ext>
            </a:extLst>
          </p:cNvPr>
          <p:cNvSpPr txBox="1"/>
          <p:nvPr userDrawn="1"/>
        </p:nvSpPr>
        <p:spPr>
          <a:xfrm>
            <a:off x="6096309" y="421649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Done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E902129-2039-4AC5-9EBC-415B09B01A10}"/>
              </a:ext>
            </a:extLst>
          </p:cNvPr>
          <p:cNvSpPr txBox="1"/>
          <p:nvPr userDrawn="1"/>
        </p:nvSpPr>
        <p:spPr>
          <a:xfrm>
            <a:off x="6810720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First-</a:t>
            </a:r>
            <a:r>
              <a:rPr lang="en-US" sz="800" dirty="0" err="1">
                <a:solidFill>
                  <a:schemeClr val="tx1"/>
                </a:solidFill>
              </a:rPr>
              <a:t>onebox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1D5AB5D-E898-4CE8-88C3-3E21999E6C50}"/>
              </a:ext>
            </a:extLst>
          </p:cNvPr>
          <p:cNvSpPr txBox="1"/>
          <p:nvPr userDrawn="1"/>
        </p:nvSpPr>
        <p:spPr>
          <a:xfrm>
            <a:off x="6096309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Background automation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8021956-D404-44CD-8BDA-4678E175BE1E}"/>
              </a:ext>
            </a:extLst>
          </p:cNvPr>
          <p:cNvSpPr txBox="1"/>
          <p:nvPr userDrawn="1"/>
        </p:nvSpPr>
        <p:spPr>
          <a:xfrm>
            <a:off x="6810720" y="175307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AI Enabled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BA3CC2-4687-4D55-A9A9-C1937314AF35}"/>
              </a:ext>
            </a:extLst>
          </p:cNvPr>
          <p:cNvSpPr txBox="1"/>
          <p:nvPr userDrawn="1"/>
        </p:nvSpPr>
        <p:spPr>
          <a:xfrm>
            <a:off x="6810720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Label alt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5C6136B-4DC2-4E31-AF26-A93DBD24CA8F}"/>
              </a:ext>
            </a:extLst>
          </p:cNvPr>
          <p:cNvSpPr txBox="1"/>
          <p:nvPr userDrawn="1"/>
        </p:nvSpPr>
        <p:spPr>
          <a:xfrm>
            <a:off x="8959652" y="336796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Cost low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44B68C6-DDF9-4772-BACB-2418FAC2EB35}"/>
              </a:ext>
            </a:extLst>
          </p:cNvPr>
          <p:cNvSpPr txBox="1"/>
          <p:nvPr userDrawn="1"/>
        </p:nvSpPr>
        <p:spPr>
          <a:xfrm>
            <a:off x="8959652" y="421649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Editor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E3E25C0-0159-47D0-8404-B2FD99482D3C}"/>
              </a:ext>
            </a:extLst>
          </p:cNvPr>
          <p:cNvSpPr txBox="1"/>
          <p:nvPr userDrawn="1"/>
        </p:nvSpPr>
        <p:spPr>
          <a:xfrm>
            <a:off x="9672676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2B148EE-860B-42DE-AA87-19FA87556A69}"/>
              </a:ext>
            </a:extLst>
          </p:cNvPr>
          <p:cNvSpPr txBox="1"/>
          <p:nvPr userDrawn="1"/>
        </p:nvSpPr>
        <p:spPr>
          <a:xfrm>
            <a:off x="8959652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Business partner-up alt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2684DB5-07E2-4F18-B4CE-CB234FC03788}"/>
              </a:ext>
            </a:extLst>
          </p:cNvPr>
          <p:cNvSpPr txBox="1"/>
          <p:nvPr userDrawn="1"/>
        </p:nvSpPr>
        <p:spPr>
          <a:xfrm>
            <a:off x="9672676" y="175307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App-3rd-party  2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9761184-BF59-4B13-A148-A1A500BA9BEB}"/>
              </a:ext>
            </a:extLst>
          </p:cNvPr>
          <p:cNvSpPr txBox="1"/>
          <p:nvPr userDrawn="1"/>
        </p:nvSpPr>
        <p:spPr>
          <a:xfrm>
            <a:off x="10387591" y="587773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Link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special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C181999-EBCB-4B10-8CC1-A8EDD2AA8AB7}"/>
              </a:ext>
            </a:extLst>
          </p:cNvPr>
          <p:cNvSpPr txBox="1"/>
          <p:nvPr userDrawn="1"/>
        </p:nvSpPr>
        <p:spPr>
          <a:xfrm>
            <a:off x="2524257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Cloud download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42A1ADC-4E65-45D8-9FF2-DAF8DF6DBFDB}"/>
              </a:ext>
            </a:extLst>
          </p:cNvPr>
          <p:cNvSpPr txBox="1"/>
          <p:nvPr userDrawn="1"/>
        </p:nvSpPr>
        <p:spPr>
          <a:xfrm>
            <a:off x="2524257" y="421649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Crown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BD0D93A-0A4E-4141-B475-A7A7949E5E19}"/>
              </a:ext>
            </a:extLst>
          </p:cNvPr>
          <p:cNvSpPr txBox="1"/>
          <p:nvPr userDrawn="1"/>
        </p:nvSpPr>
        <p:spPr>
          <a:xfrm>
            <a:off x="3241239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First Emoji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BF395BA-B452-4237-A96E-6132CA84743F}"/>
              </a:ext>
            </a:extLst>
          </p:cNvPr>
          <p:cNvSpPr txBox="1"/>
          <p:nvPr userDrawn="1"/>
        </p:nvSpPr>
        <p:spPr>
          <a:xfrm>
            <a:off x="11099777" y="175307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Assessment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1FC3985-50EB-4C6E-8D13-22CC4D33A8D4}"/>
              </a:ext>
            </a:extLst>
          </p:cNvPr>
          <p:cNvSpPr txBox="1"/>
          <p:nvPr userDrawn="1"/>
        </p:nvSpPr>
        <p:spPr>
          <a:xfrm>
            <a:off x="3241239" y="175307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Abstract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7BFD4676-4AB4-4045-B6A7-BD0E3B58EDCD}"/>
              </a:ext>
            </a:extLst>
          </p:cNvPr>
          <p:cNvSpPr txBox="1"/>
          <p:nvPr userDrawn="1"/>
        </p:nvSpPr>
        <p:spPr>
          <a:xfrm>
            <a:off x="3241239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Information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B512916-1354-402C-AB26-7E879440F016}"/>
              </a:ext>
            </a:extLst>
          </p:cNvPr>
          <p:cNvSpPr txBox="1"/>
          <p:nvPr userDrawn="1"/>
        </p:nvSpPr>
        <p:spPr>
          <a:xfrm>
            <a:off x="3932072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Cloud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upload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DE45D832-8D81-4441-8923-732A16BCBF20}"/>
              </a:ext>
            </a:extLst>
          </p:cNvPr>
          <p:cNvSpPr txBox="1"/>
          <p:nvPr userDrawn="1"/>
        </p:nvSpPr>
        <p:spPr>
          <a:xfrm>
            <a:off x="3932072" y="421649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Decrease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ACCD6C7D-8D4F-471F-BF6A-3DA2E570A11A}"/>
              </a:ext>
            </a:extLst>
          </p:cNvPr>
          <p:cNvSpPr txBox="1"/>
          <p:nvPr userDrawn="1"/>
        </p:nvSpPr>
        <p:spPr>
          <a:xfrm>
            <a:off x="4667488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First-like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2DF3D9B-AEFD-4913-9091-1766F686CC24}"/>
              </a:ext>
            </a:extLst>
          </p:cNvPr>
          <p:cNvSpPr txBox="1"/>
          <p:nvPr userDrawn="1"/>
        </p:nvSpPr>
        <p:spPr>
          <a:xfrm>
            <a:off x="3932072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Autobiographer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CA99349-7E4F-42A8-B135-0254590B3A20}"/>
              </a:ext>
            </a:extLst>
          </p:cNvPr>
          <p:cNvSpPr txBox="1"/>
          <p:nvPr userDrawn="1"/>
        </p:nvSpPr>
        <p:spPr>
          <a:xfrm>
            <a:off x="4667488" y="175307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Advanced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OCR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E2829F3-9FE5-421B-A781-8133376E77C9}"/>
              </a:ext>
            </a:extLst>
          </p:cNvPr>
          <p:cNvSpPr txBox="1"/>
          <p:nvPr userDrawn="1"/>
        </p:nvSpPr>
        <p:spPr>
          <a:xfrm>
            <a:off x="4667488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Institutionalize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4277E678-95C6-4042-906A-9B98BDABD780}"/>
              </a:ext>
            </a:extLst>
          </p:cNvPr>
          <p:cNvSpPr txBox="1"/>
          <p:nvPr userDrawn="1"/>
        </p:nvSpPr>
        <p:spPr>
          <a:xfrm>
            <a:off x="3241239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Cloud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secure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9D653F88-C5C2-4DA1-9FD2-F1148CC933FA}"/>
              </a:ext>
            </a:extLst>
          </p:cNvPr>
          <p:cNvSpPr txBox="1"/>
          <p:nvPr userDrawn="1"/>
        </p:nvSpPr>
        <p:spPr>
          <a:xfrm>
            <a:off x="3241239" y="421649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Cultural acceptance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FD2CDFC3-B977-465E-A8FC-581C80106056}"/>
              </a:ext>
            </a:extLst>
          </p:cNvPr>
          <p:cNvSpPr txBox="1"/>
          <p:nvPr userDrawn="1"/>
        </p:nvSpPr>
        <p:spPr>
          <a:xfrm>
            <a:off x="3932072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First Flag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17BB878-8640-4043-B10E-730925B9B418}"/>
              </a:ext>
            </a:extLst>
          </p:cNvPr>
          <p:cNvSpPr txBox="1"/>
          <p:nvPr userDrawn="1"/>
        </p:nvSpPr>
        <p:spPr>
          <a:xfrm>
            <a:off x="3241239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Atom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BD1719A-8A2E-4BE8-AE36-F41AC5723B2E}"/>
              </a:ext>
            </a:extLst>
          </p:cNvPr>
          <p:cNvSpPr txBox="1"/>
          <p:nvPr userDrawn="1"/>
        </p:nvSpPr>
        <p:spPr>
          <a:xfrm>
            <a:off x="3932072" y="175307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0ADFD1E-2D8B-44B9-B547-A54094EF1EB4}"/>
              </a:ext>
            </a:extLst>
          </p:cNvPr>
          <p:cNvSpPr txBox="1"/>
          <p:nvPr userDrawn="1"/>
        </p:nvSpPr>
        <p:spPr>
          <a:xfrm>
            <a:off x="3932072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3E604084-A22E-4804-9DD7-818B5B77E8B0}"/>
              </a:ext>
            </a:extLst>
          </p:cNvPr>
          <p:cNvSpPr txBox="1"/>
          <p:nvPr userDrawn="1"/>
        </p:nvSpPr>
        <p:spPr>
          <a:xfrm>
            <a:off x="6810720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Contact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email alt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6EFCF0E-5483-4412-948C-D62CB2FCDF4C}"/>
              </a:ext>
            </a:extLst>
          </p:cNvPr>
          <p:cNvSpPr txBox="1"/>
          <p:nvPr userDrawn="1"/>
        </p:nvSpPr>
        <p:spPr>
          <a:xfrm>
            <a:off x="6810720" y="421649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Ease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of use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D89995A6-FEE0-4A1F-A817-D11AF7B5C394}"/>
              </a:ext>
            </a:extLst>
          </p:cNvPr>
          <p:cNvSpPr txBox="1"/>
          <p:nvPr userDrawn="1"/>
        </p:nvSpPr>
        <p:spPr>
          <a:xfrm>
            <a:off x="7525130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First-quote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F3FE832-7D1D-4660-BA4A-0AA427F63DAF}"/>
              </a:ext>
            </a:extLst>
          </p:cNvPr>
          <p:cNvSpPr txBox="1"/>
          <p:nvPr userDrawn="1"/>
        </p:nvSpPr>
        <p:spPr>
          <a:xfrm>
            <a:off x="6810720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Big scale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FD7E7F3D-3B87-48E6-B768-EC0F773CA9D0}"/>
              </a:ext>
            </a:extLst>
          </p:cNvPr>
          <p:cNvSpPr txBox="1"/>
          <p:nvPr userDrawn="1"/>
        </p:nvSpPr>
        <p:spPr>
          <a:xfrm>
            <a:off x="7525130" y="175307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Alert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Alarm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CC1477E2-5C20-48CE-81AC-B5C1BC359C10}"/>
              </a:ext>
            </a:extLst>
          </p:cNvPr>
          <p:cNvSpPr txBox="1"/>
          <p:nvPr userDrawn="1"/>
        </p:nvSpPr>
        <p:spPr>
          <a:xfrm>
            <a:off x="7525130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Leader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8C920E2-9B75-45B2-9E36-9A3CBC54541B}"/>
              </a:ext>
            </a:extLst>
          </p:cNvPr>
          <p:cNvSpPr txBox="1"/>
          <p:nvPr userDrawn="1"/>
        </p:nvSpPr>
        <p:spPr>
          <a:xfrm>
            <a:off x="8239541" y="336796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Cost high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D4BD7B8-E404-439C-83BD-A1F5831F639F}"/>
              </a:ext>
            </a:extLst>
          </p:cNvPr>
          <p:cNvSpPr txBox="1"/>
          <p:nvPr userDrawn="1"/>
        </p:nvSpPr>
        <p:spPr>
          <a:xfrm>
            <a:off x="8239541" y="421649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F201862-38EB-4F50-82FB-601D7C08C594}"/>
              </a:ext>
            </a:extLst>
          </p:cNvPr>
          <p:cNvSpPr txBox="1"/>
          <p:nvPr userDrawn="1"/>
        </p:nvSpPr>
        <p:spPr>
          <a:xfrm>
            <a:off x="8959652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Flexibility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51FBA84-2827-43BD-9732-BD2E19A56FFC}"/>
              </a:ext>
            </a:extLst>
          </p:cNvPr>
          <p:cNvSpPr txBox="1"/>
          <p:nvPr userDrawn="1"/>
        </p:nvSpPr>
        <p:spPr>
          <a:xfrm>
            <a:off x="8239541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Business partner-up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FE07581-9009-489F-8848-EBCBFA1D5B39}"/>
              </a:ext>
            </a:extLst>
          </p:cNvPr>
          <p:cNvSpPr txBox="1"/>
          <p:nvPr userDrawn="1"/>
        </p:nvSpPr>
        <p:spPr>
          <a:xfrm>
            <a:off x="8959652" y="175307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App-3rd-party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D0478EB8-2C8F-48EE-AC90-39D5D4B92B0C}"/>
              </a:ext>
            </a:extLst>
          </p:cNvPr>
          <p:cNvSpPr txBox="1"/>
          <p:nvPr userDrawn="1"/>
        </p:nvSpPr>
        <p:spPr>
          <a:xfrm>
            <a:off x="9672676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Link alt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0A713AF-0941-4574-96FE-A1FC816DEDFB}"/>
              </a:ext>
            </a:extLst>
          </p:cNvPr>
          <p:cNvSpPr txBox="1"/>
          <p:nvPr userDrawn="1"/>
        </p:nvSpPr>
        <p:spPr>
          <a:xfrm>
            <a:off x="7525130" y="336796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Corporation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A4B19B8-E672-4D38-9CB3-0D8AC7998B08}"/>
              </a:ext>
            </a:extLst>
          </p:cNvPr>
          <p:cNvSpPr txBox="1"/>
          <p:nvPr userDrawn="1"/>
        </p:nvSpPr>
        <p:spPr>
          <a:xfrm>
            <a:off x="7525130" y="421649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Ecosystem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162502A6-009E-4640-BF0B-03B421A81EF9}"/>
              </a:ext>
            </a:extLst>
          </p:cNvPr>
          <p:cNvSpPr txBox="1"/>
          <p:nvPr userDrawn="1"/>
        </p:nvSpPr>
        <p:spPr>
          <a:xfrm>
            <a:off x="8239541" y="505352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First-reply-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by-email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4519ACAC-486E-4160-8399-2F9B6D9251A0}"/>
              </a:ext>
            </a:extLst>
          </p:cNvPr>
          <p:cNvSpPr txBox="1"/>
          <p:nvPr userDrawn="1"/>
        </p:nvSpPr>
        <p:spPr>
          <a:xfrm>
            <a:off x="7525130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Bookmark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151B56ED-1ECF-41B5-8585-30BF106079DA}"/>
              </a:ext>
            </a:extLst>
          </p:cNvPr>
          <p:cNvSpPr txBox="1"/>
          <p:nvPr userDrawn="1"/>
        </p:nvSpPr>
        <p:spPr>
          <a:xfrm>
            <a:off x="8239541" y="175307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Anniversary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E912F070-E60E-494A-8207-605F79AF303C}"/>
              </a:ext>
            </a:extLst>
          </p:cNvPr>
          <p:cNvSpPr txBox="1"/>
          <p:nvPr userDrawn="1"/>
        </p:nvSpPr>
        <p:spPr>
          <a:xfrm>
            <a:off x="8959652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8697B180-FE94-4F45-B97D-9C2F9A1781C2}"/>
              </a:ext>
            </a:extLst>
          </p:cNvPr>
          <p:cNvSpPr txBox="1"/>
          <p:nvPr userDrawn="1"/>
        </p:nvSpPr>
        <p:spPr>
          <a:xfrm>
            <a:off x="9672676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Course-advanced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C1CA4086-EA73-495E-BE34-DD8203A7E949}"/>
              </a:ext>
            </a:extLst>
          </p:cNvPr>
          <p:cNvSpPr txBox="1"/>
          <p:nvPr userDrawn="1"/>
        </p:nvSpPr>
        <p:spPr>
          <a:xfrm>
            <a:off x="10387591" y="421649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Enterprise competency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F21E85F-840B-4159-B44C-2390AF380EBC}"/>
              </a:ext>
            </a:extLst>
          </p:cNvPr>
          <p:cNvSpPr txBox="1"/>
          <p:nvPr userDrawn="1"/>
        </p:nvSpPr>
        <p:spPr>
          <a:xfrm>
            <a:off x="10387591" y="505352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Group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of users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25EF34C6-5A41-409E-9D55-A037DA071D04}"/>
              </a:ext>
            </a:extLst>
          </p:cNvPr>
          <p:cNvSpPr txBox="1"/>
          <p:nvPr userDrawn="1"/>
        </p:nvSpPr>
        <p:spPr>
          <a:xfrm>
            <a:off x="9672676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Business partner alt 2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68F42763-C69F-4D2A-971C-9A2AE0C3D097}"/>
              </a:ext>
            </a:extLst>
          </p:cNvPr>
          <p:cNvSpPr txBox="1"/>
          <p:nvPr userDrawn="1"/>
        </p:nvSpPr>
        <p:spPr>
          <a:xfrm>
            <a:off x="10387591" y="175307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App-3rd-party  3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6508B084-8FC4-4867-9543-FB1C3A14170E}"/>
              </a:ext>
            </a:extLst>
          </p:cNvPr>
          <p:cNvSpPr txBox="1"/>
          <p:nvPr userDrawn="1"/>
        </p:nvSpPr>
        <p:spPr>
          <a:xfrm>
            <a:off x="8239541" y="5871746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Light bulb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6A5FF4F-117C-46A1-8F8D-38F0364B849F}"/>
              </a:ext>
            </a:extLst>
          </p:cNvPr>
          <p:cNvSpPr txBox="1"/>
          <p:nvPr userDrawn="1"/>
        </p:nvSpPr>
        <p:spPr>
          <a:xfrm>
            <a:off x="9672676" y="421649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Emoji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9EF2EE-05B7-42BC-AF7B-39AE6F11FCD0}"/>
              </a:ext>
            </a:extLst>
          </p:cNvPr>
          <p:cNvSpPr txBox="1"/>
          <p:nvPr userDrawn="1"/>
        </p:nvSpPr>
        <p:spPr>
          <a:xfrm>
            <a:off x="11099777" y="5871457"/>
            <a:ext cx="709636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Link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special alt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CB1E86-CCD1-4632-B380-A59BDFD1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81994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c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extBox 480">
            <a:extLst>
              <a:ext uri="{FF2B5EF4-FFF2-40B4-BE49-F238E27FC236}">
                <a16:creationId xmlns:a16="http://schemas.microsoft.com/office/drawing/2014/main" id="{AC615E34-413E-4787-A19A-23E64973C9DA}"/>
              </a:ext>
            </a:extLst>
          </p:cNvPr>
          <p:cNvSpPr txBox="1"/>
          <p:nvPr userDrawn="1"/>
        </p:nvSpPr>
        <p:spPr>
          <a:xfrm>
            <a:off x="11099777" y="3402693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RPA </a:t>
            </a:r>
          </a:p>
          <a:p>
            <a:pPr algn="ctr"/>
            <a:r>
              <a:rPr lang="en-US" sz="800" dirty="0"/>
              <a:t>champion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43695054-C61D-4048-97DD-B4874916B2D7}"/>
              </a:ext>
            </a:extLst>
          </p:cNvPr>
          <p:cNvSpPr txBox="1"/>
          <p:nvPr userDrawn="1"/>
        </p:nvSpPr>
        <p:spPr>
          <a:xfrm>
            <a:off x="387912" y="3402693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Question and answer</a:t>
            </a: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A6C906EC-3BF3-41F8-AD3E-DB9F94B5786C}"/>
              </a:ext>
            </a:extLst>
          </p:cNvPr>
          <p:cNvSpPr txBox="1"/>
          <p:nvPr userDrawn="1"/>
        </p:nvSpPr>
        <p:spPr>
          <a:xfrm>
            <a:off x="1102036" y="3402693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Question and answer 2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3739D30C-787B-4908-A5B6-482630A007D6}"/>
              </a:ext>
            </a:extLst>
          </p:cNvPr>
          <p:cNvSpPr txBox="1"/>
          <p:nvPr userDrawn="1"/>
        </p:nvSpPr>
        <p:spPr>
          <a:xfrm>
            <a:off x="1816160" y="3402693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Ramp up</a:t>
            </a: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05B1DE10-9695-4971-80F4-C71CC18892ED}"/>
              </a:ext>
            </a:extLst>
          </p:cNvPr>
          <p:cNvSpPr txBox="1"/>
          <p:nvPr userDrawn="1"/>
        </p:nvSpPr>
        <p:spPr>
          <a:xfrm>
            <a:off x="2530284" y="3402693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Ramp up alt</a:t>
            </a: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1BC2EBBC-D131-4C9B-822F-859BF0D3E11D}"/>
              </a:ext>
            </a:extLst>
          </p:cNvPr>
          <p:cNvSpPr txBox="1"/>
          <p:nvPr userDrawn="1"/>
        </p:nvSpPr>
        <p:spPr>
          <a:xfrm>
            <a:off x="3958532" y="3402693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Read guidelines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EA3E2C6B-DE78-432C-BD6D-E20DD4D4E556}"/>
              </a:ext>
            </a:extLst>
          </p:cNvPr>
          <p:cNvSpPr txBox="1"/>
          <p:nvPr userDrawn="1"/>
        </p:nvSpPr>
        <p:spPr>
          <a:xfrm>
            <a:off x="8957400" y="3402693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Reply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9C1BD8A4-FE5D-4806-BADE-1CFC67DA8B6C}"/>
              </a:ext>
            </a:extLst>
          </p:cNvPr>
          <p:cNvSpPr txBox="1"/>
          <p:nvPr userDrawn="1"/>
        </p:nvSpPr>
        <p:spPr>
          <a:xfrm>
            <a:off x="9671524" y="3402693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Resource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62A521C1-1AC2-444D-9353-DA2BF0D0E971}"/>
              </a:ext>
            </a:extLst>
          </p:cNvPr>
          <p:cNvSpPr txBox="1"/>
          <p:nvPr userDrawn="1"/>
        </p:nvSpPr>
        <p:spPr>
          <a:xfrm>
            <a:off x="4672656" y="3402693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Redesign</a:t>
            </a: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1B59161D-EF39-475E-8160-23C3BD4D0A6F}"/>
              </a:ext>
            </a:extLst>
          </p:cNvPr>
          <p:cNvSpPr txBox="1"/>
          <p:nvPr userDrawn="1"/>
        </p:nvSpPr>
        <p:spPr>
          <a:xfrm>
            <a:off x="5386780" y="3402693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Redesign alt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4855D20C-F5A4-4CA2-B1F0-59FDFFE82FB7}"/>
              </a:ext>
            </a:extLst>
          </p:cNvPr>
          <p:cNvSpPr txBox="1"/>
          <p:nvPr userDrawn="1"/>
        </p:nvSpPr>
        <p:spPr>
          <a:xfrm>
            <a:off x="6100904" y="3402693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Refresh</a:t>
            </a: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EAB78544-A46D-4B34-ABA5-9AC1B92D6928}"/>
              </a:ext>
            </a:extLst>
          </p:cNvPr>
          <p:cNvSpPr txBox="1"/>
          <p:nvPr userDrawn="1"/>
        </p:nvSpPr>
        <p:spPr>
          <a:xfrm>
            <a:off x="6815028" y="3402693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Refresh 2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23908CC5-377C-4D4E-97C1-93221C641C3F}"/>
              </a:ext>
            </a:extLst>
          </p:cNvPr>
          <p:cNvSpPr txBox="1"/>
          <p:nvPr userDrawn="1"/>
        </p:nvSpPr>
        <p:spPr>
          <a:xfrm>
            <a:off x="7529152" y="3402693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Remove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4AA6AC7A-EE57-4D30-AB02-B7D06C284876}"/>
              </a:ext>
            </a:extLst>
          </p:cNvPr>
          <p:cNvSpPr txBox="1"/>
          <p:nvPr userDrawn="1"/>
        </p:nvSpPr>
        <p:spPr>
          <a:xfrm>
            <a:off x="8243276" y="3402693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Remove alt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CBCB365D-6F32-4060-873F-CC51026F549A}"/>
              </a:ext>
            </a:extLst>
          </p:cNvPr>
          <p:cNvSpPr txBox="1"/>
          <p:nvPr userDrawn="1"/>
        </p:nvSpPr>
        <p:spPr>
          <a:xfrm>
            <a:off x="10385648" y="3402693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RPA business analyst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B27BD45D-A29D-4C35-943D-36BC46929E60}"/>
              </a:ext>
            </a:extLst>
          </p:cNvPr>
          <p:cNvSpPr txBox="1"/>
          <p:nvPr userDrawn="1"/>
        </p:nvSpPr>
        <p:spPr>
          <a:xfrm>
            <a:off x="3244408" y="3402693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Reader</a:t>
            </a:r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55F77E08-46EE-441F-94A2-0790AB601D87}"/>
              </a:ext>
            </a:extLst>
          </p:cNvPr>
          <p:cNvSpPr txBox="1"/>
          <p:nvPr userDrawn="1"/>
        </p:nvSpPr>
        <p:spPr>
          <a:xfrm>
            <a:off x="11099777" y="4225711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Solutions 2</a:t>
            </a:r>
          </a:p>
        </p:txBody>
      </p:sp>
      <p:sp>
        <p:nvSpPr>
          <p:cNvPr id="515" name="TextBox 514">
            <a:extLst>
              <a:ext uri="{FF2B5EF4-FFF2-40B4-BE49-F238E27FC236}">
                <a16:creationId xmlns:a16="http://schemas.microsoft.com/office/drawing/2014/main" id="{FCB7DA7A-591F-45C1-82C3-D8D63866060A}"/>
              </a:ext>
            </a:extLst>
          </p:cNvPr>
          <p:cNvSpPr txBox="1"/>
          <p:nvPr userDrawn="1"/>
        </p:nvSpPr>
        <p:spPr>
          <a:xfrm>
            <a:off x="387912" y="4225711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RPA </a:t>
            </a:r>
          </a:p>
          <a:p>
            <a:pPr algn="ctr"/>
            <a:r>
              <a:rPr lang="en-US" sz="800" dirty="0"/>
              <a:t>developer</a:t>
            </a:r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455D9B53-7960-4EB1-80A2-EAF88554FEBC}"/>
              </a:ext>
            </a:extLst>
          </p:cNvPr>
          <p:cNvSpPr txBox="1"/>
          <p:nvPr userDrawn="1"/>
        </p:nvSpPr>
        <p:spPr>
          <a:xfrm>
            <a:off x="1102036" y="4225711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RPA infrastructure engineer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B9066059-AD8D-4A14-8FEB-1158D84E217C}"/>
              </a:ext>
            </a:extLst>
          </p:cNvPr>
          <p:cNvSpPr txBox="1"/>
          <p:nvPr userDrawn="1"/>
        </p:nvSpPr>
        <p:spPr>
          <a:xfrm>
            <a:off x="1816160" y="4225711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RPA service support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67B61ACC-574C-49AD-947F-DB134A0CAFD7}"/>
              </a:ext>
            </a:extLst>
          </p:cNvPr>
          <p:cNvSpPr txBox="1"/>
          <p:nvPr userDrawn="1"/>
        </p:nvSpPr>
        <p:spPr>
          <a:xfrm>
            <a:off x="2530284" y="4225711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RPA solution architect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FEA6A46D-381F-4D58-8A2C-8F116B6F3618}"/>
              </a:ext>
            </a:extLst>
          </p:cNvPr>
          <p:cNvSpPr txBox="1"/>
          <p:nvPr userDrawn="1"/>
        </p:nvSpPr>
        <p:spPr>
          <a:xfrm>
            <a:off x="3958532" y="4225711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Satellite</a:t>
            </a:r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6B3D1753-5E98-4036-89D2-A3A6ED41A061}"/>
              </a:ext>
            </a:extLst>
          </p:cNvPr>
          <p:cNvSpPr txBox="1"/>
          <p:nvPr userDrawn="1"/>
        </p:nvSpPr>
        <p:spPr>
          <a:xfrm>
            <a:off x="8957400" y="4225711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Share alt</a:t>
            </a:r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1DA7C23D-BE51-49E8-BB62-C8DACEE344EA}"/>
              </a:ext>
            </a:extLst>
          </p:cNvPr>
          <p:cNvSpPr txBox="1"/>
          <p:nvPr userDrawn="1"/>
        </p:nvSpPr>
        <p:spPr>
          <a:xfrm>
            <a:off x="9671524" y="4225711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Slideshow</a:t>
            </a: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4C971421-FEBD-480A-8841-267C78DDB260}"/>
              </a:ext>
            </a:extLst>
          </p:cNvPr>
          <p:cNvSpPr txBox="1"/>
          <p:nvPr userDrawn="1"/>
        </p:nvSpPr>
        <p:spPr>
          <a:xfrm>
            <a:off x="4672656" y="4225711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Seamless integration</a:t>
            </a:r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CF556A5D-A514-4456-B6EF-8A51C2301454}"/>
              </a:ext>
            </a:extLst>
          </p:cNvPr>
          <p:cNvSpPr txBox="1"/>
          <p:nvPr userDrawn="1"/>
        </p:nvSpPr>
        <p:spPr>
          <a:xfrm>
            <a:off x="5386780" y="4225711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Seamless integration alt</a:t>
            </a: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212C814A-D0C6-45DA-96B0-187D50BD6654}"/>
              </a:ext>
            </a:extLst>
          </p:cNvPr>
          <p:cNvSpPr txBox="1"/>
          <p:nvPr userDrawn="1"/>
        </p:nvSpPr>
        <p:spPr>
          <a:xfrm>
            <a:off x="6100904" y="4225711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Search</a:t>
            </a:r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68B03B50-8107-4D3C-B55B-3DDB371058DF}"/>
              </a:ext>
            </a:extLst>
          </p:cNvPr>
          <p:cNvSpPr txBox="1"/>
          <p:nvPr userDrawn="1"/>
        </p:nvSpPr>
        <p:spPr>
          <a:xfrm>
            <a:off x="6815028" y="4225711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Secure </a:t>
            </a:r>
          </a:p>
          <a:p>
            <a:pPr algn="ctr"/>
            <a:r>
              <a:rPr lang="en-US" sz="800" dirty="0"/>
              <a:t>team collab</a:t>
            </a: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B94231C2-03F3-4F9A-9127-7B4AC054C56C}"/>
              </a:ext>
            </a:extLst>
          </p:cNvPr>
          <p:cNvSpPr txBox="1"/>
          <p:nvPr userDrawn="1"/>
        </p:nvSpPr>
        <p:spPr>
          <a:xfrm>
            <a:off x="7529152" y="4225711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Security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542C94F8-8620-4694-ACB1-C4A05F5D8DA2}"/>
              </a:ext>
            </a:extLst>
          </p:cNvPr>
          <p:cNvSpPr txBox="1"/>
          <p:nvPr userDrawn="1"/>
        </p:nvSpPr>
        <p:spPr>
          <a:xfrm>
            <a:off x="8243276" y="4225711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Share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C983CABE-CFD4-46C1-9DDD-03C53F4D4CDE}"/>
              </a:ext>
            </a:extLst>
          </p:cNvPr>
          <p:cNvSpPr txBox="1"/>
          <p:nvPr userDrawn="1"/>
        </p:nvSpPr>
        <p:spPr>
          <a:xfrm>
            <a:off x="10385648" y="4225711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Solutions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68F30A2F-A3AB-416B-9719-8DCEA9732147}"/>
              </a:ext>
            </a:extLst>
          </p:cNvPr>
          <p:cNvSpPr txBox="1"/>
          <p:nvPr userDrawn="1"/>
        </p:nvSpPr>
        <p:spPr>
          <a:xfrm>
            <a:off x="3244408" y="4225711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RPA </a:t>
            </a:r>
          </a:p>
          <a:p>
            <a:pPr algn="ctr"/>
            <a:r>
              <a:rPr lang="en-US" sz="800" dirty="0"/>
              <a:t>sponsor</a:t>
            </a: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711B58EE-9392-4A36-9B49-241CBF24E88A}"/>
              </a:ext>
            </a:extLst>
          </p:cNvPr>
          <p:cNvSpPr txBox="1"/>
          <p:nvPr userDrawn="1"/>
        </p:nvSpPr>
        <p:spPr>
          <a:xfrm>
            <a:off x="11099777" y="5048729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Thank you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8AE36D27-719B-43B8-88BB-1A9D5991A99E}"/>
              </a:ext>
            </a:extLst>
          </p:cNvPr>
          <p:cNvSpPr txBox="1"/>
          <p:nvPr userDrawn="1"/>
        </p:nvSpPr>
        <p:spPr>
          <a:xfrm>
            <a:off x="387912" y="5048729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Solutions alt</a:t>
            </a:r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35030CE1-7789-43E6-AB25-4677D1373D9D}"/>
              </a:ext>
            </a:extLst>
          </p:cNvPr>
          <p:cNvSpPr txBox="1"/>
          <p:nvPr userDrawn="1"/>
        </p:nvSpPr>
        <p:spPr>
          <a:xfrm>
            <a:off x="1102036" y="5048729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Speed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2F58C50F-EA97-4DFD-A1F5-3E12F51975BF}"/>
              </a:ext>
            </a:extLst>
          </p:cNvPr>
          <p:cNvSpPr txBox="1"/>
          <p:nvPr userDrawn="1"/>
        </p:nvSpPr>
        <p:spPr>
          <a:xfrm>
            <a:off x="1816160" y="5048729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Stopwatch</a:t>
            </a:r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8C507FDC-3BCD-40CB-92A4-799D16699137}"/>
              </a:ext>
            </a:extLst>
          </p:cNvPr>
          <p:cNvSpPr txBox="1"/>
          <p:nvPr userDrawn="1"/>
        </p:nvSpPr>
        <p:spPr>
          <a:xfrm>
            <a:off x="2530284" y="5048729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Stories</a:t>
            </a: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97F740A5-EE54-4D7C-A565-73508AA6A46F}"/>
              </a:ext>
            </a:extLst>
          </p:cNvPr>
          <p:cNvSpPr txBox="1"/>
          <p:nvPr userDrawn="1"/>
        </p:nvSpPr>
        <p:spPr>
          <a:xfrm>
            <a:off x="3958532" y="5048729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Success</a:t>
            </a:r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FDA58889-B3D6-4E08-9486-31BD6674011B}"/>
              </a:ext>
            </a:extLst>
          </p:cNvPr>
          <p:cNvSpPr txBox="1"/>
          <p:nvPr userDrawn="1"/>
        </p:nvSpPr>
        <p:spPr>
          <a:xfrm>
            <a:off x="8957400" y="5048729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Technology</a:t>
            </a:r>
          </a:p>
          <a:p>
            <a:pPr algn="ctr"/>
            <a:r>
              <a:rPr lang="en-US" sz="800" dirty="0"/>
              <a:t>alt 2</a:t>
            </a: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00579812-07D5-4E4C-91EC-497DB0BD3623}"/>
              </a:ext>
            </a:extLst>
          </p:cNvPr>
          <p:cNvSpPr txBox="1"/>
          <p:nvPr userDrawn="1"/>
        </p:nvSpPr>
        <p:spPr>
          <a:xfrm>
            <a:off x="9671524" y="5048729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Technology</a:t>
            </a:r>
          </a:p>
          <a:p>
            <a:pPr algn="ctr"/>
            <a:r>
              <a:rPr lang="en-US" sz="800" dirty="0"/>
              <a:t>alt 3</a:t>
            </a:r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F7BDEFAE-2C84-4C60-BCB8-7BAFBC009BED}"/>
              </a:ext>
            </a:extLst>
          </p:cNvPr>
          <p:cNvSpPr txBox="1"/>
          <p:nvPr userDrawn="1"/>
        </p:nvSpPr>
        <p:spPr>
          <a:xfrm>
            <a:off x="4672656" y="5048729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Support</a:t>
            </a:r>
          </a:p>
        </p:txBody>
      </p:sp>
      <p:sp>
        <p:nvSpPr>
          <p:cNvPr id="563" name="TextBox 562">
            <a:extLst>
              <a:ext uri="{FF2B5EF4-FFF2-40B4-BE49-F238E27FC236}">
                <a16:creationId xmlns:a16="http://schemas.microsoft.com/office/drawing/2014/main" id="{AEFDD290-47AB-4C60-9334-A111E6D4BC7D}"/>
              </a:ext>
            </a:extLst>
          </p:cNvPr>
          <p:cNvSpPr txBox="1"/>
          <p:nvPr userDrawn="1"/>
        </p:nvSpPr>
        <p:spPr>
          <a:xfrm>
            <a:off x="5386780" y="5048729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Survey</a:t>
            </a:r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95C65428-5486-4717-8C43-360B19CEC2F8}"/>
              </a:ext>
            </a:extLst>
          </p:cNvPr>
          <p:cNvSpPr txBox="1"/>
          <p:nvPr userDrawn="1"/>
        </p:nvSpPr>
        <p:spPr>
          <a:xfrm>
            <a:off x="6100904" y="5048729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Tap Touch</a:t>
            </a:r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210A870D-6DBE-45DD-AA0D-0C16AB1E9C7B}"/>
              </a:ext>
            </a:extLst>
          </p:cNvPr>
          <p:cNvSpPr txBox="1"/>
          <p:nvPr userDrawn="1"/>
        </p:nvSpPr>
        <p:spPr>
          <a:xfrm>
            <a:off x="6815028" y="5048729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Target</a:t>
            </a:r>
          </a:p>
        </p:txBody>
      </p:sp>
      <p:sp>
        <p:nvSpPr>
          <p:cNvPr id="569" name="TextBox 568">
            <a:extLst>
              <a:ext uri="{FF2B5EF4-FFF2-40B4-BE49-F238E27FC236}">
                <a16:creationId xmlns:a16="http://schemas.microsoft.com/office/drawing/2014/main" id="{30B05603-F8F4-450E-A4E4-3F9840AA0441}"/>
              </a:ext>
            </a:extLst>
          </p:cNvPr>
          <p:cNvSpPr txBox="1"/>
          <p:nvPr userDrawn="1"/>
        </p:nvSpPr>
        <p:spPr>
          <a:xfrm>
            <a:off x="7529152" y="5048729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Technology</a:t>
            </a:r>
          </a:p>
        </p:txBody>
      </p:sp>
      <p:sp>
        <p:nvSpPr>
          <p:cNvPr id="571" name="TextBox 570">
            <a:extLst>
              <a:ext uri="{FF2B5EF4-FFF2-40B4-BE49-F238E27FC236}">
                <a16:creationId xmlns:a16="http://schemas.microsoft.com/office/drawing/2014/main" id="{C8AB9F1B-5680-428C-9B0F-171B9C9B5939}"/>
              </a:ext>
            </a:extLst>
          </p:cNvPr>
          <p:cNvSpPr txBox="1"/>
          <p:nvPr userDrawn="1"/>
        </p:nvSpPr>
        <p:spPr>
          <a:xfrm>
            <a:off x="8243276" y="5048729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Technology </a:t>
            </a:r>
          </a:p>
          <a:p>
            <a:pPr algn="ctr"/>
            <a:r>
              <a:rPr lang="en-US" sz="800" dirty="0"/>
              <a:t>alt</a:t>
            </a: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3C2152B5-513D-452E-A5C4-CD26DE667CC5}"/>
              </a:ext>
            </a:extLst>
          </p:cNvPr>
          <p:cNvSpPr txBox="1"/>
          <p:nvPr userDrawn="1"/>
        </p:nvSpPr>
        <p:spPr>
          <a:xfrm>
            <a:off x="10385648" y="5048729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Tent</a:t>
            </a:r>
          </a:p>
        </p:txBody>
      </p:sp>
      <p:sp>
        <p:nvSpPr>
          <p:cNvPr id="575" name="TextBox 574">
            <a:extLst>
              <a:ext uri="{FF2B5EF4-FFF2-40B4-BE49-F238E27FC236}">
                <a16:creationId xmlns:a16="http://schemas.microsoft.com/office/drawing/2014/main" id="{DD75CF29-6FCB-406F-B73D-5D112306C0CD}"/>
              </a:ext>
            </a:extLst>
          </p:cNvPr>
          <p:cNvSpPr txBox="1"/>
          <p:nvPr userDrawn="1"/>
        </p:nvSpPr>
        <p:spPr>
          <a:xfrm>
            <a:off x="3244408" y="5048729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Student</a:t>
            </a: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BCCCB375-5529-402F-A976-26EBD937A801}"/>
              </a:ext>
            </a:extLst>
          </p:cNvPr>
          <p:cNvSpPr txBox="1"/>
          <p:nvPr userDrawn="1"/>
        </p:nvSpPr>
        <p:spPr>
          <a:xfrm>
            <a:off x="387912" y="5871746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Time saver</a:t>
            </a: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037971EF-6623-479F-92A5-635805853909}"/>
              </a:ext>
            </a:extLst>
          </p:cNvPr>
          <p:cNvSpPr txBox="1"/>
          <p:nvPr userDrawn="1"/>
        </p:nvSpPr>
        <p:spPr>
          <a:xfrm>
            <a:off x="1102963" y="5871746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User</a:t>
            </a:r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0CA80814-D6C6-4583-BD20-7F27A83D9AF3}"/>
              </a:ext>
            </a:extLst>
          </p:cNvPr>
          <p:cNvSpPr txBox="1"/>
          <p:nvPr userDrawn="1"/>
        </p:nvSpPr>
        <p:spPr>
          <a:xfrm>
            <a:off x="1818014" y="5871746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User-OTM</a:t>
            </a:r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19DCBA5F-FABF-420D-B37C-F30FA7883E80}"/>
              </a:ext>
            </a:extLst>
          </p:cNvPr>
          <p:cNvSpPr txBox="1"/>
          <p:nvPr userDrawn="1"/>
        </p:nvSpPr>
        <p:spPr>
          <a:xfrm>
            <a:off x="2533065" y="5871746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Validate</a:t>
            </a: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5E533D25-90D1-471E-BBAB-20257941FA16}"/>
              </a:ext>
            </a:extLst>
          </p:cNvPr>
          <p:cNvSpPr txBox="1"/>
          <p:nvPr userDrawn="1"/>
        </p:nvSpPr>
        <p:spPr>
          <a:xfrm>
            <a:off x="3963167" y="5871746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Vendor</a:t>
            </a:r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BEACED7E-F9D3-48B4-87B9-8A94957A4E22}"/>
              </a:ext>
            </a:extLst>
          </p:cNvPr>
          <p:cNvSpPr txBox="1"/>
          <p:nvPr userDrawn="1"/>
        </p:nvSpPr>
        <p:spPr>
          <a:xfrm>
            <a:off x="8968524" y="5871746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Welcome</a:t>
            </a: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2620A4DE-A53F-4530-96B0-415ABFB76E18}"/>
              </a:ext>
            </a:extLst>
          </p:cNvPr>
          <p:cNvSpPr txBox="1"/>
          <p:nvPr userDrawn="1"/>
        </p:nvSpPr>
        <p:spPr>
          <a:xfrm>
            <a:off x="9683575" y="5871746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Zoom in</a:t>
            </a:r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CCA7A403-9A51-4FDD-A1B8-5C9082B86436}"/>
              </a:ext>
            </a:extLst>
          </p:cNvPr>
          <p:cNvSpPr txBox="1"/>
          <p:nvPr userDrawn="1"/>
        </p:nvSpPr>
        <p:spPr>
          <a:xfrm>
            <a:off x="4678218" y="5871746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Visibility off</a:t>
            </a:r>
          </a:p>
        </p:txBody>
      </p:sp>
      <p:sp>
        <p:nvSpPr>
          <p:cNvPr id="593" name="TextBox 592">
            <a:extLst>
              <a:ext uri="{FF2B5EF4-FFF2-40B4-BE49-F238E27FC236}">
                <a16:creationId xmlns:a16="http://schemas.microsoft.com/office/drawing/2014/main" id="{29BF41D6-8D07-44D1-97B3-244527F65170}"/>
              </a:ext>
            </a:extLst>
          </p:cNvPr>
          <p:cNvSpPr txBox="1"/>
          <p:nvPr userDrawn="1"/>
        </p:nvSpPr>
        <p:spPr>
          <a:xfrm>
            <a:off x="5393269" y="5871746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Visibility on</a:t>
            </a:r>
          </a:p>
        </p:txBody>
      </p:sp>
      <p:sp>
        <p:nvSpPr>
          <p:cNvPr id="595" name="TextBox 594">
            <a:extLst>
              <a:ext uri="{FF2B5EF4-FFF2-40B4-BE49-F238E27FC236}">
                <a16:creationId xmlns:a16="http://schemas.microsoft.com/office/drawing/2014/main" id="{9C91F747-9328-43A1-8801-61D65A0CADAD}"/>
              </a:ext>
            </a:extLst>
          </p:cNvPr>
          <p:cNvSpPr txBox="1"/>
          <p:nvPr userDrawn="1"/>
        </p:nvSpPr>
        <p:spPr>
          <a:xfrm>
            <a:off x="6108320" y="5871746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Warning</a:t>
            </a:r>
          </a:p>
        </p:txBody>
      </p:sp>
      <p:sp>
        <p:nvSpPr>
          <p:cNvPr id="597" name="TextBox 596">
            <a:extLst>
              <a:ext uri="{FF2B5EF4-FFF2-40B4-BE49-F238E27FC236}">
                <a16:creationId xmlns:a16="http://schemas.microsoft.com/office/drawing/2014/main" id="{C58ED54B-93E1-460E-830C-874CA4F50D22}"/>
              </a:ext>
            </a:extLst>
          </p:cNvPr>
          <p:cNvSpPr txBox="1"/>
          <p:nvPr userDrawn="1"/>
        </p:nvSpPr>
        <p:spPr>
          <a:xfrm>
            <a:off x="6823371" y="5871746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Web</a:t>
            </a:r>
          </a:p>
          <a:p>
            <a:pPr algn="ctr"/>
            <a:r>
              <a:rPr lang="en-US" sz="800" dirty="0"/>
              <a:t>expert</a:t>
            </a:r>
          </a:p>
        </p:txBody>
      </p:sp>
      <p:sp>
        <p:nvSpPr>
          <p:cNvPr id="599" name="TextBox 598">
            <a:extLst>
              <a:ext uri="{FF2B5EF4-FFF2-40B4-BE49-F238E27FC236}">
                <a16:creationId xmlns:a16="http://schemas.microsoft.com/office/drawing/2014/main" id="{D823CE98-52A0-4478-B700-C7220D3456EB}"/>
              </a:ext>
            </a:extLst>
          </p:cNvPr>
          <p:cNvSpPr txBox="1"/>
          <p:nvPr userDrawn="1"/>
        </p:nvSpPr>
        <p:spPr>
          <a:xfrm>
            <a:off x="7538422" y="5871746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Web</a:t>
            </a:r>
          </a:p>
          <a:p>
            <a:pPr algn="ctr"/>
            <a:r>
              <a:rPr lang="en-US" sz="800" dirty="0"/>
              <a:t>scraping</a:t>
            </a:r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7B465CA4-E923-4F44-9FAE-628374F70940}"/>
              </a:ext>
            </a:extLst>
          </p:cNvPr>
          <p:cNvSpPr txBox="1"/>
          <p:nvPr userDrawn="1"/>
        </p:nvSpPr>
        <p:spPr>
          <a:xfrm>
            <a:off x="8253473" y="5871746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Web</a:t>
            </a:r>
          </a:p>
          <a:p>
            <a:pPr algn="ctr"/>
            <a:r>
              <a:rPr lang="en-US" sz="800" dirty="0"/>
              <a:t>testing</a:t>
            </a:r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82D2479D-509D-4581-9487-D62DF27182CE}"/>
              </a:ext>
            </a:extLst>
          </p:cNvPr>
          <p:cNvSpPr txBox="1"/>
          <p:nvPr userDrawn="1"/>
        </p:nvSpPr>
        <p:spPr>
          <a:xfrm>
            <a:off x="10398626" y="5871746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Zoom out</a:t>
            </a:r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213FE9DF-7EFE-4FF3-8368-C6E994E4B317}"/>
              </a:ext>
            </a:extLst>
          </p:cNvPr>
          <p:cNvSpPr txBox="1"/>
          <p:nvPr userDrawn="1"/>
        </p:nvSpPr>
        <p:spPr>
          <a:xfrm>
            <a:off x="3248116" y="5871746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Vector </a:t>
            </a:r>
          </a:p>
          <a:p>
            <a:pPr algn="ctr"/>
            <a:r>
              <a:rPr lang="en-US" sz="800" dirty="0"/>
              <a:t>anchor</a:t>
            </a:r>
          </a:p>
        </p:txBody>
      </p:sp>
      <p:sp>
        <p:nvSpPr>
          <p:cNvPr id="607" name="TextBox 606">
            <a:extLst>
              <a:ext uri="{FF2B5EF4-FFF2-40B4-BE49-F238E27FC236}">
                <a16:creationId xmlns:a16="http://schemas.microsoft.com/office/drawing/2014/main" id="{B21965E9-E636-4149-A761-B0B18609E90D}"/>
              </a:ext>
            </a:extLst>
          </p:cNvPr>
          <p:cNvSpPr txBox="1"/>
          <p:nvPr userDrawn="1"/>
        </p:nvSpPr>
        <p:spPr>
          <a:xfrm>
            <a:off x="11099777" y="1756657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Money </a:t>
            </a:r>
          </a:p>
          <a:p>
            <a:pPr algn="ctr"/>
            <a:r>
              <a:rPr lang="en-US" sz="800" dirty="0"/>
              <a:t>square</a:t>
            </a:r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A44EEDF7-941E-4FD8-A6CE-098222409979}"/>
              </a:ext>
            </a:extLst>
          </p:cNvPr>
          <p:cNvSpPr txBox="1"/>
          <p:nvPr userDrawn="1"/>
        </p:nvSpPr>
        <p:spPr>
          <a:xfrm>
            <a:off x="387912" y="1756657"/>
            <a:ext cx="709636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Location </a:t>
            </a:r>
          </a:p>
          <a:p>
            <a:pPr algn="ctr"/>
            <a:r>
              <a:rPr lang="en-US" sz="800" dirty="0"/>
              <a:t>pin</a:t>
            </a:r>
          </a:p>
        </p:txBody>
      </p:sp>
      <p:sp>
        <p:nvSpPr>
          <p:cNvPr id="611" name="TextBox 610">
            <a:extLst>
              <a:ext uri="{FF2B5EF4-FFF2-40B4-BE49-F238E27FC236}">
                <a16:creationId xmlns:a16="http://schemas.microsoft.com/office/drawing/2014/main" id="{BF559BB8-A1CB-4448-96B7-5471A024BA03}"/>
              </a:ext>
            </a:extLst>
          </p:cNvPr>
          <p:cNvSpPr txBox="1"/>
          <p:nvPr userDrawn="1"/>
        </p:nvSpPr>
        <p:spPr>
          <a:xfrm>
            <a:off x="1098680" y="1756657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Lock</a:t>
            </a:r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C48A4874-E387-4D4D-8CBA-EE4936A004A8}"/>
              </a:ext>
            </a:extLst>
          </p:cNvPr>
          <p:cNvSpPr txBox="1"/>
          <p:nvPr userDrawn="1"/>
        </p:nvSpPr>
        <p:spPr>
          <a:xfrm>
            <a:off x="1813044" y="1756657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Lock</a:t>
            </a:r>
          </a:p>
          <a:p>
            <a:pPr algn="ctr"/>
            <a:r>
              <a:rPr lang="en-US" sz="800" dirty="0"/>
              <a:t>open</a:t>
            </a:r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434CAC96-477B-4750-942B-551FF000F1B1}"/>
              </a:ext>
            </a:extLst>
          </p:cNvPr>
          <p:cNvSpPr txBox="1"/>
          <p:nvPr userDrawn="1"/>
        </p:nvSpPr>
        <p:spPr>
          <a:xfrm>
            <a:off x="2527408" y="1756657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Macro recording</a:t>
            </a:r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912A4E62-2EB8-447E-B421-A1DC28B0AE56}"/>
              </a:ext>
            </a:extLst>
          </p:cNvPr>
          <p:cNvSpPr txBox="1"/>
          <p:nvPr userDrawn="1"/>
        </p:nvSpPr>
        <p:spPr>
          <a:xfrm>
            <a:off x="3956136" y="1756657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Managing</a:t>
            </a:r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F03F7DCC-8D90-46AE-B314-75D8D5DAA9F1}"/>
              </a:ext>
            </a:extLst>
          </p:cNvPr>
          <p:cNvSpPr txBox="1"/>
          <p:nvPr userDrawn="1"/>
        </p:nvSpPr>
        <p:spPr>
          <a:xfrm>
            <a:off x="8956684" y="1756657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Mobile</a:t>
            </a:r>
          </a:p>
          <a:p>
            <a:pPr algn="ctr"/>
            <a:r>
              <a:rPr lang="en-US" sz="800" dirty="0"/>
              <a:t>device</a:t>
            </a:r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CD8EA5EA-5FD1-473D-92F5-10F69A375720}"/>
              </a:ext>
            </a:extLst>
          </p:cNvPr>
          <p:cNvSpPr txBox="1"/>
          <p:nvPr userDrawn="1"/>
        </p:nvSpPr>
        <p:spPr>
          <a:xfrm>
            <a:off x="9671048" y="1756657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Money </a:t>
            </a:r>
          </a:p>
        </p:txBody>
      </p:sp>
      <p:sp>
        <p:nvSpPr>
          <p:cNvPr id="623" name="TextBox 622">
            <a:extLst>
              <a:ext uri="{FF2B5EF4-FFF2-40B4-BE49-F238E27FC236}">
                <a16:creationId xmlns:a16="http://schemas.microsoft.com/office/drawing/2014/main" id="{8EB9E53B-645E-4E07-9C84-9E225D25C1F1}"/>
              </a:ext>
            </a:extLst>
          </p:cNvPr>
          <p:cNvSpPr txBox="1"/>
          <p:nvPr userDrawn="1"/>
        </p:nvSpPr>
        <p:spPr>
          <a:xfrm>
            <a:off x="4670500" y="1756657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Managing alt</a:t>
            </a:r>
          </a:p>
        </p:txBody>
      </p:sp>
      <p:sp>
        <p:nvSpPr>
          <p:cNvPr id="625" name="TextBox 624">
            <a:extLst>
              <a:ext uri="{FF2B5EF4-FFF2-40B4-BE49-F238E27FC236}">
                <a16:creationId xmlns:a16="http://schemas.microsoft.com/office/drawing/2014/main" id="{C1974E64-5A8E-41D7-926E-0C33F5E43D19}"/>
              </a:ext>
            </a:extLst>
          </p:cNvPr>
          <p:cNvSpPr txBox="1"/>
          <p:nvPr userDrawn="1"/>
        </p:nvSpPr>
        <p:spPr>
          <a:xfrm>
            <a:off x="5384864" y="1756657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Map</a:t>
            </a:r>
          </a:p>
        </p:txBody>
      </p:sp>
      <p:sp>
        <p:nvSpPr>
          <p:cNvPr id="627" name="TextBox 626">
            <a:extLst>
              <a:ext uri="{FF2B5EF4-FFF2-40B4-BE49-F238E27FC236}">
                <a16:creationId xmlns:a16="http://schemas.microsoft.com/office/drawing/2014/main" id="{B6884CAD-AE4A-47A2-ADCD-53E37FAE7777}"/>
              </a:ext>
            </a:extLst>
          </p:cNvPr>
          <p:cNvSpPr txBox="1"/>
          <p:nvPr userDrawn="1"/>
        </p:nvSpPr>
        <p:spPr>
          <a:xfrm>
            <a:off x="6099228" y="1756657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Map alt</a:t>
            </a:r>
          </a:p>
        </p:txBody>
      </p:sp>
      <p:sp>
        <p:nvSpPr>
          <p:cNvPr id="629" name="TextBox 628">
            <a:extLst>
              <a:ext uri="{FF2B5EF4-FFF2-40B4-BE49-F238E27FC236}">
                <a16:creationId xmlns:a16="http://schemas.microsoft.com/office/drawing/2014/main" id="{04AABCD4-86BF-4089-A1E1-F124443A7FAA}"/>
              </a:ext>
            </a:extLst>
          </p:cNvPr>
          <p:cNvSpPr txBox="1"/>
          <p:nvPr userDrawn="1"/>
        </p:nvSpPr>
        <p:spPr>
          <a:xfrm>
            <a:off x="6813592" y="1756657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Map alt 2</a:t>
            </a:r>
          </a:p>
        </p:txBody>
      </p:sp>
      <p:sp>
        <p:nvSpPr>
          <p:cNvPr id="631" name="TextBox 630">
            <a:extLst>
              <a:ext uri="{FF2B5EF4-FFF2-40B4-BE49-F238E27FC236}">
                <a16:creationId xmlns:a16="http://schemas.microsoft.com/office/drawing/2014/main" id="{5EC89280-2227-4E24-B9C9-2DBE66CEA7B8}"/>
              </a:ext>
            </a:extLst>
          </p:cNvPr>
          <p:cNvSpPr txBox="1"/>
          <p:nvPr userDrawn="1"/>
        </p:nvSpPr>
        <p:spPr>
          <a:xfrm>
            <a:off x="7527956" y="1756657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Media</a:t>
            </a:r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A2082B14-9045-4CCE-A159-2607752ABF27}"/>
              </a:ext>
            </a:extLst>
          </p:cNvPr>
          <p:cNvSpPr txBox="1"/>
          <p:nvPr userDrawn="1"/>
        </p:nvSpPr>
        <p:spPr>
          <a:xfrm>
            <a:off x="8242320" y="1756657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Mismatch</a:t>
            </a:r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136105B6-A9C0-4D88-8586-7567DB5DDDD3}"/>
              </a:ext>
            </a:extLst>
          </p:cNvPr>
          <p:cNvSpPr txBox="1"/>
          <p:nvPr userDrawn="1"/>
        </p:nvSpPr>
        <p:spPr>
          <a:xfrm>
            <a:off x="10385412" y="1756657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Money </a:t>
            </a:r>
          </a:p>
          <a:p>
            <a:pPr algn="ctr"/>
            <a:r>
              <a:rPr lang="en-US" sz="800" dirty="0"/>
              <a:t>circle</a:t>
            </a: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2F997FB6-015F-44DE-A60D-42E3CE1A1B5A}"/>
              </a:ext>
            </a:extLst>
          </p:cNvPr>
          <p:cNvSpPr txBox="1"/>
          <p:nvPr userDrawn="1"/>
        </p:nvSpPr>
        <p:spPr>
          <a:xfrm>
            <a:off x="3241772" y="1756657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Manage documents</a:t>
            </a:r>
          </a:p>
        </p:txBody>
      </p:sp>
      <p:sp>
        <p:nvSpPr>
          <p:cNvPr id="639" name="TextBox 638">
            <a:extLst>
              <a:ext uri="{FF2B5EF4-FFF2-40B4-BE49-F238E27FC236}">
                <a16:creationId xmlns:a16="http://schemas.microsoft.com/office/drawing/2014/main" id="{354E9287-D580-4B32-9F2A-79BC21EDF64C}"/>
              </a:ext>
            </a:extLst>
          </p:cNvPr>
          <p:cNvSpPr txBox="1"/>
          <p:nvPr userDrawn="1"/>
        </p:nvSpPr>
        <p:spPr>
          <a:xfrm>
            <a:off x="11099777" y="2579675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QA</a:t>
            </a:r>
          </a:p>
        </p:txBody>
      </p:sp>
      <p:sp>
        <p:nvSpPr>
          <p:cNvPr id="641" name="TextBox 640">
            <a:extLst>
              <a:ext uri="{FF2B5EF4-FFF2-40B4-BE49-F238E27FC236}">
                <a16:creationId xmlns:a16="http://schemas.microsoft.com/office/drawing/2014/main" id="{88E82C6E-BC56-408B-B706-7DC8FDF75BF8}"/>
              </a:ext>
            </a:extLst>
          </p:cNvPr>
          <p:cNvSpPr txBox="1"/>
          <p:nvPr userDrawn="1"/>
        </p:nvSpPr>
        <p:spPr>
          <a:xfrm>
            <a:off x="387912" y="2579675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Monitoring</a:t>
            </a:r>
          </a:p>
        </p:txBody>
      </p:sp>
      <p:sp>
        <p:nvSpPr>
          <p:cNvPr id="643" name="TextBox 642">
            <a:extLst>
              <a:ext uri="{FF2B5EF4-FFF2-40B4-BE49-F238E27FC236}">
                <a16:creationId xmlns:a16="http://schemas.microsoft.com/office/drawing/2014/main" id="{B2F1DAD0-F9A3-4508-B6FA-4A05AE1954C7}"/>
              </a:ext>
            </a:extLst>
          </p:cNvPr>
          <p:cNvSpPr txBox="1"/>
          <p:nvPr userDrawn="1"/>
        </p:nvSpPr>
        <p:spPr>
          <a:xfrm>
            <a:off x="1102036" y="2579675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Monitoring alt</a:t>
            </a:r>
          </a:p>
        </p:txBody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9F1E6922-FFBC-4C8C-8509-44FF27B2C648}"/>
              </a:ext>
            </a:extLst>
          </p:cNvPr>
          <p:cNvSpPr txBox="1"/>
          <p:nvPr userDrawn="1"/>
        </p:nvSpPr>
        <p:spPr>
          <a:xfrm>
            <a:off x="1816160" y="2579675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Note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D9BDE033-1324-4D4D-BE7B-6741F0058753}"/>
              </a:ext>
            </a:extLst>
          </p:cNvPr>
          <p:cNvSpPr txBox="1"/>
          <p:nvPr userDrawn="1"/>
        </p:nvSpPr>
        <p:spPr>
          <a:xfrm>
            <a:off x="2530284" y="2579675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OCR</a:t>
            </a:r>
          </a:p>
        </p:txBody>
      </p:sp>
      <p:sp>
        <p:nvSpPr>
          <p:cNvPr id="649" name="TextBox 648">
            <a:extLst>
              <a:ext uri="{FF2B5EF4-FFF2-40B4-BE49-F238E27FC236}">
                <a16:creationId xmlns:a16="http://schemas.microsoft.com/office/drawing/2014/main" id="{9601E31D-B4FC-43E9-BBB5-79F36EF10F25}"/>
              </a:ext>
            </a:extLst>
          </p:cNvPr>
          <p:cNvSpPr txBox="1"/>
          <p:nvPr userDrawn="1"/>
        </p:nvSpPr>
        <p:spPr>
          <a:xfrm>
            <a:off x="3958532" y="2579675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Phone </a:t>
            </a:r>
          </a:p>
          <a:p>
            <a:pPr algn="ctr"/>
            <a:r>
              <a:rPr lang="en-US" sz="800" dirty="0"/>
              <a:t>call</a:t>
            </a:r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24E3C5B6-0999-4757-9F98-23E5FCB4088C}"/>
              </a:ext>
            </a:extLst>
          </p:cNvPr>
          <p:cNvSpPr txBox="1"/>
          <p:nvPr userDrawn="1"/>
        </p:nvSpPr>
        <p:spPr>
          <a:xfrm>
            <a:off x="8957400" y="2579675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Proof of concept</a:t>
            </a: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D207126C-2689-4749-81C3-627038AA0B1C}"/>
              </a:ext>
            </a:extLst>
          </p:cNvPr>
          <p:cNvSpPr txBox="1"/>
          <p:nvPr userDrawn="1"/>
        </p:nvSpPr>
        <p:spPr>
          <a:xfrm>
            <a:off x="9671524" y="2579675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Proof of concept 2</a:t>
            </a: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6E772628-0A70-4898-AEDF-969CFBD1BB62}"/>
              </a:ext>
            </a:extLst>
          </p:cNvPr>
          <p:cNvSpPr txBox="1"/>
          <p:nvPr userDrawn="1"/>
        </p:nvSpPr>
        <p:spPr>
          <a:xfrm>
            <a:off x="4672656" y="2579675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Pivot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557A935E-47BF-451F-BE8A-B878139461D6}"/>
              </a:ext>
            </a:extLst>
          </p:cNvPr>
          <p:cNvSpPr txBox="1"/>
          <p:nvPr userDrawn="1"/>
        </p:nvSpPr>
        <p:spPr>
          <a:xfrm>
            <a:off x="5386780" y="2579675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Plugin</a:t>
            </a:r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6C7F95D7-4744-4C14-8CC2-4AC70446A8A3}"/>
              </a:ext>
            </a:extLst>
          </p:cNvPr>
          <p:cNvSpPr txBox="1"/>
          <p:nvPr userDrawn="1"/>
        </p:nvSpPr>
        <p:spPr>
          <a:xfrm>
            <a:off x="6100904" y="2579675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Process identification</a:t>
            </a:r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32F110B8-3E06-43DD-993B-87AAFBF7C4A5}"/>
              </a:ext>
            </a:extLst>
          </p:cNvPr>
          <p:cNvSpPr txBox="1"/>
          <p:nvPr userDrawn="1"/>
        </p:nvSpPr>
        <p:spPr>
          <a:xfrm>
            <a:off x="6815028" y="2579675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Process identification 2</a:t>
            </a:r>
          </a:p>
        </p:txBody>
      </p:sp>
      <p:sp>
        <p:nvSpPr>
          <p:cNvPr id="663" name="TextBox 662">
            <a:extLst>
              <a:ext uri="{FF2B5EF4-FFF2-40B4-BE49-F238E27FC236}">
                <a16:creationId xmlns:a16="http://schemas.microsoft.com/office/drawing/2014/main" id="{A96C2934-8FDF-44D3-80F1-9ED7D91FC982}"/>
              </a:ext>
            </a:extLst>
          </p:cNvPr>
          <p:cNvSpPr txBox="1"/>
          <p:nvPr userDrawn="1"/>
        </p:nvSpPr>
        <p:spPr>
          <a:xfrm>
            <a:off x="7529152" y="2579675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Project</a:t>
            </a:r>
          </a:p>
        </p:txBody>
      </p:sp>
      <p:sp>
        <p:nvSpPr>
          <p:cNvPr id="665" name="TextBox 664">
            <a:extLst>
              <a:ext uri="{FF2B5EF4-FFF2-40B4-BE49-F238E27FC236}">
                <a16:creationId xmlns:a16="http://schemas.microsoft.com/office/drawing/2014/main" id="{CC4C6D62-B4C9-44BA-ACD1-35EBC1D5D918}"/>
              </a:ext>
            </a:extLst>
          </p:cNvPr>
          <p:cNvSpPr txBox="1"/>
          <p:nvPr userDrawn="1"/>
        </p:nvSpPr>
        <p:spPr>
          <a:xfrm>
            <a:off x="8243276" y="2579675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Promoter bullhorn</a:t>
            </a:r>
          </a:p>
        </p:txBody>
      </p:sp>
      <p:sp>
        <p:nvSpPr>
          <p:cNvPr id="667" name="TextBox 666">
            <a:extLst>
              <a:ext uri="{FF2B5EF4-FFF2-40B4-BE49-F238E27FC236}">
                <a16:creationId xmlns:a16="http://schemas.microsoft.com/office/drawing/2014/main" id="{3B668145-1735-47EB-A7F3-42A32381F1A7}"/>
              </a:ext>
            </a:extLst>
          </p:cNvPr>
          <p:cNvSpPr txBox="1"/>
          <p:nvPr userDrawn="1"/>
        </p:nvSpPr>
        <p:spPr>
          <a:xfrm>
            <a:off x="10385648" y="2579675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Public </a:t>
            </a:r>
          </a:p>
          <a:p>
            <a:pPr algn="ctr"/>
            <a:r>
              <a:rPr lang="en-US" sz="800" dirty="0"/>
              <a:t>sector</a:t>
            </a:r>
          </a:p>
        </p:txBody>
      </p:sp>
      <p:sp>
        <p:nvSpPr>
          <p:cNvPr id="669" name="TextBox 668">
            <a:extLst>
              <a:ext uri="{FF2B5EF4-FFF2-40B4-BE49-F238E27FC236}">
                <a16:creationId xmlns:a16="http://schemas.microsoft.com/office/drawing/2014/main" id="{1DBAC888-1008-4F3C-AABF-04F38EBED5BA}"/>
              </a:ext>
            </a:extLst>
          </p:cNvPr>
          <p:cNvSpPr txBox="1"/>
          <p:nvPr userDrawn="1"/>
        </p:nvSpPr>
        <p:spPr>
          <a:xfrm>
            <a:off x="3244408" y="2579675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/>
              <a:t>OCR 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920EF-84EB-48F9-96E6-3563B1AE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8767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5B52BF-524B-4C19-B2D2-D37EBEE79855}"/>
              </a:ext>
            </a:extLst>
          </p:cNvPr>
          <p:cNvSpPr/>
          <p:nvPr userDrawn="1"/>
        </p:nvSpPr>
        <p:spPr>
          <a:xfrm>
            <a:off x="0" y="1143000"/>
            <a:ext cx="12188825" cy="567145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9791BE5E-449B-4FD7-8C2A-42AD93977E12}"/>
              </a:ext>
            </a:extLst>
          </p:cNvPr>
          <p:cNvSpPr/>
          <p:nvPr userDrawn="1"/>
        </p:nvSpPr>
        <p:spPr>
          <a:xfrm flipH="1">
            <a:off x="-6" y="1276793"/>
            <a:ext cx="3239346" cy="1619825"/>
          </a:xfrm>
          <a:prstGeom prst="leftBracket">
            <a:avLst>
              <a:gd name="adj" fmla="val 0"/>
            </a:avLst>
          </a:prstGeom>
          <a:noFill/>
          <a:ln w="12700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7D33A196-A6A8-4109-B8EF-A189C9638264}"/>
              </a:ext>
            </a:extLst>
          </p:cNvPr>
          <p:cNvSpPr txBox="1"/>
          <p:nvPr userDrawn="1"/>
        </p:nvSpPr>
        <p:spPr>
          <a:xfrm>
            <a:off x="1911026" y="2580873"/>
            <a:ext cx="1142892" cy="215444"/>
          </a:xfrm>
          <a:prstGeom prst="rect">
            <a:avLst/>
          </a:prstGeom>
          <a:noFill/>
        </p:spPr>
        <p:txBody>
          <a:bodyPr wrap="square" lIns="0" rIns="0" anchor="ctr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Robot Attended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88C75E80-0CE3-4713-9DD7-6208DDBD87D9}"/>
              </a:ext>
            </a:extLst>
          </p:cNvPr>
          <p:cNvSpPr txBox="1"/>
          <p:nvPr userDrawn="1"/>
        </p:nvSpPr>
        <p:spPr>
          <a:xfrm>
            <a:off x="539318" y="2580873"/>
            <a:ext cx="961152" cy="215444"/>
          </a:xfrm>
          <a:prstGeom prst="rect">
            <a:avLst/>
          </a:prstGeom>
          <a:noFill/>
        </p:spPr>
        <p:txBody>
          <a:bodyPr wrap="square" lIns="0" rIns="0" anchor="ctr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Robot Unattended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AB4C91F5-C032-4A9C-8501-DF80BA144803}"/>
              </a:ext>
            </a:extLst>
          </p:cNvPr>
          <p:cNvSpPr txBox="1"/>
          <p:nvPr userDrawn="1"/>
        </p:nvSpPr>
        <p:spPr>
          <a:xfrm>
            <a:off x="665076" y="1756657"/>
            <a:ext cx="709636" cy="215444"/>
          </a:xfrm>
          <a:prstGeom prst="rect">
            <a:avLst/>
          </a:prstGeom>
          <a:noFill/>
        </p:spPr>
        <p:txBody>
          <a:bodyPr wrap="square" lIns="0" rIns="0" anchor="ctr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Orchestrator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AE64AA71-019C-4448-9489-72D5777CDFD8}"/>
              </a:ext>
            </a:extLst>
          </p:cNvPr>
          <p:cNvSpPr txBox="1"/>
          <p:nvPr userDrawn="1"/>
        </p:nvSpPr>
        <p:spPr>
          <a:xfrm>
            <a:off x="2320810" y="1756657"/>
            <a:ext cx="304800" cy="215444"/>
          </a:xfrm>
          <a:prstGeom prst="rect">
            <a:avLst/>
          </a:prstGeom>
          <a:noFill/>
        </p:spPr>
        <p:txBody>
          <a:bodyPr wrap="square" lIns="0" rIns="0" anchor="ctr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Studio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6C36F93E-C86E-44C3-B1D4-0CDEBB7A1483}"/>
              </a:ext>
            </a:extLst>
          </p:cNvPr>
          <p:cNvSpPr txBox="1"/>
          <p:nvPr userDrawn="1"/>
        </p:nvSpPr>
        <p:spPr>
          <a:xfrm>
            <a:off x="10387591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Calendar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BFA6AC61-8B68-4A9C-BC38-D88FAEF9C888}"/>
              </a:ext>
            </a:extLst>
          </p:cNvPr>
          <p:cNvSpPr txBox="1"/>
          <p:nvPr userDrawn="1"/>
        </p:nvSpPr>
        <p:spPr>
          <a:xfrm>
            <a:off x="10387591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Course foundation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DED33649-2708-4054-8C49-16C700A4B49A}"/>
              </a:ext>
            </a:extLst>
          </p:cNvPr>
          <p:cNvSpPr txBox="1"/>
          <p:nvPr userDrawn="1"/>
        </p:nvSpPr>
        <p:spPr>
          <a:xfrm>
            <a:off x="11099777" y="421649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Enterprise-competency alt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1D93EA50-5D63-4CAC-9BBA-FC11BFDC90C0}"/>
              </a:ext>
            </a:extLst>
          </p:cNvPr>
          <p:cNvSpPr txBox="1"/>
          <p:nvPr userDrawn="1"/>
        </p:nvSpPr>
        <p:spPr>
          <a:xfrm>
            <a:off x="11099777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Growth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454AB1A7-97EF-4D7F-84DB-75782615EA63}"/>
              </a:ext>
            </a:extLst>
          </p:cNvPr>
          <p:cNvSpPr txBox="1"/>
          <p:nvPr userDrawn="1"/>
        </p:nvSpPr>
        <p:spPr>
          <a:xfrm>
            <a:off x="11099777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Certification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141267A5-7BF0-479B-A02D-BA25111EA4D4}"/>
              </a:ext>
            </a:extLst>
          </p:cNvPr>
          <p:cNvSpPr txBox="1"/>
          <p:nvPr userDrawn="1"/>
        </p:nvSpPr>
        <p:spPr>
          <a:xfrm>
            <a:off x="11099777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Course foundation 2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D8E69AA5-26B3-4474-B10D-303EC789B024}"/>
              </a:ext>
            </a:extLst>
          </p:cNvPr>
          <p:cNvSpPr txBox="1"/>
          <p:nvPr userDrawn="1"/>
        </p:nvSpPr>
        <p:spPr>
          <a:xfrm>
            <a:off x="386232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Equal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64580ABD-6720-4432-AB0F-030830C7FE46}"/>
              </a:ext>
            </a:extLst>
          </p:cNvPr>
          <p:cNvSpPr txBox="1"/>
          <p:nvPr userDrawn="1"/>
        </p:nvSpPr>
        <p:spPr>
          <a:xfrm>
            <a:off x="386232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Health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717B56DC-45A1-46B1-8009-B49EEB12B3C0}"/>
              </a:ext>
            </a:extLst>
          </p:cNvPr>
          <p:cNvSpPr txBox="1"/>
          <p:nvPr userDrawn="1"/>
        </p:nvSpPr>
        <p:spPr>
          <a:xfrm>
            <a:off x="386232" y="336796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Chart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5B37DF35-1C4E-4138-98BD-EBE5232ACE08}"/>
              </a:ext>
            </a:extLst>
          </p:cNvPr>
          <p:cNvSpPr txBox="1"/>
          <p:nvPr userDrawn="1"/>
        </p:nvSpPr>
        <p:spPr>
          <a:xfrm>
            <a:off x="386232" y="421649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Course foundation 3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932E09EE-C78C-43A9-8B3D-018A7ADA7BFF}"/>
              </a:ext>
            </a:extLst>
          </p:cNvPr>
          <p:cNvSpPr txBox="1"/>
          <p:nvPr userDrawn="1"/>
        </p:nvSpPr>
        <p:spPr>
          <a:xfrm>
            <a:off x="1094199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Error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1C5EDAB4-6AD7-4491-B73B-2113B1A5F3B9}"/>
              </a:ext>
            </a:extLst>
          </p:cNvPr>
          <p:cNvSpPr txBox="1"/>
          <p:nvPr userDrawn="1"/>
        </p:nvSpPr>
        <p:spPr>
          <a:xfrm>
            <a:off x="1094199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Heart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675EA841-2F61-4151-B78F-EB65F2211DE4}"/>
              </a:ext>
            </a:extLst>
          </p:cNvPr>
          <p:cNvSpPr txBox="1"/>
          <p:nvPr userDrawn="1"/>
        </p:nvSpPr>
        <p:spPr>
          <a:xfrm>
            <a:off x="1094199" y="336796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57A906BB-AC45-482E-A326-460F3B05A122}"/>
              </a:ext>
            </a:extLst>
          </p:cNvPr>
          <p:cNvSpPr txBox="1"/>
          <p:nvPr userDrawn="1"/>
        </p:nvSpPr>
        <p:spPr>
          <a:xfrm>
            <a:off x="1094199" y="421649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Course-orchestrator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12DC0C76-B831-4C56-BD6B-CAE38F65F940}"/>
              </a:ext>
            </a:extLst>
          </p:cNvPr>
          <p:cNvSpPr txBox="1"/>
          <p:nvPr userDrawn="1"/>
        </p:nvSpPr>
        <p:spPr>
          <a:xfrm>
            <a:off x="1808609" y="505352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Exception handling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ADAF4DCD-FDF2-40DE-8122-170B5DE78F69}"/>
              </a:ext>
            </a:extLst>
          </p:cNvPr>
          <p:cNvSpPr txBox="1"/>
          <p:nvPr userDrawn="1"/>
        </p:nvSpPr>
        <p:spPr>
          <a:xfrm>
            <a:off x="1808609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2635136B-36D5-41F1-AAB3-4530B41F96CF}"/>
              </a:ext>
            </a:extLst>
          </p:cNvPr>
          <p:cNvSpPr txBox="1"/>
          <p:nvPr userDrawn="1"/>
        </p:nvSpPr>
        <p:spPr>
          <a:xfrm>
            <a:off x="1808609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Cloud 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F5964800-661B-4696-8F8F-015208D39989}"/>
              </a:ext>
            </a:extLst>
          </p:cNvPr>
          <p:cNvSpPr txBox="1"/>
          <p:nvPr userDrawn="1"/>
        </p:nvSpPr>
        <p:spPr>
          <a:xfrm>
            <a:off x="1808609" y="421649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CRM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95217A9F-E08F-40F4-AC3B-0E23E65F0A48}"/>
              </a:ext>
            </a:extLst>
          </p:cNvPr>
          <p:cNvSpPr txBox="1"/>
          <p:nvPr userDrawn="1"/>
        </p:nvSpPr>
        <p:spPr>
          <a:xfrm>
            <a:off x="2524257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Fast ROI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B48C75E9-5ECF-4D27-9B51-F833AB63E3E0}"/>
              </a:ext>
            </a:extLst>
          </p:cNvPr>
          <p:cNvSpPr txBox="1"/>
          <p:nvPr userDrawn="1"/>
        </p:nvSpPr>
        <p:spPr>
          <a:xfrm>
            <a:off x="2524257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Hourglass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099BACDB-7E38-4EC7-9A2F-74E7990270D4}"/>
              </a:ext>
            </a:extLst>
          </p:cNvPr>
          <p:cNvSpPr txBox="1"/>
          <p:nvPr userDrawn="1"/>
        </p:nvSpPr>
        <p:spPr>
          <a:xfrm>
            <a:off x="4667488" y="336796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6478CC05-91C7-4A8B-B7B4-DF054BFF97C3}"/>
              </a:ext>
            </a:extLst>
          </p:cNvPr>
          <p:cNvSpPr txBox="1"/>
          <p:nvPr userDrawn="1"/>
        </p:nvSpPr>
        <p:spPr>
          <a:xfrm>
            <a:off x="4667488" y="421649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Desktop program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848E7C20-B646-4CFA-92B8-687B61AD50DD}"/>
              </a:ext>
            </a:extLst>
          </p:cNvPr>
          <p:cNvSpPr txBox="1"/>
          <p:nvPr userDrawn="1"/>
        </p:nvSpPr>
        <p:spPr>
          <a:xfrm>
            <a:off x="5381899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First-link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445C01EC-D8F3-4912-A74D-9B81139B6ADA}"/>
              </a:ext>
            </a:extLst>
          </p:cNvPr>
          <p:cNvSpPr txBox="1"/>
          <p:nvPr userDrawn="1"/>
        </p:nvSpPr>
        <p:spPr>
          <a:xfrm>
            <a:off x="4667488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Automated data entry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8EEC322D-C3BF-49A8-AA5C-E355315A967C}"/>
              </a:ext>
            </a:extLst>
          </p:cNvPr>
          <p:cNvSpPr txBox="1"/>
          <p:nvPr userDrawn="1"/>
        </p:nvSpPr>
        <p:spPr>
          <a:xfrm>
            <a:off x="5381899" y="175307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AI 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32C70CF3-0806-44CA-8B40-0890D945FA9B}"/>
              </a:ext>
            </a:extLst>
          </p:cNvPr>
          <p:cNvSpPr txBox="1"/>
          <p:nvPr userDrawn="1"/>
        </p:nvSpPr>
        <p:spPr>
          <a:xfrm>
            <a:off x="5381899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Keyboard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F6DB3435-C3F7-47FD-8D54-A4A936F9488C}"/>
              </a:ext>
            </a:extLst>
          </p:cNvPr>
          <p:cNvSpPr txBox="1"/>
          <p:nvPr userDrawn="1"/>
        </p:nvSpPr>
        <p:spPr>
          <a:xfrm>
            <a:off x="5381899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Complete 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audit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B7F76A57-2609-4FC0-9405-93FF52E326C2}"/>
              </a:ext>
            </a:extLst>
          </p:cNvPr>
          <p:cNvSpPr txBox="1"/>
          <p:nvPr userDrawn="1"/>
        </p:nvSpPr>
        <p:spPr>
          <a:xfrm>
            <a:off x="5381899" y="421649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Document </a:t>
            </a:r>
            <a:br>
              <a:rPr lang="en-US" sz="800" dirty="0">
                <a:solidFill>
                  <a:schemeClr val="bg1"/>
                </a:solidFill>
              </a:rPr>
            </a:b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6EFB18A7-0C14-44D2-9DAF-73D7A49A8DAD}"/>
              </a:ext>
            </a:extLst>
          </p:cNvPr>
          <p:cNvSpPr txBox="1"/>
          <p:nvPr userDrawn="1"/>
        </p:nvSpPr>
        <p:spPr>
          <a:xfrm>
            <a:off x="6096309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First-mention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BF3EA2B1-FD7B-4013-A489-136CBC5B4C43}"/>
              </a:ext>
            </a:extLst>
          </p:cNvPr>
          <p:cNvSpPr txBox="1"/>
          <p:nvPr userDrawn="1"/>
        </p:nvSpPr>
        <p:spPr>
          <a:xfrm>
            <a:off x="5381899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Automation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70DB2E18-E083-4F34-BA59-8AC444422822}"/>
              </a:ext>
            </a:extLst>
          </p:cNvPr>
          <p:cNvSpPr txBox="1"/>
          <p:nvPr userDrawn="1"/>
        </p:nvSpPr>
        <p:spPr>
          <a:xfrm>
            <a:off x="6096309" y="175307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AI Alt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4E733983-4B84-4206-9B4C-1326E9C07CAE}"/>
              </a:ext>
            </a:extLst>
          </p:cNvPr>
          <p:cNvSpPr txBox="1"/>
          <p:nvPr userDrawn="1"/>
        </p:nvSpPr>
        <p:spPr>
          <a:xfrm>
            <a:off x="6096309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Label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13AFA605-90CB-4AC7-87F1-07FD8EF7F929}"/>
              </a:ext>
            </a:extLst>
          </p:cNvPr>
          <p:cNvSpPr txBox="1"/>
          <p:nvPr userDrawn="1"/>
        </p:nvSpPr>
        <p:spPr>
          <a:xfrm>
            <a:off x="6096309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Contact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email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01E610FF-04CC-480F-AC21-B1F5E1610624}"/>
              </a:ext>
            </a:extLst>
          </p:cNvPr>
          <p:cNvSpPr txBox="1"/>
          <p:nvPr userDrawn="1"/>
        </p:nvSpPr>
        <p:spPr>
          <a:xfrm>
            <a:off x="6096309" y="421649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Done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FF55EBF2-EF4B-4F98-A36D-780219BBC4EB}"/>
              </a:ext>
            </a:extLst>
          </p:cNvPr>
          <p:cNvSpPr txBox="1"/>
          <p:nvPr userDrawn="1"/>
        </p:nvSpPr>
        <p:spPr>
          <a:xfrm>
            <a:off x="6810720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First-</a:t>
            </a:r>
            <a:r>
              <a:rPr lang="en-US" sz="800" dirty="0" err="1">
                <a:solidFill>
                  <a:schemeClr val="bg1"/>
                </a:solidFill>
              </a:rPr>
              <a:t>onebox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227BC9DF-042F-4718-A11B-7C80BFEB231E}"/>
              </a:ext>
            </a:extLst>
          </p:cNvPr>
          <p:cNvSpPr txBox="1"/>
          <p:nvPr userDrawn="1"/>
        </p:nvSpPr>
        <p:spPr>
          <a:xfrm>
            <a:off x="6096309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Background automation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02932810-D34E-44B5-A09C-8502BF7848D4}"/>
              </a:ext>
            </a:extLst>
          </p:cNvPr>
          <p:cNvSpPr txBox="1"/>
          <p:nvPr userDrawn="1"/>
        </p:nvSpPr>
        <p:spPr>
          <a:xfrm>
            <a:off x="6810720" y="175307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AI Enabled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A88ED0E5-4A3E-48C8-850F-CFF2D74ACADF}"/>
              </a:ext>
            </a:extLst>
          </p:cNvPr>
          <p:cNvSpPr txBox="1"/>
          <p:nvPr userDrawn="1"/>
        </p:nvSpPr>
        <p:spPr>
          <a:xfrm>
            <a:off x="6810720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Label alt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7B8203C8-F4A3-4AFF-B288-92169C7747F9}"/>
              </a:ext>
            </a:extLst>
          </p:cNvPr>
          <p:cNvSpPr txBox="1"/>
          <p:nvPr userDrawn="1"/>
        </p:nvSpPr>
        <p:spPr>
          <a:xfrm>
            <a:off x="8959652" y="336796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Cost low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26507E6B-1C2B-4A60-9A07-3D525B32BE9D}"/>
              </a:ext>
            </a:extLst>
          </p:cNvPr>
          <p:cNvSpPr txBox="1"/>
          <p:nvPr userDrawn="1"/>
        </p:nvSpPr>
        <p:spPr>
          <a:xfrm>
            <a:off x="8959652" y="421649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Editor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373AB452-BC5E-4E48-A8F0-B6E1ACDDB33C}"/>
              </a:ext>
            </a:extLst>
          </p:cNvPr>
          <p:cNvSpPr txBox="1"/>
          <p:nvPr userDrawn="1"/>
        </p:nvSpPr>
        <p:spPr>
          <a:xfrm>
            <a:off x="9672676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Goals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02469338-110D-47CC-9317-6A4426BFA917}"/>
              </a:ext>
            </a:extLst>
          </p:cNvPr>
          <p:cNvSpPr txBox="1"/>
          <p:nvPr userDrawn="1"/>
        </p:nvSpPr>
        <p:spPr>
          <a:xfrm>
            <a:off x="8959652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Business partner-up alt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BC8ABBD0-8FAE-4B8C-B89D-4BA3454D801C}"/>
              </a:ext>
            </a:extLst>
          </p:cNvPr>
          <p:cNvSpPr txBox="1"/>
          <p:nvPr userDrawn="1"/>
        </p:nvSpPr>
        <p:spPr>
          <a:xfrm>
            <a:off x="9672676" y="175307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App-3rd-party  2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C5C19617-191C-43CD-88A9-C993E496AE51}"/>
              </a:ext>
            </a:extLst>
          </p:cNvPr>
          <p:cNvSpPr txBox="1"/>
          <p:nvPr userDrawn="1"/>
        </p:nvSpPr>
        <p:spPr>
          <a:xfrm>
            <a:off x="10387591" y="587773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Link 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special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74CC0254-9713-4D1E-9792-B0499E96D642}"/>
              </a:ext>
            </a:extLst>
          </p:cNvPr>
          <p:cNvSpPr txBox="1"/>
          <p:nvPr userDrawn="1"/>
        </p:nvSpPr>
        <p:spPr>
          <a:xfrm>
            <a:off x="2524257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Cloud download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90367A62-FCD8-4536-B482-C6985DE57C6D}"/>
              </a:ext>
            </a:extLst>
          </p:cNvPr>
          <p:cNvSpPr txBox="1"/>
          <p:nvPr userDrawn="1"/>
        </p:nvSpPr>
        <p:spPr>
          <a:xfrm>
            <a:off x="2524257" y="421649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Crown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E9DA5E44-198B-4EA0-8862-01B80AD26BFB}"/>
              </a:ext>
            </a:extLst>
          </p:cNvPr>
          <p:cNvSpPr txBox="1"/>
          <p:nvPr userDrawn="1"/>
        </p:nvSpPr>
        <p:spPr>
          <a:xfrm>
            <a:off x="3241239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First Emoji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2DF569CF-FFFA-4E39-B9D6-B772947C8F66}"/>
              </a:ext>
            </a:extLst>
          </p:cNvPr>
          <p:cNvSpPr txBox="1"/>
          <p:nvPr userDrawn="1"/>
        </p:nvSpPr>
        <p:spPr>
          <a:xfrm>
            <a:off x="11099777" y="175307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Assessment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9C819BE3-A96F-4379-9B22-D0296A58E75A}"/>
              </a:ext>
            </a:extLst>
          </p:cNvPr>
          <p:cNvSpPr txBox="1"/>
          <p:nvPr userDrawn="1"/>
        </p:nvSpPr>
        <p:spPr>
          <a:xfrm>
            <a:off x="3241239" y="175307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760E27AD-12EF-4C09-93C0-31471C7AF0E3}"/>
              </a:ext>
            </a:extLst>
          </p:cNvPr>
          <p:cNvSpPr txBox="1"/>
          <p:nvPr userDrawn="1"/>
        </p:nvSpPr>
        <p:spPr>
          <a:xfrm>
            <a:off x="3241239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Information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CAC0382A-B148-4523-B831-DBE4771D7B00}"/>
              </a:ext>
            </a:extLst>
          </p:cNvPr>
          <p:cNvSpPr txBox="1"/>
          <p:nvPr userDrawn="1"/>
        </p:nvSpPr>
        <p:spPr>
          <a:xfrm>
            <a:off x="3932072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Cloud 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upload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03B1F479-1CEB-4427-A8CC-DAB95EBDB3AA}"/>
              </a:ext>
            </a:extLst>
          </p:cNvPr>
          <p:cNvSpPr txBox="1"/>
          <p:nvPr userDrawn="1"/>
        </p:nvSpPr>
        <p:spPr>
          <a:xfrm>
            <a:off x="3932072" y="421649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Decrease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4C6538F6-318C-4897-8FB1-ECDB51724407}"/>
              </a:ext>
            </a:extLst>
          </p:cNvPr>
          <p:cNvSpPr txBox="1"/>
          <p:nvPr userDrawn="1"/>
        </p:nvSpPr>
        <p:spPr>
          <a:xfrm>
            <a:off x="4667488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First-like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21DE5928-FF83-4400-BE86-DBA42D3EEBD4}"/>
              </a:ext>
            </a:extLst>
          </p:cNvPr>
          <p:cNvSpPr txBox="1"/>
          <p:nvPr userDrawn="1"/>
        </p:nvSpPr>
        <p:spPr>
          <a:xfrm>
            <a:off x="3932072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Autobiographer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95496E97-9B73-477B-B766-41C4515FFC03}"/>
              </a:ext>
            </a:extLst>
          </p:cNvPr>
          <p:cNvSpPr txBox="1"/>
          <p:nvPr userDrawn="1"/>
        </p:nvSpPr>
        <p:spPr>
          <a:xfrm>
            <a:off x="4667488" y="175307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Advanced 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OCR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FDE70475-47F8-43D0-A774-BF626208DEF3}"/>
              </a:ext>
            </a:extLst>
          </p:cNvPr>
          <p:cNvSpPr txBox="1"/>
          <p:nvPr userDrawn="1"/>
        </p:nvSpPr>
        <p:spPr>
          <a:xfrm>
            <a:off x="4667488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Institutionalize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88CBAD70-9703-44D9-830A-EC106E6059C6}"/>
              </a:ext>
            </a:extLst>
          </p:cNvPr>
          <p:cNvSpPr txBox="1"/>
          <p:nvPr userDrawn="1"/>
        </p:nvSpPr>
        <p:spPr>
          <a:xfrm>
            <a:off x="3241239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Cloud 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secure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E7C14DC3-20E0-4858-A382-52D3C29865EF}"/>
              </a:ext>
            </a:extLst>
          </p:cNvPr>
          <p:cNvSpPr txBox="1"/>
          <p:nvPr userDrawn="1"/>
        </p:nvSpPr>
        <p:spPr>
          <a:xfrm>
            <a:off x="3241239" y="421649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Cultural acceptance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0CC4D9FB-D022-461D-9366-C8CD74612039}"/>
              </a:ext>
            </a:extLst>
          </p:cNvPr>
          <p:cNvSpPr txBox="1"/>
          <p:nvPr userDrawn="1"/>
        </p:nvSpPr>
        <p:spPr>
          <a:xfrm>
            <a:off x="3932072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First Flag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8716872F-F885-4AA4-A216-14ECBF712486}"/>
              </a:ext>
            </a:extLst>
          </p:cNvPr>
          <p:cNvSpPr txBox="1"/>
          <p:nvPr userDrawn="1"/>
        </p:nvSpPr>
        <p:spPr>
          <a:xfrm>
            <a:off x="3241239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Atom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98D2CF27-1C39-4069-82E0-5F7B5054EC9E}"/>
              </a:ext>
            </a:extLst>
          </p:cNvPr>
          <p:cNvSpPr txBox="1"/>
          <p:nvPr userDrawn="1"/>
        </p:nvSpPr>
        <p:spPr>
          <a:xfrm>
            <a:off x="3932072" y="175307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Add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038B9D5C-4EF3-414D-97D8-EB33CA1F6357}"/>
              </a:ext>
            </a:extLst>
          </p:cNvPr>
          <p:cNvSpPr txBox="1"/>
          <p:nvPr userDrawn="1"/>
        </p:nvSpPr>
        <p:spPr>
          <a:xfrm>
            <a:off x="3932072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C47B2501-DEF0-485E-9DC7-635935BAA2E2}"/>
              </a:ext>
            </a:extLst>
          </p:cNvPr>
          <p:cNvSpPr txBox="1"/>
          <p:nvPr userDrawn="1"/>
        </p:nvSpPr>
        <p:spPr>
          <a:xfrm>
            <a:off x="6810720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Contact 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email alt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277328AC-2E13-4879-B539-87781F9467D9}"/>
              </a:ext>
            </a:extLst>
          </p:cNvPr>
          <p:cNvSpPr txBox="1"/>
          <p:nvPr userDrawn="1"/>
        </p:nvSpPr>
        <p:spPr>
          <a:xfrm>
            <a:off x="6810720" y="421649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Ease 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of use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5DB71552-F798-4CE8-8F5D-11ED55CED894}"/>
              </a:ext>
            </a:extLst>
          </p:cNvPr>
          <p:cNvSpPr txBox="1"/>
          <p:nvPr userDrawn="1"/>
        </p:nvSpPr>
        <p:spPr>
          <a:xfrm>
            <a:off x="7525130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First-quote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8F017A92-C891-4F09-81AE-0B07602332F1}"/>
              </a:ext>
            </a:extLst>
          </p:cNvPr>
          <p:cNvSpPr txBox="1"/>
          <p:nvPr userDrawn="1"/>
        </p:nvSpPr>
        <p:spPr>
          <a:xfrm>
            <a:off x="6810720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Big scale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BE80C217-590F-4866-AB75-5D2EF5680C94}"/>
              </a:ext>
            </a:extLst>
          </p:cNvPr>
          <p:cNvSpPr txBox="1"/>
          <p:nvPr userDrawn="1"/>
        </p:nvSpPr>
        <p:spPr>
          <a:xfrm>
            <a:off x="7525130" y="175307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Alert 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Alarm</a:t>
            </a: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93BF7EB0-604B-428B-A5D3-36F01291DB67}"/>
              </a:ext>
            </a:extLst>
          </p:cNvPr>
          <p:cNvSpPr txBox="1"/>
          <p:nvPr userDrawn="1"/>
        </p:nvSpPr>
        <p:spPr>
          <a:xfrm>
            <a:off x="7525130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Leader</a:t>
            </a: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6620A372-13FD-482E-8BF9-37C5DE45EAA3}"/>
              </a:ext>
            </a:extLst>
          </p:cNvPr>
          <p:cNvSpPr txBox="1"/>
          <p:nvPr userDrawn="1"/>
        </p:nvSpPr>
        <p:spPr>
          <a:xfrm>
            <a:off x="8239541" y="336796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Cost high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351204F3-F0CD-4DFC-9DBB-ACA0F810EC8A}"/>
              </a:ext>
            </a:extLst>
          </p:cNvPr>
          <p:cNvSpPr txBox="1"/>
          <p:nvPr userDrawn="1"/>
        </p:nvSpPr>
        <p:spPr>
          <a:xfrm>
            <a:off x="8239541" y="421649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Edit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E91D9B54-7E28-44B3-B020-2A65D044E175}"/>
              </a:ext>
            </a:extLst>
          </p:cNvPr>
          <p:cNvSpPr txBox="1"/>
          <p:nvPr userDrawn="1"/>
        </p:nvSpPr>
        <p:spPr>
          <a:xfrm>
            <a:off x="8959652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Flexibility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AD643864-9FF4-4A8C-8CB1-B7BCFBE3E250}"/>
              </a:ext>
            </a:extLst>
          </p:cNvPr>
          <p:cNvSpPr txBox="1"/>
          <p:nvPr userDrawn="1"/>
        </p:nvSpPr>
        <p:spPr>
          <a:xfrm>
            <a:off x="8239541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Business partner-up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BCEF4B94-E763-4437-AB2C-BD2227611692}"/>
              </a:ext>
            </a:extLst>
          </p:cNvPr>
          <p:cNvSpPr txBox="1"/>
          <p:nvPr userDrawn="1"/>
        </p:nvSpPr>
        <p:spPr>
          <a:xfrm>
            <a:off x="8959652" y="175307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App-3rd-party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3C4FC071-C9F6-41EB-9D2C-063F8ABDB1B6}"/>
              </a:ext>
            </a:extLst>
          </p:cNvPr>
          <p:cNvSpPr txBox="1"/>
          <p:nvPr userDrawn="1"/>
        </p:nvSpPr>
        <p:spPr>
          <a:xfrm>
            <a:off x="9672676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Link alt</a:t>
            </a: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BEAF721F-5FC3-4CC6-8583-4C6AC3963D30}"/>
              </a:ext>
            </a:extLst>
          </p:cNvPr>
          <p:cNvSpPr txBox="1"/>
          <p:nvPr userDrawn="1"/>
        </p:nvSpPr>
        <p:spPr>
          <a:xfrm>
            <a:off x="7525130" y="336796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Corporation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44533EA0-9DAF-4773-AF82-B9B6C1AC9304}"/>
              </a:ext>
            </a:extLst>
          </p:cNvPr>
          <p:cNvSpPr txBox="1"/>
          <p:nvPr userDrawn="1"/>
        </p:nvSpPr>
        <p:spPr>
          <a:xfrm>
            <a:off x="7525130" y="421649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Ecosystem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152E9F76-F332-48D5-83D5-B75ED947C883}"/>
              </a:ext>
            </a:extLst>
          </p:cNvPr>
          <p:cNvSpPr txBox="1"/>
          <p:nvPr userDrawn="1"/>
        </p:nvSpPr>
        <p:spPr>
          <a:xfrm>
            <a:off x="8239541" y="505352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First-reply-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by-email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F2A3B974-746B-4A03-AFD2-5B8FBA526BF8}"/>
              </a:ext>
            </a:extLst>
          </p:cNvPr>
          <p:cNvSpPr txBox="1"/>
          <p:nvPr userDrawn="1"/>
        </p:nvSpPr>
        <p:spPr>
          <a:xfrm>
            <a:off x="7525130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Bookmark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8D5ECFC4-704C-4A8C-9DF3-942A637E9B12}"/>
              </a:ext>
            </a:extLst>
          </p:cNvPr>
          <p:cNvSpPr txBox="1"/>
          <p:nvPr userDrawn="1"/>
        </p:nvSpPr>
        <p:spPr>
          <a:xfrm>
            <a:off x="8239541" y="175307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Anniversary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49DCB5EE-583E-463F-AB92-D7BA788107E3}"/>
              </a:ext>
            </a:extLst>
          </p:cNvPr>
          <p:cNvSpPr txBox="1"/>
          <p:nvPr userDrawn="1"/>
        </p:nvSpPr>
        <p:spPr>
          <a:xfrm>
            <a:off x="8959652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Link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872A9E9E-223F-41CD-8EB4-BDB4D0F70240}"/>
              </a:ext>
            </a:extLst>
          </p:cNvPr>
          <p:cNvSpPr txBox="1"/>
          <p:nvPr userDrawn="1"/>
        </p:nvSpPr>
        <p:spPr>
          <a:xfrm>
            <a:off x="9672676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Course-advanced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9155E6CB-64DE-46B8-A8DB-3D4C72FADCFF}"/>
              </a:ext>
            </a:extLst>
          </p:cNvPr>
          <p:cNvSpPr txBox="1"/>
          <p:nvPr userDrawn="1"/>
        </p:nvSpPr>
        <p:spPr>
          <a:xfrm>
            <a:off x="10387591" y="421649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Enterprise competency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0B4FAC28-771A-4CA8-8DE5-E0230A54992F}"/>
              </a:ext>
            </a:extLst>
          </p:cNvPr>
          <p:cNvSpPr txBox="1"/>
          <p:nvPr userDrawn="1"/>
        </p:nvSpPr>
        <p:spPr>
          <a:xfrm>
            <a:off x="10387591" y="505352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Group 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of users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B7743FBA-C57C-4AD9-8354-59144CB360A0}"/>
              </a:ext>
            </a:extLst>
          </p:cNvPr>
          <p:cNvSpPr txBox="1"/>
          <p:nvPr userDrawn="1"/>
        </p:nvSpPr>
        <p:spPr>
          <a:xfrm>
            <a:off x="9672676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Business partner alt 2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F0B55C7F-1169-48C1-B64C-0EEC8FE8E590}"/>
              </a:ext>
            </a:extLst>
          </p:cNvPr>
          <p:cNvSpPr txBox="1"/>
          <p:nvPr userDrawn="1"/>
        </p:nvSpPr>
        <p:spPr>
          <a:xfrm>
            <a:off x="10387591" y="175307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App-3rd-party  3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25DCE611-6B45-49DB-8496-04DC98F8F103}"/>
              </a:ext>
            </a:extLst>
          </p:cNvPr>
          <p:cNvSpPr txBox="1"/>
          <p:nvPr userDrawn="1"/>
        </p:nvSpPr>
        <p:spPr>
          <a:xfrm>
            <a:off x="8239541" y="5871746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Light bulb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4BE5FBF7-CE27-4403-A481-86EC9E22585A}"/>
              </a:ext>
            </a:extLst>
          </p:cNvPr>
          <p:cNvSpPr txBox="1"/>
          <p:nvPr userDrawn="1"/>
        </p:nvSpPr>
        <p:spPr>
          <a:xfrm>
            <a:off x="9672676" y="421649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Emoji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7FCB3897-8EA2-4241-A06D-7E7D1169656F}"/>
              </a:ext>
            </a:extLst>
          </p:cNvPr>
          <p:cNvSpPr txBox="1"/>
          <p:nvPr userDrawn="1"/>
        </p:nvSpPr>
        <p:spPr>
          <a:xfrm>
            <a:off x="11099777" y="5871457"/>
            <a:ext cx="709636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Link 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special 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E4BE1-6651-4527-A1D9-1648C976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4181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57B0019-D30C-4B94-87CD-554B877C691D}"/>
              </a:ext>
            </a:extLst>
          </p:cNvPr>
          <p:cNvSpPr/>
          <p:nvPr userDrawn="1"/>
        </p:nvSpPr>
        <p:spPr>
          <a:xfrm>
            <a:off x="0" y="1143000"/>
            <a:ext cx="12188825" cy="567145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CF7BEC-2ABE-4EF6-A184-360BC0F0353C}"/>
              </a:ext>
            </a:extLst>
          </p:cNvPr>
          <p:cNvSpPr txBox="1"/>
          <p:nvPr userDrawn="1"/>
        </p:nvSpPr>
        <p:spPr>
          <a:xfrm>
            <a:off x="11099777" y="3402693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RPA 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champion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F87A46-2624-4F14-B15B-CF454F756CB1}"/>
              </a:ext>
            </a:extLst>
          </p:cNvPr>
          <p:cNvSpPr txBox="1"/>
          <p:nvPr userDrawn="1"/>
        </p:nvSpPr>
        <p:spPr>
          <a:xfrm>
            <a:off x="387912" y="3402693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Question and answer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E9DC0-3B87-4641-BEC8-B6B9077757A8}"/>
              </a:ext>
            </a:extLst>
          </p:cNvPr>
          <p:cNvSpPr txBox="1"/>
          <p:nvPr userDrawn="1"/>
        </p:nvSpPr>
        <p:spPr>
          <a:xfrm>
            <a:off x="1102036" y="3402693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Question and answer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3A8086-34B3-44A6-9D68-24F07695DFD1}"/>
              </a:ext>
            </a:extLst>
          </p:cNvPr>
          <p:cNvSpPr txBox="1"/>
          <p:nvPr userDrawn="1"/>
        </p:nvSpPr>
        <p:spPr>
          <a:xfrm>
            <a:off x="1816160" y="3402693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Ramp up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D88B68-108F-4A1A-A364-E3582FDD14CD}"/>
              </a:ext>
            </a:extLst>
          </p:cNvPr>
          <p:cNvSpPr txBox="1"/>
          <p:nvPr userDrawn="1"/>
        </p:nvSpPr>
        <p:spPr>
          <a:xfrm>
            <a:off x="2530284" y="3402693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Ramp up alt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4CD87A-5EA0-4344-90B8-4D8A53FF99FE}"/>
              </a:ext>
            </a:extLst>
          </p:cNvPr>
          <p:cNvSpPr txBox="1"/>
          <p:nvPr userDrawn="1"/>
        </p:nvSpPr>
        <p:spPr>
          <a:xfrm>
            <a:off x="3958532" y="3402693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Read guidelines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711ED1-7950-46AE-BD91-DA71677ECB0C}"/>
              </a:ext>
            </a:extLst>
          </p:cNvPr>
          <p:cNvSpPr txBox="1"/>
          <p:nvPr userDrawn="1"/>
        </p:nvSpPr>
        <p:spPr>
          <a:xfrm>
            <a:off x="8957400" y="3402693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Reply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E03A70-E7B9-4F4E-9B94-59F759BE79B2}"/>
              </a:ext>
            </a:extLst>
          </p:cNvPr>
          <p:cNvSpPr txBox="1"/>
          <p:nvPr userDrawn="1"/>
        </p:nvSpPr>
        <p:spPr>
          <a:xfrm>
            <a:off x="9671524" y="3402693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Resource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5B1D6A-D929-44AF-8958-C0D70F8CFA4C}"/>
              </a:ext>
            </a:extLst>
          </p:cNvPr>
          <p:cNvSpPr txBox="1"/>
          <p:nvPr userDrawn="1"/>
        </p:nvSpPr>
        <p:spPr>
          <a:xfrm>
            <a:off x="4672656" y="3402693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Redesign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90B05D-3E58-40E3-93DD-6F4A143282D3}"/>
              </a:ext>
            </a:extLst>
          </p:cNvPr>
          <p:cNvSpPr txBox="1"/>
          <p:nvPr userDrawn="1"/>
        </p:nvSpPr>
        <p:spPr>
          <a:xfrm>
            <a:off x="5386780" y="3402693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Redesign alt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C194D1-4ABA-4A5E-9DF6-2029CE6306C5}"/>
              </a:ext>
            </a:extLst>
          </p:cNvPr>
          <p:cNvSpPr txBox="1"/>
          <p:nvPr userDrawn="1"/>
        </p:nvSpPr>
        <p:spPr>
          <a:xfrm>
            <a:off x="6100904" y="3402693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Refresh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916C4D-95A1-43CC-9904-49E2F6A0347E}"/>
              </a:ext>
            </a:extLst>
          </p:cNvPr>
          <p:cNvSpPr txBox="1"/>
          <p:nvPr userDrawn="1"/>
        </p:nvSpPr>
        <p:spPr>
          <a:xfrm>
            <a:off x="6815028" y="3402693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Refresh 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939518-D257-4BA9-AE37-437474BA51D1}"/>
              </a:ext>
            </a:extLst>
          </p:cNvPr>
          <p:cNvSpPr txBox="1"/>
          <p:nvPr userDrawn="1"/>
        </p:nvSpPr>
        <p:spPr>
          <a:xfrm>
            <a:off x="7529152" y="3402693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Remove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174C2A-BB96-4E19-975A-CC2E6385660C}"/>
              </a:ext>
            </a:extLst>
          </p:cNvPr>
          <p:cNvSpPr txBox="1"/>
          <p:nvPr userDrawn="1"/>
        </p:nvSpPr>
        <p:spPr>
          <a:xfrm>
            <a:off x="8243276" y="3402693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Remove alt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17A348-5A5C-4D78-BE48-CF2F87D6468D}"/>
              </a:ext>
            </a:extLst>
          </p:cNvPr>
          <p:cNvSpPr txBox="1"/>
          <p:nvPr userDrawn="1"/>
        </p:nvSpPr>
        <p:spPr>
          <a:xfrm>
            <a:off x="10385648" y="3402693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RPA business analyst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213064-FE24-4481-923E-87C3CA7815CD}"/>
              </a:ext>
            </a:extLst>
          </p:cNvPr>
          <p:cNvSpPr txBox="1"/>
          <p:nvPr userDrawn="1"/>
        </p:nvSpPr>
        <p:spPr>
          <a:xfrm>
            <a:off x="3244408" y="3402693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Reader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22F10D-83D1-4480-BC2B-C3FFBD3443A1}"/>
              </a:ext>
            </a:extLst>
          </p:cNvPr>
          <p:cNvSpPr txBox="1"/>
          <p:nvPr userDrawn="1"/>
        </p:nvSpPr>
        <p:spPr>
          <a:xfrm>
            <a:off x="11099777" y="4225711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Solutions 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AC8B25-FF1B-43CF-B3BA-9C0D657E17CE}"/>
              </a:ext>
            </a:extLst>
          </p:cNvPr>
          <p:cNvSpPr txBox="1"/>
          <p:nvPr userDrawn="1"/>
        </p:nvSpPr>
        <p:spPr>
          <a:xfrm>
            <a:off x="387912" y="4225711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RPA 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developer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CEEDDB-2E54-4E30-A9F4-65C37AE1AE23}"/>
              </a:ext>
            </a:extLst>
          </p:cNvPr>
          <p:cNvSpPr txBox="1"/>
          <p:nvPr userDrawn="1"/>
        </p:nvSpPr>
        <p:spPr>
          <a:xfrm>
            <a:off x="1102036" y="4225711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RPA infrastructure engineer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7306E7-458D-49A6-BBAC-933A18D63A55}"/>
              </a:ext>
            </a:extLst>
          </p:cNvPr>
          <p:cNvSpPr txBox="1"/>
          <p:nvPr userDrawn="1"/>
        </p:nvSpPr>
        <p:spPr>
          <a:xfrm>
            <a:off x="1816160" y="4225711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RPA service support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2D68D5-2AC1-4A82-9602-033F406E69FA}"/>
              </a:ext>
            </a:extLst>
          </p:cNvPr>
          <p:cNvSpPr txBox="1"/>
          <p:nvPr userDrawn="1"/>
        </p:nvSpPr>
        <p:spPr>
          <a:xfrm>
            <a:off x="2530284" y="4225711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RPA solution architect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82730C-D3AC-470F-A110-15092B022273}"/>
              </a:ext>
            </a:extLst>
          </p:cNvPr>
          <p:cNvSpPr txBox="1"/>
          <p:nvPr userDrawn="1"/>
        </p:nvSpPr>
        <p:spPr>
          <a:xfrm>
            <a:off x="3958532" y="4225711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Satellite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0C21AB4-BBA4-4650-A765-EA34F568644D}"/>
              </a:ext>
            </a:extLst>
          </p:cNvPr>
          <p:cNvSpPr txBox="1"/>
          <p:nvPr userDrawn="1"/>
        </p:nvSpPr>
        <p:spPr>
          <a:xfrm>
            <a:off x="8957400" y="4225711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Share alt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66B8EF-2125-451E-93D3-2428E1A7F8FF}"/>
              </a:ext>
            </a:extLst>
          </p:cNvPr>
          <p:cNvSpPr txBox="1"/>
          <p:nvPr userDrawn="1"/>
        </p:nvSpPr>
        <p:spPr>
          <a:xfrm>
            <a:off x="9671524" y="4225711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Slideshow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0D34C36-2B96-493B-907C-B046F9B9E221}"/>
              </a:ext>
            </a:extLst>
          </p:cNvPr>
          <p:cNvSpPr txBox="1"/>
          <p:nvPr userDrawn="1"/>
        </p:nvSpPr>
        <p:spPr>
          <a:xfrm>
            <a:off x="4672656" y="4225711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Seamless integration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A80DA5-9586-4261-85DB-E9EC4412ABE8}"/>
              </a:ext>
            </a:extLst>
          </p:cNvPr>
          <p:cNvSpPr txBox="1"/>
          <p:nvPr userDrawn="1"/>
        </p:nvSpPr>
        <p:spPr>
          <a:xfrm>
            <a:off x="5386780" y="4225711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Seamless integration alt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A54841-3694-4B44-B428-0294041F5CCC}"/>
              </a:ext>
            </a:extLst>
          </p:cNvPr>
          <p:cNvSpPr txBox="1"/>
          <p:nvPr userDrawn="1"/>
        </p:nvSpPr>
        <p:spPr>
          <a:xfrm>
            <a:off x="6100904" y="4225711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A21B57-3B9D-44D8-B259-EE052856F6A1}"/>
              </a:ext>
            </a:extLst>
          </p:cNvPr>
          <p:cNvSpPr txBox="1"/>
          <p:nvPr userDrawn="1"/>
        </p:nvSpPr>
        <p:spPr>
          <a:xfrm>
            <a:off x="6815028" y="4225711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Secure 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team collab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6D658C5-DE66-49A9-9D7C-A9F26F42106D}"/>
              </a:ext>
            </a:extLst>
          </p:cNvPr>
          <p:cNvSpPr txBox="1"/>
          <p:nvPr userDrawn="1"/>
        </p:nvSpPr>
        <p:spPr>
          <a:xfrm>
            <a:off x="7529152" y="4225711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1B6F18E-B252-42FE-83DD-4A8621AE8EA1}"/>
              </a:ext>
            </a:extLst>
          </p:cNvPr>
          <p:cNvSpPr txBox="1"/>
          <p:nvPr userDrawn="1"/>
        </p:nvSpPr>
        <p:spPr>
          <a:xfrm>
            <a:off x="8243276" y="4225711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Share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8A564C-73A6-4E1B-B0B2-E60A3875B23A}"/>
              </a:ext>
            </a:extLst>
          </p:cNvPr>
          <p:cNvSpPr txBox="1"/>
          <p:nvPr userDrawn="1"/>
        </p:nvSpPr>
        <p:spPr>
          <a:xfrm>
            <a:off x="10385648" y="4225711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Solutions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3322788-B0E8-4810-9F85-099E03294B34}"/>
              </a:ext>
            </a:extLst>
          </p:cNvPr>
          <p:cNvSpPr txBox="1"/>
          <p:nvPr userDrawn="1"/>
        </p:nvSpPr>
        <p:spPr>
          <a:xfrm>
            <a:off x="3244408" y="4225711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RPA 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sponsor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520B1DC-9673-453D-809A-04551CAA7DEB}"/>
              </a:ext>
            </a:extLst>
          </p:cNvPr>
          <p:cNvSpPr txBox="1"/>
          <p:nvPr userDrawn="1"/>
        </p:nvSpPr>
        <p:spPr>
          <a:xfrm>
            <a:off x="11099777" y="5048729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60E4F95-46A1-4C63-B40C-8AF6F785075E}"/>
              </a:ext>
            </a:extLst>
          </p:cNvPr>
          <p:cNvSpPr txBox="1"/>
          <p:nvPr userDrawn="1"/>
        </p:nvSpPr>
        <p:spPr>
          <a:xfrm>
            <a:off x="387912" y="5048729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Solutions alt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584057-2144-400C-A3FB-CFF6BD8D7D8F}"/>
              </a:ext>
            </a:extLst>
          </p:cNvPr>
          <p:cNvSpPr txBox="1"/>
          <p:nvPr userDrawn="1"/>
        </p:nvSpPr>
        <p:spPr>
          <a:xfrm>
            <a:off x="1102036" y="5048729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Speed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D991B7F-E7B6-4245-8A0B-1A4B6AD8287C}"/>
              </a:ext>
            </a:extLst>
          </p:cNvPr>
          <p:cNvSpPr txBox="1"/>
          <p:nvPr userDrawn="1"/>
        </p:nvSpPr>
        <p:spPr>
          <a:xfrm>
            <a:off x="1816160" y="5048729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Stopwatch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AB04152-1628-4906-95CB-5201FFDED5AA}"/>
              </a:ext>
            </a:extLst>
          </p:cNvPr>
          <p:cNvSpPr txBox="1"/>
          <p:nvPr userDrawn="1"/>
        </p:nvSpPr>
        <p:spPr>
          <a:xfrm>
            <a:off x="2530284" y="5048729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Stories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345DEDE-57AC-4564-88E4-728209D4D688}"/>
              </a:ext>
            </a:extLst>
          </p:cNvPr>
          <p:cNvSpPr txBox="1"/>
          <p:nvPr userDrawn="1"/>
        </p:nvSpPr>
        <p:spPr>
          <a:xfrm>
            <a:off x="3958532" y="5048729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Success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99FC8D3-31C6-4006-BDED-1A10165E69BB}"/>
              </a:ext>
            </a:extLst>
          </p:cNvPr>
          <p:cNvSpPr txBox="1"/>
          <p:nvPr userDrawn="1"/>
        </p:nvSpPr>
        <p:spPr>
          <a:xfrm>
            <a:off x="8957400" y="5048729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</a:rPr>
              <a:t>Technology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alt 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B8FC8D-0A79-4319-9261-CD36B4ABB97D}"/>
              </a:ext>
            </a:extLst>
          </p:cNvPr>
          <p:cNvSpPr txBox="1"/>
          <p:nvPr userDrawn="1"/>
        </p:nvSpPr>
        <p:spPr>
          <a:xfrm>
            <a:off x="9671524" y="5048729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</a:rPr>
              <a:t>Technology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alt 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6B83C2F-B73D-4004-8DC2-17B0D1C49484}"/>
              </a:ext>
            </a:extLst>
          </p:cNvPr>
          <p:cNvSpPr txBox="1"/>
          <p:nvPr userDrawn="1"/>
        </p:nvSpPr>
        <p:spPr>
          <a:xfrm>
            <a:off x="4672656" y="5048729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Support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196A34-1DAA-4E1C-BBDB-E2F5837A315D}"/>
              </a:ext>
            </a:extLst>
          </p:cNvPr>
          <p:cNvSpPr txBox="1"/>
          <p:nvPr userDrawn="1"/>
        </p:nvSpPr>
        <p:spPr>
          <a:xfrm>
            <a:off x="5386780" y="5048729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Survey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C514B26-407F-4715-BFD2-7CDDED791699}"/>
              </a:ext>
            </a:extLst>
          </p:cNvPr>
          <p:cNvSpPr txBox="1"/>
          <p:nvPr userDrawn="1"/>
        </p:nvSpPr>
        <p:spPr>
          <a:xfrm>
            <a:off x="6100904" y="5048729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Tap Touch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95D0E53-FB20-4E57-B9AE-D44137D79D2C}"/>
              </a:ext>
            </a:extLst>
          </p:cNvPr>
          <p:cNvSpPr txBox="1"/>
          <p:nvPr userDrawn="1"/>
        </p:nvSpPr>
        <p:spPr>
          <a:xfrm>
            <a:off x="6815028" y="5048729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Target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12526B0-C75B-49BD-A318-2D3A5990D94A}"/>
              </a:ext>
            </a:extLst>
          </p:cNvPr>
          <p:cNvSpPr txBox="1"/>
          <p:nvPr userDrawn="1"/>
        </p:nvSpPr>
        <p:spPr>
          <a:xfrm>
            <a:off x="7529152" y="5048729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Technology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E6A5E6B-F338-4C46-AF63-8A5DF28B0486}"/>
              </a:ext>
            </a:extLst>
          </p:cNvPr>
          <p:cNvSpPr txBox="1"/>
          <p:nvPr userDrawn="1"/>
        </p:nvSpPr>
        <p:spPr>
          <a:xfrm>
            <a:off x="8243276" y="5048729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Technology 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DCCDCF5-E8D7-4E41-BEC8-0334D020EFFA}"/>
              </a:ext>
            </a:extLst>
          </p:cNvPr>
          <p:cNvSpPr txBox="1"/>
          <p:nvPr userDrawn="1"/>
        </p:nvSpPr>
        <p:spPr>
          <a:xfrm>
            <a:off x="10385648" y="5048729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Tent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1BFBAFB-C564-42F2-B053-F6DCF22C9194}"/>
              </a:ext>
            </a:extLst>
          </p:cNvPr>
          <p:cNvSpPr txBox="1"/>
          <p:nvPr userDrawn="1"/>
        </p:nvSpPr>
        <p:spPr>
          <a:xfrm>
            <a:off x="3244408" y="5048729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Student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CBE3880-04C9-47AE-8296-7D814D2476F0}"/>
              </a:ext>
            </a:extLst>
          </p:cNvPr>
          <p:cNvSpPr txBox="1"/>
          <p:nvPr userDrawn="1"/>
        </p:nvSpPr>
        <p:spPr>
          <a:xfrm>
            <a:off x="387912" y="5871746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Time saver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EADC09C-0D4F-41A1-938E-4BA5DD932790}"/>
              </a:ext>
            </a:extLst>
          </p:cNvPr>
          <p:cNvSpPr txBox="1"/>
          <p:nvPr userDrawn="1"/>
        </p:nvSpPr>
        <p:spPr>
          <a:xfrm>
            <a:off x="1102963" y="5871746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2BF9C2F-2C11-4BE5-9679-7ED3B905BD95}"/>
              </a:ext>
            </a:extLst>
          </p:cNvPr>
          <p:cNvSpPr txBox="1"/>
          <p:nvPr userDrawn="1"/>
        </p:nvSpPr>
        <p:spPr>
          <a:xfrm>
            <a:off x="1818014" y="5871746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User-OTM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2CCD9FD-B36B-4E9A-9E86-5FA76D828702}"/>
              </a:ext>
            </a:extLst>
          </p:cNvPr>
          <p:cNvSpPr txBox="1"/>
          <p:nvPr userDrawn="1"/>
        </p:nvSpPr>
        <p:spPr>
          <a:xfrm>
            <a:off x="2533065" y="5871746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Validate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27B6B10-EB62-41F8-A5E5-2132B65EF807}"/>
              </a:ext>
            </a:extLst>
          </p:cNvPr>
          <p:cNvSpPr txBox="1"/>
          <p:nvPr userDrawn="1"/>
        </p:nvSpPr>
        <p:spPr>
          <a:xfrm>
            <a:off x="3963167" y="5871746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Vendor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7237AC3-0089-46CF-8AB5-24E9AC06306C}"/>
              </a:ext>
            </a:extLst>
          </p:cNvPr>
          <p:cNvSpPr txBox="1"/>
          <p:nvPr userDrawn="1"/>
        </p:nvSpPr>
        <p:spPr>
          <a:xfrm>
            <a:off x="8968524" y="5871746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Welcome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1626867-B4FE-4CC2-B478-8953FA7E0F8F}"/>
              </a:ext>
            </a:extLst>
          </p:cNvPr>
          <p:cNvSpPr txBox="1"/>
          <p:nvPr userDrawn="1"/>
        </p:nvSpPr>
        <p:spPr>
          <a:xfrm>
            <a:off x="9683575" y="5871746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Zoom in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54DA6C6-2A86-4E90-A670-8F55A2BE8EC3}"/>
              </a:ext>
            </a:extLst>
          </p:cNvPr>
          <p:cNvSpPr txBox="1"/>
          <p:nvPr userDrawn="1"/>
        </p:nvSpPr>
        <p:spPr>
          <a:xfrm>
            <a:off x="4678218" y="5871746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Visibility off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B5A50D2-643E-444C-91AD-908719D83369}"/>
              </a:ext>
            </a:extLst>
          </p:cNvPr>
          <p:cNvSpPr txBox="1"/>
          <p:nvPr userDrawn="1"/>
        </p:nvSpPr>
        <p:spPr>
          <a:xfrm>
            <a:off x="5393269" y="5871746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Visibility on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4EF8EA4-DD3B-49C3-BB80-D59E4635EC30}"/>
              </a:ext>
            </a:extLst>
          </p:cNvPr>
          <p:cNvSpPr txBox="1"/>
          <p:nvPr userDrawn="1"/>
        </p:nvSpPr>
        <p:spPr>
          <a:xfrm>
            <a:off x="6108320" y="5871746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Warning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CC97ABF-8490-46A4-99AD-5DE36CE56F10}"/>
              </a:ext>
            </a:extLst>
          </p:cNvPr>
          <p:cNvSpPr txBox="1"/>
          <p:nvPr userDrawn="1"/>
        </p:nvSpPr>
        <p:spPr>
          <a:xfrm>
            <a:off x="6823371" y="5871746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Web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expert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848EC07-2C98-4BFC-8908-633AC4D09790}"/>
              </a:ext>
            </a:extLst>
          </p:cNvPr>
          <p:cNvSpPr txBox="1"/>
          <p:nvPr userDrawn="1"/>
        </p:nvSpPr>
        <p:spPr>
          <a:xfrm>
            <a:off x="7538422" y="5871746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Web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scraping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ACEBDC3-AAFD-453A-A449-A30BCDA7D302}"/>
              </a:ext>
            </a:extLst>
          </p:cNvPr>
          <p:cNvSpPr txBox="1"/>
          <p:nvPr userDrawn="1"/>
        </p:nvSpPr>
        <p:spPr>
          <a:xfrm>
            <a:off x="8253473" y="5871746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Web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testing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EB718B1-D19F-4956-A99B-00E654FCC9FD}"/>
              </a:ext>
            </a:extLst>
          </p:cNvPr>
          <p:cNvSpPr txBox="1"/>
          <p:nvPr userDrawn="1"/>
        </p:nvSpPr>
        <p:spPr>
          <a:xfrm>
            <a:off x="10398626" y="5871746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Zoom out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03C8875-E82C-44D5-AE45-3DA1CA41D21D}"/>
              </a:ext>
            </a:extLst>
          </p:cNvPr>
          <p:cNvSpPr txBox="1"/>
          <p:nvPr userDrawn="1"/>
        </p:nvSpPr>
        <p:spPr>
          <a:xfrm>
            <a:off x="3248116" y="5871746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Vector 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anchor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A4B47BD-0D93-4B99-B459-C2B7D07FCD7C}"/>
              </a:ext>
            </a:extLst>
          </p:cNvPr>
          <p:cNvSpPr txBox="1"/>
          <p:nvPr userDrawn="1"/>
        </p:nvSpPr>
        <p:spPr>
          <a:xfrm>
            <a:off x="11099777" y="1756657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Money 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square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C15D34-358D-4DEA-8E8D-C48B07C37AB8}"/>
              </a:ext>
            </a:extLst>
          </p:cNvPr>
          <p:cNvSpPr txBox="1"/>
          <p:nvPr userDrawn="1"/>
        </p:nvSpPr>
        <p:spPr>
          <a:xfrm>
            <a:off x="387912" y="1756657"/>
            <a:ext cx="709636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Location 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pin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7F72BE3-D534-4284-A70C-3BD278F6C1A4}"/>
              </a:ext>
            </a:extLst>
          </p:cNvPr>
          <p:cNvSpPr txBox="1"/>
          <p:nvPr userDrawn="1"/>
        </p:nvSpPr>
        <p:spPr>
          <a:xfrm>
            <a:off x="1098680" y="1756657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Lock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EE01BD9-6139-4E0D-B922-67C867A9BDBE}"/>
              </a:ext>
            </a:extLst>
          </p:cNvPr>
          <p:cNvSpPr txBox="1"/>
          <p:nvPr userDrawn="1"/>
        </p:nvSpPr>
        <p:spPr>
          <a:xfrm>
            <a:off x="1813044" y="1756657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Lock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open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DBCD4F3-C8FC-43A4-AAFF-D1488F9A2591}"/>
              </a:ext>
            </a:extLst>
          </p:cNvPr>
          <p:cNvSpPr txBox="1"/>
          <p:nvPr userDrawn="1"/>
        </p:nvSpPr>
        <p:spPr>
          <a:xfrm>
            <a:off x="2527408" y="1756657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Macro recording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710C5FD-8886-40FE-8C9A-B8D7DA353CA4}"/>
              </a:ext>
            </a:extLst>
          </p:cNvPr>
          <p:cNvSpPr txBox="1"/>
          <p:nvPr userDrawn="1"/>
        </p:nvSpPr>
        <p:spPr>
          <a:xfrm>
            <a:off x="3956136" y="1756657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Managing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7E21B9D-BD01-496C-A9DA-98E8D7B650A0}"/>
              </a:ext>
            </a:extLst>
          </p:cNvPr>
          <p:cNvSpPr txBox="1"/>
          <p:nvPr userDrawn="1"/>
        </p:nvSpPr>
        <p:spPr>
          <a:xfrm>
            <a:off x="8956684" y="1756657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Mobile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device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D8B9542-7916-443E-B1A3-250CE6082D41}"/>
              </a:ext>
            </a:extLst>
          </p:cNvPr>
          <p:cNvSpPr txBox="1"/>
          <p:nvPr userDrawn="1"/>
        </p:nvSpPr>
        <p:spPr>
          <a:xfrm>
            <a:off x="9671048" y="1756657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Money 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DA33D66-306C-4341-B511-6EA3533FE605}"/>
              </a:ext>
            </a:extLst>
          </p:cNvPr>
          <p:cNvSpPr txBox="1"/>
          <p:nvPr userDrawn="1"/>
        </p:nvSpPr>
        <p:spPr>
          <a:xfrm>
            <a:off x="4670500" y="1756657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Managing alt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0898FAB-686C-4280-A6D4-F5D12F028047}"/>
              </a:ext>
            </a:extLst>
          </p:cNvPr>
          <p:cNvSpPr txBox="1"/>
          <p:nvPr userDrawn="1"/>
        </p:nvSpPr>
        <p:spPr>
          <a:xfrm>
            <a:off x="5384864" y="1756657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Map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26A58BC-4A74-4B0B-9BDD-B20225A2AB4E}"/>
              </a:ext>
            </a:extLst>
          </p:cNvPr>
          <p:cNvSpPr txBox="1"/>
          <p:nvPr userDrawn="1"/>
        </p:nvSpPr>
        <p:spPr>
          <a:xfrm>
            <a:off x="6099228" y="1756657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Map alt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B9813E16-B767-4B6B-BE03-EC86A2401856}"/>
              </a:ext>
            </a:extLst>
          </p:cNvPr>
          <p:cNvSpPr txBox="1"/>
          <p:nvPr userDrawn="1"/>
        </p:nvSpPr>
        <p:spPr>
          <a:xfrm>
            <a:off x="6813592" y="1756657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Map alt 2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6BF823C-A6F1-4E4F-AAA0-58396BB94E70}"/>
              </a:ext>
            </a:extLst>
          </p:cNvPr>
          <p:cNvSpPr txBox="1"/>
          <p:nvPr userDrawn="1"/>
        </p:nvSpPr>
        <p:spPr>
          <a:xfrm>
            <a:off x="7527956" y="1756657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Media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DD510BAC-608B-4F7C-A5A0-054A20957EAC}"/>
              </a:ext>
            </a:extLst>
          </p:cNvPr>
          <p:cNvSpPr txBox="1"/>
          <p:nvPr userDrawn="1"/>
        </p:nvSpPr>
        <p:spPr>
          <a:xfrm>
            <a:off x="8242320" y="1756657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Mismatch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9E3D3D7-6725-4E37-9635-FC5B09249358}"/>
              </a:ext>
            </a:extLst>
          </p:cNvPr>
          <p:cNvSpPr txBox="1"/>
          <p:nvPr userDrawn="1"/>
        </p:nvSpPr>
        <p:spPr>
          <a:xfrm>
            <a:off x="10385412" y="1756657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Money 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circle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B12A267-EBFE-40F7-816C-56D9CF3A6A4C}"/>
              </a:ext>
            </a:extLst>
          </p:cNvPr>
          <p:cNvSpPr txBox="1"/>
          <p:nvPr userDrawn="1"/>
        </p:nvSpPr>
        <p:spPr>
          <a:xfrm>
            <a:off x="3241772" y="1756657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Manage documents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8C781E9F-1076-49CA-BB35-8678770FE9E2}"/>
              </a:ext>
            </a:extLst>
          </p:cNvPr>
          <p:cNvSpPr txBox="1"/>
          <p:nvPr userDrawn="1"/>
        </p:nvSpPr>
        <p:spPr>
          <a:xfrm>
            <a:off x="11099777" y="2579675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QA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87AD569D-B8FC-4487-84C9-AE656107FC79}"/>
              </a:ext>
            </a:extLst>
          </p:cNvPr>
          <p:cNvSpPr txBox="1"/>
          <p:nvPr userDrawn="1"/>
        </p:nvSpPr>
        <p:spPr>
          <a:xfrm>
            <a:off x="387912" y="2579675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Monitoring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BACCC718-E1BB-422E-849F-998C4DE74CEA}"/>
              </a:ext>
            </a:extLst>
          </p:cNvPr>
          <p:cNvSpPr txBox="1"/>
          <p:nvPr userDrawn="1"/>
        </p:nvSpPr>
        <p:spPr>
          <a:xfrm>
            <a:off x="1102036" y="2579675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Monitoring alt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A6FCE92B-D40F-4839-8CB0-E2AC188CC26F}"/>
              </a:ext>
            </a:extLst>
          </p:cNvPr>
          <p:cNvSpPr txBox="1"/>
          <p:nvPr userDrawn="1"/>
        </p:nvSpPr>
        <p:spPr>
          <a:xfrm>
            <a:off x="1816160" y="2579675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Note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A6C222AB-6D20-414D-9842-28E1ABAAD794}"/>
              </a:ext>
            </a:extLst>
          </p:cNvPr>
          <p:cNvSpPr txBox="1"/>
          <p:nvPr userDrawn="1"/>
        </p:nvSpPr>
        <p:spPr>
          <a:xfrm>
            <a:off x="2530284" y="2579675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OCR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F87B50F6-2F12-4815-92CF-AE2F27483131}"/>
              </a:ext>
            </a:extLst>
          </p:cNvPr>
          <p:cNvSpPr txBox="1"/>
          <p:nvPr userDrawn="1"/>
        </p:nvSpPr>
        <p:spPr>
          <a:xfrm>
            <a:off x="3958532" y="2579675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Phone 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call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D1CB2122-73A8-4064-8D09-D7BE6E5D5C9E}"/>
              </a:ext>
            </a:extLst>
          </p:cNvPr>
          <p:cNvSpPr txBox="1"/>
          <p:nvPr userDrawn="1"/>
        </p:nvSpPr>
        <p:spPr>
          <a:xfrm>
            <a:off x="8957400" y="2579675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Proof of concept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A1C428B7-37E2-4CB8-BAB2-A06F67DC831A}"/>
              </a:ext>
            </a:extLst>
          </p:cNvPr>
          <p:cNvSpPr txBox="1"/>
          <p:nvPr userDrawn="1"/>
        </p:nvSpPr>
        <p:spPr>
          <a:xfrm>
            <a:off x="9671524" y="2579675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Proof of concept 2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5F61578E-78C4-4B2D-9AD7-E0AED486CB0F}"/>
              </a:ext>
            </a:extLst>
          </p:cNvPr>
          <p:cNvSpPr txBox="1"/>
          <p:nvPr userDrawn="1"/>
        </p:nvSpPr>
        <p:spPr>
          <a:xfrm>
            <a:off x="4672656" y="2579675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Pivot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62FA26B4-DED1-45C5-AD24-A088DF12A9C2}"/>
              </a:ext>
            </a:extLst>
          </p:cNvPr>
          <p:cNvSpPr txBox="1"/>
          <p:nvPr userDrawn="1"/>
        </p:nvSpPr>
        <p:spPr>
          <a:xfrm>
            <a:off x="5386780" y="2579675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Plugin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59579CF6-371E-4D6D-AEE6-B151B8789EB4}"/>
              </a:ext>
            </a:extLst>
          </p:cNvPr>
          <p:cNvSpPr txBox="1"/>
          <p:nvPr userDrawn="1"/>
        </p:nvSpPr>
        <p:spPr>
          <a:xfrm>
            <a:off x="6100904" y="2579675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Process identification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21CFD8E2-5605-4046-A0EB-ED006A0E0DB1}"/>
              </a:ext>
            </a:extLst>
          </p:cNvPr>
          <p:cNvSpPr txBox="1"/>
          <p:nvPr userDrawn="1"/>
        </p:nvSpPr>
        <p:spPr>
          <a:xfrm>
            <a:off x="6815028" y="2579675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Process identification 2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B1754DEB-2B82-418D-82D8-CB8E0EB41F22}"/>
              </a:ext>
            </a:extLst>
          </p:cNvPr>
          <p:cNvSpPr txBox="1"/>
          <p:nvPr userDrawn="1"/>
        </p:nvSpPr>
        <p:spPr>
          <a:xfrm>
            <a:off x="7529152" y="2579675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Project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26F11A8C-BB88-412C-B933-23AA36C9F2F7}"/>
              </a:ext>
            </a:extLst>
          </p:cNvPr>
          <p:cNvSpPr txBox="1"/>
          <p:nvPr userDrawn="1"/>
        </p:nvSpPr>
        <p:spPr>
          <a:xfrm>
            <a:off x="8243276" y="2579675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Promoter bullhorn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2D9CC8AD-B318-4429-8371-611D8CAE132B}"/>
              </a:ext>
            </a:extLst>
          </p:cNvPr>
          <p:cNvSpPr txBox="1"/>
          <p:nvPr userDrawn="1"/>
        </p:nvSpPr>
        <p:spPr>
          <a:xfrm>
            <a:off x="10385648" y="2579675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Public 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sector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AE385186-759D-4797-A591-88E53792751C}"/>
              </a:ext>
            </a:extLst>
          </p:cNvPr>
          <p:cNvSpPr txBox="1"/>
          <p:nvPr userDrawn="1"/>
        </p:nvSpPr>
        <p:spPr>
          <a:xfrm>
            <a:off x="3244408" y="2579675"/>
            <a:ext cx="713232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OCR 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83E11-7C8E-4BFE-9AF0-BB79D507B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53256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026C5A-1148-4A65-A2E6-87A142686441}"/>
              </a:ext>
            </a:extLst>
          </p:cNvPr>
          <p:cNvSpPr/>
          <p:nvPr userDrawn="1"/>
        </p:nvSpPr>
        <p:spPr>
          <a:xfrm>
            <a:off x="0" y="1143000"/>
            <a:ext cx="12188825" cy="57149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35C1A-1459-487F-B7D7-404BA0480FFE}"/>
              </a:ext>
            </a:extLst>
          </p:cNvPr>
          <p:cNvSpPr txBox="1"/>
          <p:nvPr userDrawn="1"/>
        </p:nvSpPr>
        <p:spPr>
          <a:xfrm>
            <a:off x="440508" y="1710252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Web 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scraping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AB2A13-7FE6-48D5-9361-839B1F913D0B}"/>
              </a:ext>
            </a:extLst>
          </p:cNvPr>
          <p:cNvSpPr txBox="1"/>
          <p:nvPr userDrawn="1"/>
        </p:nvSpPr>
        <p:spPr>
          <a:xfrm>
            <a:off x="1147053" y="1710252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Thank 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41002E-AE5F-438D-9DB5-7BE0D2447496}"/>
              </a:ext>
            </a:extLst>
          </p:cNvPr>
          <p:cNvSpPr txBox="1"/>
          <p:nvPr userDrawn="1"/>
        </p:nvSpPr>
        <p:spPr>
          <a:xfrm>
            <a:off x="1853598" y="1710252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Automated data entry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6A7C67-43D3-4811-8C64-6740A8C77E72}"/>
              </a:ext>
            </a:extLst>
          </p:cNvPr>
          <p:cNvSpPr txBox="1"/>
          <p:nvPr userDrawn="1"/>
        </p:nvSpPr>
        <p:spPr>
          <a:xfrm>
            <a:off x="2560143" y="1710252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Automation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95122-54A9-4FF5-80BF-827DEA5BD63C}"/>
              </a:ext>
            </a:extLst>
          </p:cNvPr>
          <p:cNvSpPr txBox="1"/>
          <p:nvPr userDrawn="1"/>
        </p:nvSpPr>
        <p:spPr>
          <a:xfrm>
            <a:off x="3266688" y="1710252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Background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automation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237658-3743-4349-9D3A-F64B49456FFB}"/>
              </a:ext>
            </a:extLst>
          </p:cNvPr>
          <p:cNvSpPr txBox="1"/>
          <p:nvPr userDrawn="1"/>
        </p:nvSpPr>
        <p:spPr>
          <a:xfrm>
            <a:off x="3973233" y="1710252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Big scale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D45A5B-0395-453B-A8E3-7CB5154800EA}"/>
              </a:ext>
            </a:extLst>
          </p:cNvPr>
          <p:cNvSpPr txBox="1"/>
          <p:nvPr userDrawn="1"/>
        </p:nvSpPr>
        <p:spPr>
          <a:xfrm>
            <a:off x="4679778" y="1710252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Bookmark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186D34-FDA7-4E20-807B-28BA06F5FC7D}"/>
              </a:ext>
            </a:extLst>
          </p:cNvPr>
          <p:cNvSpPr txBox="1"/>
          <p:nvPr userDrawn="1"/>
        </p:nvSpPr>
        <p:spPr>
          <a:xfrm>
            <a:off x="5386323" y="1710252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Business partner alt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E869D7-13A9-405D-BC63-717725A7AE66}"/>
              </a:ext>
            </a:extLst>
          </p:cNvPr>
          <p:cNvSpPr txBox="1"/>
          <p:nvPr userDrawn="1"/>
        </p:nvSpPr>
        <p:spPr>
          <a:xfrm>
            <a:off x="6092868" y="1710252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Business partner alt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586A05-EBB5-425E-8FA2-6CDA1AA910BA}"/>
              </a:ext>
            </a:extLst>
          </p:cNvPr>
          <p:cNvSpPr txBox="1"/>
          <p:nvPr userDrawn="1"/>
        </p:nvSpPr>
        <p:spPr>
          <a:xfrm>
            <a:off x="6799413" y="1710252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Business </a:t>
            </a:r>
            <a:r>
              <a:rPr lang="en-US" sz="800" dirty="0" err="1">
                <a:solidFill>
                  <a:schemeClr val="bg1"/>
                </a:solidFill>
              </a:rPr>
              <a:t>partnerup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D3B3AB-F9AF-4929-844A-F05989401165}"/>
              </a:ext>
            </a:extLst>
          </p:cNvPr>
          <p:cNvSpPr txBox="1"/>
          <p:nvPr userDrawn="1"/>
        </p:nvSpPr>
        <p:spPr>
          <a:xfrm>
            <a:off x="7505958" y="1710252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Certification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C7AAFE-A53B-4BBE-BEAC-222BF94F9B98}"/>
              </a:ext>
            </a:extLst>
          </p:cNvPr>
          <p:cNvSpPr txBox="1"/>
          <p:nvPr userDrawn="1"/>
        </p:nvSpPr>
        <p:spPr>
          <a:xfrm>
            <a:off x="8212503" y="1710252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Chart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645E55-7C1A-4830-85F9-43E1DBDFC48F}"/>
              </a:ext>
            </a:extLst>
          </p:cNvPr>
          <p:cNvSpPr txBox="1"/>
          <p:nvPr userDrawn="1"/>
        </p:nvSpPr>
        <p:spPr>
          <a:xfrm>
            <a:off x="8919048" y="1710252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Course foundation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D59EBB-E444-4C1E-B9D5-971F2D28E120}"/>
              </a:ext>
            </a:extLst>
          </p:cNvPr>
          <p:cNvSpPr txBox="1"/>
          <p:nvPr userDrawn="1"/>
        </p:nvSpPr>
        <p:spPr>
          <a:xfrm>
            <a:off x="9625593" y="1710252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Course foundation 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C6EC6E-4185-4BF7-8559-A4BF42C3F6C7}"/>
              </a:ext>
            </a:extLst>
          </p:cNvPr>
          <p:cNvSpPr txBox="1"/>
          <p:nvPr userDrawn="1"/>
        </p:nvSpPr>
        <p:spPr>
          <a:xfrm>
            <a:off x="10332138" y="1710252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Course foundation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47B854-7EDD-4D19-A957-8B334E1210D6}"/>
              </a:ext>
            </a:extLst>
          </p:cNvPr>
          <p:cNvSpPr txBox="1"/>
          <p:nvPr userDrawn="1"/>
        </p:nvSpPr>
        <p:spPr>
          <a:xfrm>
            <a:off x="11038681" y="1710252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Web 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expert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EE8021-E9E5-460F-84B0-5A4B52E44EC9}"/>
              </a:ext>
            </a:extLst>
          </p:cNvPr>
          <p:cNvSpPr txBox="1"/>
          <p:nvPr userDrawn="1"/>
        </p:nvSpPr>
        <p:spPr>
          <a:xfrm>
            <a:off x="440508" y="2532310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Course-orchestrator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BBFC25-4898-440A-A476-B43161B78208}"/>
              </a:ext>
            </a:extLst>
          </p:cNvPr>
          <p:cNvSpPr txBox="1"/>
          <p:nvPr userDrawn="1"/>
        </p:nvSpPr>
        <p:spPr>
          <a:xfrm>
            <a:off x="1147053" y="2532310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CRM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745A70-9984-47FA-AA05-88FFB4303870}"/>
              </a:ext>
            </a:extLst>
          </p:cNvPr>
          <p:cNvSpPr txBox="1"/>
          <p:nvPr userDrawn="1"/>
        </p:nvSpPr>
        <p:spPr>
          <a:xfrm>
            <a:off x="1853598" y="2532310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Crown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2B05EC-9AC5-4D80-8563-C6D8703F992D}"/>
              </a:ext>
            </a:extLst>
          </p:cNvPr>
          <p:cNvSpPr txBox="1"/>
          <p:nvPr userDrawn="1"/>
        </p:nvSpPr>
        <p:spPr>
          <a:xfrm>
            <a:off x="2560143" y="2532310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Cultural acceptance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7BFF46-4653-4019-8ED0-8F2D35EE11E0}"/>
              </a:ext>
            </a:extLst>
          </p:cNvPr>
          <p:cNvSpPr txBox="1"/>
          <p:nvPr userDrawn="1"/>
        </p:nvSpPr>
        <p:spPr>
          <a:xfrm>
            <a:off x="3266688" y="2532310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Desktop program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54EA5B-B3FC-40F8-8EFC-CA9924E13F31}"/>
              </a:ext>
            </a:extLst>
          </p:cNvPr>
          <p:cNvSpPr txBox="1"/>
          <p:nvPr userDrawn="1"/>
        </p:nvSpPr>
        <p:spPr>
          <a:xfrm>
            <a:off x="3973233" y="2532310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Decrease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6E407F-DC88-4046-826A-AE9A29377D1C}"/>
              </a:ext>
            </a:extLst>
          </p:cNvPr>
          <p:cNvSpPr txBox="1"/>
          <p:nvPr userDrawn="1"/>
        </p:nvSpPr>
        <p:spPr>
          <a:xfrm>
            <a:off x="4679778" y="2532310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Document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A44460-3AAE-4A1E-BB67-82F4C5A83A9A}"/>
              </a:ext>
            </a:extLst>
          </p:cNvPr>
          <p:cNvSpPr txBox="1"/>
          <p:nvPr userDrawn="1"/>
        </p:nvSpPr>
        <p:spPr>
          <a:xfrm>
            <a:off x="5386323" y="2532310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Done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02F53F-7CEB-499D-A223-DC746FE9B184}"/>
              </a:ext>
            </a:extLst>
          </p:cNvPr>
          <p:cNvSpPr txBox="1"/>
          <p:nvPr userDrawn="1"/>
        </p:nvSpPr>
        <p:spPr>
          <a:xfrm>
            <a:off x="6092868" y="2532310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Ease of use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2F218A-0F5D-42BF-964F-C454BBDD6490}"/>
              </a:ext>
            </a:extLst>
          </p:cNvPr>
          <p:cNvSpPr txBox="1"/>
          <p:nvPr userDrawn="1"/>
        </p:nvSpPr>
        <p:spPr>
          <a:xfrm>
            <a:off x="6799413" y="2532310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First reply 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by email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84C06B-6D8D-4DA8-B0FD-B05EB6D10A1D}"/>
              </a:ext>
            </a:extLst>
          </p:cNvPr>
          <p:cNvSpPr txBox="1"/>
          <p:nvPr userDrawn="1"/>
        </p:nvSpPr>
        <p:spPr>
          <a:xfrm>
            <a:off x="7505958" y="2532310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Flexibility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D63145-D224-40DE-AA12-96A17DECBE47}"/>
              </a:ext>
            </a:extLst>
          </p:cNvPr>
          <p:cNvSpPr txBox="1"/>
          <p:nvPr userDrawn="1"/>
        </p:nvSpPr>
        <p:spPr>
          <a:xfrm>
            <a:off x="8212503" y="2532310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Goals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4078FA-C21A-4541-BA24-404A9784CEC0}"/>
              </a:ext>
            </a:extLst>
          </p:cNvPr>
          <p:cNvSpPr txBox="1"/>
          <p:nvPr userDrawn="1"/>
        </p:nvSpPr>
        <p:spPr>
          <a:xfrm>
            <a:off x="8919048" y="2532310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Group of 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users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4970EF4-C647-4417-93D1-39AE774E8F6F}"/>
              </a:ext>
            </a:extLst>
          </p:cNvPr>
          <p:cNvSpPr txBox="1"/>
          <p:nvPr userDrawn="1"/>
        </p:nvSpPr>
        <p:spPr>
          <a:xfrm>
            <a:off x="9625593" y="2532310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Growth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A744182-CD7E-46CF-ABB0-A393B3D7AD24}"/>
              </a:ext>
            </a:extLst>
          </p:cNvPr>
          <p:cNvSpPr txBox="1"/>
          <p:nvPr userDrawn="1"/>
        </p:nvSpPr>
        <p:spPr>
          <a:xfrm>
            <a:off x="10332138" y="2532310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Heart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4D42C3B-921B-4C83-A94C-4140598236E4}"/>
              </a:ext>
            </a:extLst>
          </p:cNvPr>
          <p:cNvSpPr txBox="1"/>
          <p:nvPr userDrawn="1"/>
        </p:nvSpPr>
        <p:spPr>
          <a:xfrm>
            <a:off x="11038681" y="2532310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Warning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1DB32B-AF89-4992-8C24-B8EDA0F8AD6F}"/>
              </a:ext>
            </a:extLst>
          </p:cNvPr>
          <p:cNvSpPr txBox="1"/>
          <p:nvPr userDrawn="1"/>
        </p:nvSpPr>
        <p:spPr>
          <a:xfrm>
            <a:off x="440508" y="338100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48C5EA2-B519-4C71-A507-F6F3AF7FD185}"/>
              </a:ext>
            </a:extLst>
          </p:cNvPr>
          <p:cNvSpPr txBox="1"/>
          <p:nvPr userDrawn="1"/>
        </p:nvSpPr>
        <p:spPr>
          <a:xfrm>
            <a:off x="1147053" y="338100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Hourglass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59ED8F-B82F-4351-833A-9C9CD4B7F48C}"/>
              </a:ext>
            </a:extLst>
          </p:cNvPr>
          <p:cNvSpPr txBox="1"/>
          <p:nvPr userDrawn="1"/>
        </p:nvSpPr>
        <p:spPr>
          <a:xfrm>
            <a:off x="1853598" y="338100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Icon Name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8953F3-F86B-4671-B3FE-F3006D8E2379}"/>
              </a:ext>
            </a:extLst>
          </p:cNvPr>
          <p:cNvSpPr txBox="1"/>
          <p:nvPr userDrawn="1"/>
        </p:nvSpPr>
        <p:spPr>
          <a:xfrm>
            <a:off x="2560143" y="338100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Icon Name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66B8559-1994-478B-BB7D-C72A5E8D5EC2}"/>
              </a:ext>
            </a:extLst>
          </p:cNvPr>
          <p:cNvSpPr txBox="1"/>
          <p:nvPr userDrawn="1"/>
        </p:nvSpPr>
        <p:spPr>
          <a:xfrm>
            <a:off x="3266688" y="338100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Icon Name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9B9ABE2-E67C-4F75-A13E-D4DFABFA5BB2}"/>
              </a:ext>
            </a:extLst>
          </p:cNvPr>
          <p:cNvSpPr txBox="1"/>
          <p:nvPr userDrawn="1"/>
        </p:nvSpPr>
        <p:spPr>
          <a:xfrm>
            <a:off x="3973233" y="338100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Icon Name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809A5B7-AFEA-41B2-ADB3-FA9D1C1AA4AE}"/>
              </a:ext>
            </a:extLst>
          </p:cNvPr>
          <p:cNvSpPr txBox="1"/>
          <p:nvPr userDrawn="1"/>
        </p:nvSpPr>
        <p:spPr>
          <a:xfrm>
            <a:off x="4679778" y="338100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Lock open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230728C-8679-4A91-AF71-266750C0A7AC}"/>
              </a:ext>
            </a:extLst>
          </p:cNvPr>
          <p:cNvSpPr txBox="1"/>
          <p:nvPr userDrawn="1"/>
        </p:nvSpPr>
        <p:spPr>
          <a:xfrm>
            <a:off x="5386323" y="338100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Lock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A434D91-306E-4111-8D2F-B1FFF18985BB}"/>
              </a:ext>
            </a:extLst>
          </p:cNvPr>
          <p:cNvSpPr txBox="1"/>
          <p:nvPr userDrawn="1"/>
        </p:nvSpPr>
        <p:spPr>
          <a:xfrm>
            <a:off x="6092868" y="338100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Low cost 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0108284-6465-4E74-8F93-668FD74DD425}"/>
              </a:ext>
            </a:extLst>
          </p:cNvPr>
          <p:cNvSpPr txBox="1"/>
          <p:nvPr userDrawn="1"/>
        </p:nvSpPr>
        <p:spPr>
          <a:xfrm>
            <a:off x="6799413" y="338100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Low Cost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A2CD65-7A01-410D-B214-AB1926F18DA6}"/>
              </a:ext>
            </a:extLst>
          </p:cNvPr>
          <p:cNvSpPr txBox="1"/>
          <p:nvPr userDrawn="1"/>
        </p:nvSpPr>
        <p:spPr>
          <a:xfrm>
            <a:off x="7505958" y="338100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Macro recording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F79565D-F962-4F84-86D4-26F6BAEA99B8}"/>
              </a:ext>
            </a:extLst>
          </p:cNvPr>
          <p:cNvSpPr txBox="1"/>
          <p:nvPr userDrawn="1"/>
        </p:nvSpPr>
        <p:spPr>
          <a:xfrm>
            <a:off x="8212503" y="338100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Manage documents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5D03FB3-54F9-4E1F-B18C-DE1FCAFE35E6}"/>
              </a:ext>
            </a:extLst>
          </p:cNvPr>
          <p:cNvSpPr txBox="1"/>
          <p:nvPr userDrawn="1"/>
        </p:nvSpPr>
        <p:spPr>
          <a:xfrm>
            <a:off x="8919048" y="338100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Managing 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571C6F-CA6F-4C96-B0D5-00C9E7A78FF0}"/>
              </a:ext>
            </a:extLst>
          </p:cNvPr>
          <p:cNvSpPr txBox="1"/>
          <p:nvPr userDrawn="1"/>
        </p:nvSpPr>
        <p:spPr>
          <a:xfrm>
            <a:off x="9625593" y="338100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Managing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600ADF8-1047-499D-A5EF-183FA0A4E87E}"/>
              </a:ext>
            </a:extLst>
          </p:cNvPr>
          <p:cNvSpPr txBox="1"/>
          <p:nvPr userDrawn="1"/>
        </p:nvSpPr>
        <p:spPr>
          <a:xfrm>
            <a:off x="10332138" y="338100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Map alt 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45D9247-BE71-4639-8008-A7DA99DF3BBC}"/>
              </a:ext>
            </a:extLst>
          </p:cNvPr>
          <p:cNvSpPr txBox="1"/>
          <p:nvPr userDrawn="1"/>
        </p:nvSpPr>
        <p:spPr>
          <a:xfrm>
            <a:off x="11038681" y="338100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Visibility on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B5BFF1C-A8AE-4F6F-9FAD-9885DC3F05B1}"/>
              </a:ext>
            </a:extLst>
          </p:cNvPr>
          <p:cNvSpPr txBox="1"/>
          <p:nvPr userDrawn="1"/>
        </p:nvSpPr>
        <p:spPr>
          <a:xfrm>
            <a:off x="440508" y="4214791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Map alt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CFB4821-85FB-4659-B55E-18C0B566F3E0}"/>
              </a:ext>
            </a:extLst>
          </p:cNvPr>
          <p:cNvSpPr txBox="1"/>
          <p:nvPr userDrawn="1"/>
        </p:nvSpPr>
        <p:spPr>
          <a:xfrm>
            <a:off x="1147053" y="4214791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Map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CF63A17F-E293-4467-9B2D-495B979AD6A7}"/>
              </a:ext>
            </a:extLst>
          </p:cNvPr>
          <p:cNvSpPr txBox="1"/>
          <p:nvPr userDrawn="1"/>
        </p:nvSpPr>
        <p:spPr>
          <a:xfrm>
            <a:off x="1853598" y="4214791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Media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E1BEFD3-8BA4-4CDB-A5F3-E6D381E13E79}"/>
              </a:ext>
            </a:extLst>
          </p:cNvPr>
          <p:cNvSpPr txBox="1"/>
          <p:nvPr userDrawn="1"/>
        </p:nvSpPr>
        <p:spPr>
          <a:xfrm>
            <a:off x="2560143" y="4214791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Pivot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95B47FC-58B3-42E8-B23D-678AFF1E4AB6}"/>
              </a:ext>
            </a:extLst>
          </p:cNvPr>
          <p:cNvSpPr txBox="1"/>
          <p:nvPr userDrawn="1"/>
        </p:nvSpPr>
        <p:spPr>
          <a:xfrm>
            <a:off x="3266688" y="4214791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Plugin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8997819-EE61-4D13-B298-E073FDD23D6E}"/>
              </a:ext>
            </a:extLst>
          </p:cNvPr>
          <p:cNvSpPr txBox="1"/>
          <p:nvPr userDrawn="1"/>
        </p:nvSpPr>
        <p:spPr>
          <a:xfrm>
            <a:off x="3941377" y="4214791"/>
            <a:ext cx="773348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Process Identification alt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CDD5422-11D0-4043-AAB6-888DE949676B}"/>
              </a:ext>
            </a:extLst>
          </p:cNvPr>
          <p:cNvSpPr txBox="1"/>
          <p:nvPr userDrawn="1"/>
        </p:nvSpPr>
        <p:spPr>
          <a:xfrm>
            <a:off x="4679778" y="4214791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Process Identification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EE6C031-4A38-4E6E-859D-58161894EDDF}"/>
              </a:ext>
            </a:extLst>
          </p:cNvPr>
          <p:cNvSpPr txBox="1"/>
          <p:nvPr userDrawn="1"/>
        </p:nvSpPr>
        <p:spPr>
          <a:xfrm>
            <a:off x="5386323" y="4214791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Project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82642C0-8812-4C82-B6AE-F5C1B49AF463}"/>
              </a:ext>
            </a:extLst>
          </p:cNvPr>
          <p:cNvSpPr txBox="1"/>
          <p:nvPr userDrawn="1"/>
        </p:nvSpPr>
        <p:spPr>
          <a:xfrm>
            <a:off x="6092868" y="4214791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Promoter bullhorn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83246CFA-8D1B-4222-9178-25FBF0482CD2}"/>
              </a:ext>
            </a:extLst>
          </p:cNvPr>
          <p:cNvSpPr txBox="1"/>
          <p:nvPr userDrawn="1"/>
        </p:nvSpPr>
        <p:spPr>
          <a:xfrm>
            <a:off x="6799413" y="4214791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Proof of concept 2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740A0D44-7809-49A1-9A38-0803FBA70458}"/>
              </a:ext>
            </a:extLst>
          </p:cNvPr>
          <p:cNvSpPr txBox="1"/>
          <p:nvPr userDrawn="1"/>
        </p:nvSpPr>
        <p:spPr>
          <a:xfrm>
            <a:off x="7505958" y="4214791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Proof of concept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8304B48C-2421-469B-8A1D-F1599025579D}"/>
              </a:ext>
            </a:extLst>
          </p:cNvPr>
          <p:cNvSpPr txBox="1"/>
          <p:nvPr userDrawn="1"/>
        </p:nvSpPr>
        <p:spPr>
          <a:xfrm>
            <a:off x="8212503" y="4214791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Public sector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FE09C38-6EDE-4340-BACE-59D2B1699799}"/>
              </a:ext>
            </a:extLst>
          </p:cNvPr>
          <p:cNvSpPr txBox="1"/>
          <p:nvPr userDrawn="1"/>
        </p:nvSpPr>
        <p:spPr>
          <a:xfrm>
            <a:off x="8919048" y="4214791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QA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1D7EB514-5B33-42C5-859F-E57E91B7010E}"/>
              </a:ext>
            </a:extLst>
          </p:cNvPr>
          <p:cNvSpPr txBox="1"/>
          <p:nvPr userDrawn="1"/>
        </p:nvSpPr>
        <p:spPr>
          <a:xfrm>
            <a:off x="9625593" y="4214791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Question answer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6FD5748-DC45-40A0-8C47-272C00614B7F}"/>
              </a:ext>
            </a:extLst>
          </p:cNvPr>
          <p:cNvSpPr txBox="1"/>
          <p:nvPr userDrawn="1"/>
        </p:nvSpPr>
        <p:spPr>
          <a:xfrm>
            <a:off x="10332138" y="4214791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Question answer alt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80DA9FC6-6CEC-4DAC-AF65-4C37430BC240}"/>
              </a:ext>
            </a:extLst>
          </p:cNvPr>
          <p:cNvSpPr txBox="1"/>
          <p:nvPr userDrawn="1"/>
        </p:nvSpPr>
        <p:spPr>
          <a:xfrm>
            <a:off x="11038681" y="4214791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Visibility off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71895F0-62BA-429F-B560-A37C251D2143}"/>
              </a:ext>
            </a:extLst>
          </p:cNvPr>
          <p:cNvSpPr txBox="1"/>
          <p:nvPr userDrawn="1"/>
        </p:nvSpPr>
        <p:spPr>
          <a:xfrm>
            <a:off x="440508" y="504002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Robot unattended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E6E0E300-18C9-4350-8B65-0A4C0DB50655}"/>
              </a:ext>
            </a:extLst>
          </p:cNvPr>
          <p:cNvSpPr txBox="1"/>
          <p:nvPr userDrawn="1"/>
        </p:nvSpPr>
        <p:spPr>
          <a:xfrm>
            <a:off x="1147053" y="504002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RPA business analyst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34CBF41C-9C51-431C-9983-170FD099272D}"/>
              </a:ext>
            </a:extLst>
          </p:cNvPr>
          <p:cNvSpPr txBox="1"/>
          <p:nvPr userDrawn="1"/>
        </p:nvSpPr>
        <p:spPr>
          <a:xfrm>
            <a:off x="1853598" y="504002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RPA 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champion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8CAB6FB-1DFE-4103-AB9B-F3C7DE146FB2}"/>
              </a:ext>
            </a:extLst>
          </p:cNvPr>
          <p:cNvSpPr txBox="1"/>
          <p:nvPr userDrawn="1"/>
        </p:nvSpPr>
        <p:spPr>
          <a:xfrm>
            <a:off x="2560143" y="504002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RPA 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developer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D198AB7-3307-40BC-B6AD-160ECCF5FC1F}"/>
              </a:ext>
            </a:extLst>
          </p:cNvPr>
          <p:cNvSpPr txBox="1"/>
          <p:nvPr userDrawn="1"/>
        </p:nvSpPr>
        <p:spPr>
          <a:xfrm>
            <a:off x="3201237" y="5040026"/>
            <a:ext cx="840538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RPA infrastructure engineer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D849EC34-9669-4E97-9A37-CA5898B30FB0}"/>
              </a:ext>
            </a:extLst>
          </p:cNvPr>
          <p:cNvSpPr txBox="1"/>
          <p:nvPr userDrawn="1"/>
        </p:nvSpPr>
        <p:spPr>
          <a:xfrm>
            <a:off x="3973233" y="504002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RPA 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service support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D09870EA-E114-4B94-AF27-2E8257B35D1E}"/>
              </a:ext>
            </a:extLst>
          </p:cNvPr>
          <p:cNvSpPr txBox="1"/>
          <p:nvPr userDrawn="1"/>
        </p:nvSpPr>
        <p:spPr>
          <a:xfrm>
            <a:off x="4679778" y="504002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RPA solution architect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2C18630-236B-499B-A8D6-6A459A6DDCC2}"/>
              </a:ext>
            </a:extLst>
          </p:cNvPr>
          <p:cNvSpPr txBox="1"/>
          <p:nvPr userDrawn="1"/>
        </p:nvSpPr>
        <p:spPr>
          <a:xfrm>
            <a:off x="5386323" y="504002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RPA 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sponsor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678FFA1-843A-487A-B87A-6853078F47C0}"/>
              </a:ext>
            </a:extLst>
          </p:cNvPr>
          <p:cNvSpPr txBox="1"/>
          <p:nvPr userDrawn="1"/>
        </p:nvSpPr>
        <p:spPr>
          <a:xfrm>
            <a:off x="6092868" y="504002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Satellite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A961AA5A-BF9B-481B-88F9-9B8CC3B571A6}"/>
              </a:ext>
            </a:extLst>
          </p:cNvPr>
          <p:cNvSpPr txBox="1"/>
          <p:nvPr userDrawn="1"/>
        </p:nvSpPr>
        <p:spPr>
          <a:xfrm>
            <a:off x="6799413" y="504002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Seamless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integration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1A0314A5-DC5B-4BEE-A184-77149F49C0B0}"/>
              </a:ext>
            </a:extLst>
          </p:cNvPr>
          <p:cNvSpPr txBox="1"/>
          <p:nvPr userDrawn="1"/>
        </p:nvSpPr>
        <p:spPr>
          <a:xfrm>
            <a:off x="7505958" y="504002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Seamless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integration alt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627533C7-1D71-47D6-AA9C-71B830FD88FC}"/>
              </a:ext>
            </a:extLst>
          </p:cNvPr>
          <p:cNvSpPr txBox="1"/>
          <p:nvPr userDrawn="1"/>
        </p:nvSpPr>
        <p:spPr>
          <a:xfrm>
            <a:off x="8212503" y="504002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2A20D7AD-5CCE-4234-8AC2-63F719E1FB64}"/>
              </a:ext>
            </a:extLst>
          </p:cNvPr>
          <p:cNvSpPr txBox="1"/>
          <p:nvPr userDrawn="1"/>
        </p:nvSpPr>
        <p:spPr>
          <a:xfrm>
            <a:off x="8919048" y="504002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Student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5311950C-2490-4477-AEC4-736D9E48C38C}"/>
              </a:ext>
            </a:extLst>
          </p:cNvPr>
          <p:cNvSpPr txBox="1"/>
          <p:nvPr userDrawn="1"/>
        </p:nvSpPr>
        <p:spPr>
          <a:xfrm>
            <a:off x="9625593" y="504002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Studio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2E349008-28F9-401B-8C6A-F32F0B710736}"/>
              </a:ext>
            </a:extLst>
          </p:cNvPr>
          <p:cNvSpPr txBox="1"/>
          <p:nvPr userDrawn="1"/>
        </p:nvSpPr>
        <p:spPr>
          <a:xfrm>
            <a:off x="10332138" y="504002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Success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2CA415E-A75C-4D03-AFF9-DB3BCDD405DF}"/>
              </a:ext>
            </a:extLst>
          </p:cNvPr>
          <p:cNvSpPr txBox="1"/>
          <p:nvPr userDrawn="1"/>
        </p:nvSpPr>
        <p:spPr>
          <a:xfrm>
            <a:off x="11038681" y="504002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Vendor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92CFAC5C-F24D-40B1-8D9F-7E389D46961F}"/>
              </a:ext>
            </a:extLst>
          </p:cNvPr>
          <p:cNvSpPr txBox="1"/>
          <p:nvPr userDrawn="1"/>
        </p:nvSpPr>
        <p:spPr>
          <a:xfrm>
            <a:off x="440508" y="5834517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Support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0B71278A-9ABD-451D-8A25-D6537A066D3C}"/>
              </a:ext>
            </a:extLst>
          </p:cNvPr>
          <p:cNvSpPr txBox="1"/>
          <p:nvPr userDrawn="1"/>
        </p:nvSpPr>
        <p:spPr>
          <a:xfrm>
            <a:off x="1147053" y="5834517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Survey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BC73EE8E-9FAA-432E-80EC-A28BF96CA3C3}"/>
              </a:ext>
            </a:extLst>
          </p:cNvPr>
          <p:cNvSpPr txBox="1"/>
          <p:nvPr userDrawn="1"/>
        </p:nvSpPr>
        <p:spPr>
          <a:xfrm>
            <a:off x="1853598" y="5834517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Tap touch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4C7B5761-F19C-427A-9DF0-597FAD1AA4C6}"/>
              </a:ext>
            </a:extLst>
          </p:cNvPr>
          <p:cNvSpPr txBox="1"/>
          <p:nvPr userDrawn="1"/>
        </p:nvSpPr>
        <p:spPr>
          <a:xfrm>
            <a:off x="2560143" y="5834517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Target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17648D4F-B521-47FF-8E16-5588B33CF67F}"/>
              </a:ext>
            </a:extLst>
          </p:cNvPr>
          <p:cNvSpPr txBox="1"/>
          <p:nvPr userDrawn="1"/>
        </p:nvSpPr>
        <p:spPr>
          <a:xfrm>
            <a:off x="3266688" y="5834517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Technology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B87B9F61-0B8F-402A-B580-96D5EE62DC70}"/>
              </a:ext>
            </a:extLst>
          </p:cNvPr>
          <p:cNvSpPr txBox="1"/>
          <p:nvPr userDrawn="1"/>
        </p:nvSpPr>
        <p:spPr>
          <a:xfrm>
            <a:off x="3973233" y="5834517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Technology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alt 2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58F439FC-8441-45FB-A3C2-AC25B8CA23FF}"/>
              </a:ext>
            </a:extLst>
          </p:cNvPr>
          <p:cNvSpPr txBox="1"/>
          <p:nvPr userDrawn="1"/>
        </p:nvSpPr>
        <p:spPr>
          <a:xfrm>
            <a:off x="4679778" y="5834517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Technology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alt 3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44774E2F-1398-4506-8C56-E844ADDADB5B}"/>
              </a:ext>
            </a:extLst>
          </p:cNvPr>
          <p:cNvSpPr txBox="1"/>
          <p:nvPr userDrawn="1"/>
        </p:nvSpPr>
        <p:spPr>
          <a:xfrm>
            <a:off x="5386323" y="5834517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Technology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BFBE6C0-E9BE-48ED-B7FC-E2A49FD6BB0D}"/>
              </a:ext>
            </a:extLst>
          </p:cNvPr>
          <p:cNvSpPr txBox="1"/>
          <p:nvPr userDrawn="1"/>
        </p:nvSpPr>
        <p:spPr>
          <a:xfrm>
            <a:off x="6088789" y="5834517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67703B-BA4F-4ED1-9AC4-CBA9A29BC30A}"/>
              </a:ext>
            </a:extLst>
          </p:cNvPr>
          <p:cNvSpPr/>
          <p:nvPr userDrawn="1"/>
        </p:nvSpPr>
        <p:spPr>
          <a:xfrm>
            <a:off x="-1" y="6812281"/>
            <a:ext cx="12188826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B1773EF-27C8-4D24-BE7C-A2EE62DF2B33}"/>
              </a:ext>
            </a:extLst>
          </p:cNvPr>
          <p:cNvSpPr txBox="1"/>
          <p:nvPr userDrawn="1"/>
        </p:nvSpPr>
        <p:spPr>
          <a:xfrm>
            <a:off x="6799413" y="5834517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Exception handling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1227BE-4537-4DD9-BD9D-FCD8A52B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0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C30CE9-D26C-43F4-8C71-DDC8B8D2A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15" y="1322388"/>
            <a:ext cx="9144000" cy="4895532"/>
          </a:xfrm>
        </p:spPr>
        <p:txBody>
          <a:bodyPr tIns="0"/>
          <a:lstStyle>
            <a:lvl1pPr>
              <a:defRPr sz="2000"/>
            </a:lvl1pPr>
            <a:lvl2pPr>
              <a:buClr>
                <a:schemeClr val="accent1"/>
              </a:buClr>
              <a:defRPr sz="2000" baseline="0"/>
            </a:lvl2pPr>
            <a:lvl3pPr>
              <a:buClr>
                <a:schemeClr val="accent1"/>
              </a:buClr>
              <a:defRPr sz="2000"/>
            </a:lvl3pPr>
            <a:lvl4pPr>
              <a:buClr>
                <a:schemeClr val="accent1"/>
              </a:buClr>
              <a:defRPr sz="20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48290-FEC6-4719-BD03-440855E0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043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hea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781174"/>
            <a:ext cx="9144000" cy="4429126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2" y="1169974"/>
            <a:ext cx="9144000" cy="491338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D8EFAD-5EA3-4F66-9EE6-937B271C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1343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9DB295E-C37C-4211-B0AE-52425FDE08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653" y="1171575"/>
            <a:ext cx="4354021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94777BAB-A976-435B-9BA1-5B6E981D31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8741" y="1171575"/>
            <a:ext cx="4354021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FC59AEB-0C20-4BAC-A591-A240AD7D7548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381001" y="1781174"/>
            <a:ext cx="4354538" cy="4429126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14114AF-055C-4E9E-BD24-0EA4638FFBA5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5168741" y="1781174"/>
            <a:ext cx="4354538" cy="4429126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EBE74-D7E0-4894-B69B-E40CD35A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128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8BABC588-5798-4369-86EA-9B137E4E1D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1171575"/>
            <a:ext cx="2857459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136F9D9-C115-4CFC-8288-DA3519CE2A0C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381001" y="1781174"/>
            <a:ext cx="2861989" cy="4412464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FCBBFC1-DBA9-47B0-8B7C-C8EF0A6DD6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22685" y="1171575"/>
            <a:ext cx="2857459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5F79959-0949-4FB6-BF24-B3C0EBA34E8A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522685" y="1781174"/>
            <a:ext cx="2861989" cy="4412464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00983EFC-9FEF-46E8-9574-59C9D66F27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65956" y="1171575"/>
            <a:ext cx="2857459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08D5800-8154-4234-B28D-C636F2E768A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6665956" y="1781174"/>
            <a:ext cx="2861989" cy="4412464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D512D-A346-40F8-9E98-DF63FB67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927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+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9A2B3A-C0BA-4A42-BFBF-FCD66B6327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1960BA3-15DE-478C-A798-B11C3D7F573A}"/>
              </a:ext>
            </a:extLst>
          </p:cNvPr>
          <p:cNvGrpSpPr/>
          <p:nvPr userDrawn="1"/>
        </p:nvGrpSpPr>
        <p:grpSpPr>
          <a:xfrm>
            <a:off x="6989942" y="1"/>
            <a:ext cx="5198883" cy="3429000"/>
            <a:chOff x="6989942" y="1"/>
            <a:chExt cx="5198883" cy="34290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CB31861-7085-4BE6-BF69-CF2D769B3D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57347" b="49986"/>
            <a:stretch/>
          </p:blipFill>
          <p:spPr>
            <a:xfrm>
              <a:off x="6989942" y="1"/>
              <a:ext cx="5198883" cy="3429000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FF78EF09-B52F-4EA8-AB18-3762585E12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99039" y="323108"/>
              <a:ext cx="2010374" cy="328644"/>
            </a:xfrm>
            <a:prstGeom prst="rect">
              <a:avLst/>
            </a:prstGeom>
          </p:spPr>
        </p:pic>
      </p:grp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11ABB0D8-B885-46BC-9D63-50B5A2079A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2" y="1324749"/>
            <a:ext cx="4208583" cy="830997"/>
          </a:xfrm>
        </p:spPr>
        <p:txBody>
          <a:bodyPr tIns="0" anchor="b" anchorCtr="0">
            <a:no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Title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F74BD759-4004-436F-A102-DB1FC2A78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2" y="2278798"/>
            <a:ext cx="4208189" cy="19803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94D3B4-BE26-40EB-BFE2-8E4A22C08091}"/>
              </a:ext>
            </a:extLst>
          </p:cNvPr>
          <p:cNvSpPr txBox="1"/>
          <p:nvPr userDrawn="1"/>
        </p:nvSpPr>
        <p:spPr>
          <a:xfrm>
            <a:off x="11454739" y="6472935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9202D8D0-2FBC-4019-B9E5-5D0FEC55F3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1002" y="4880136"/>
            <a:ext cx="4208189" cy="131803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27298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+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F10B91-22C2-44E6-A335-7385F6B53E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1960BA3-15DE-478C-A798-B11C3D7F573A}"/>
              </a:ext>
            </a:extLst>
          </p:cNvPr>
          <p:cNvGrpSpPr/>
          <p:nvPr userDrawn="1"/>
        </p:nvGrpSpPr>
        <p:grpSpPr>
          <a:xfrm>
            <a:off x="6989942" y="1"/>
            <a:ext cx="5198883" cy="3429000"/>
            <a:chOff x="6989942" y="1"/>
            <a:chExt cx="5198883" cy="34290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CB31861-7085-4BE6-BF69-CF2D769B3D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57347" b="49986"/>
            <a:stretch/>
          </p:blipFill>
          <p:spPr>
            <a:xfrm>
              <a:off x="6989942" y="1"/>
              <a:ext cx="5198883" cy="3429000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FF78EF09-B52F-4EA8-AB18-3762585E12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99039" y="323108"/>
              <a:ext cx="2010374" cy="328644"/>
            </a:xfrm>
            <a:prstGeom prst="rect">
              <a:avLst/>
            </a:prstGeom>
          </p:spPr>
        </p:pic>
      </p:grp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11ABB0D8-B885-46BC-9D63-50B5A2079A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9413" y="1964774"/>
            <a:ext cx="357079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Title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F74BD759-4004-436F-A102-DB1FC2A78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412" y="2577563"/>
            <a:ext cx="3570461" cy="1249060"/>
          </a:xfrm>
        </p:spPr>
        <p:txBody>
          <a:bodyPr wrap="square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94D3B4-BE26-40EB-BFE2-8E4A22C08091}"/>
              </a:ext>
            </a:extLst>
          </p:cNvPr>
          <p:cNvSpPr txBox="1"/>
          <p:nvPr userDrawn="1"/>
        </p:nvSpPr>
        <p:spPr>
          <a:xfrm>
            <a:off x="11454739" y="6472935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057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5.svg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32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9" Type="http://schemas.openxmlformats.org/officeDocument/2006/relationships/image" Target="../media/image1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20CFBA6-9007-42B3-AA27-0BCFB62BE1C9}"/>
              </a:ext>
            </a:extLst>
          </p:cNvPr>
          <p:cNvGrpSpPr/>
          <p:nvPr userDrawn="1"/>
        </p:nvGrpSpPr>
        <p:grpSpPr>
          <a:xfrm>
            <a:off x="1" y="0"/>
            <a:ext cx="12188824" cy="6858000"/>
            <a:chOff x="1" y="0"/>
            <a:chExt cx="12188824" cy="68580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39864C2-A0FF-49F9-B0D3-AC36AFE809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0"/>
            <a:srcRect l="62766"/>
            <a:stretch/>
          </p:blipFill>
          <p:spPr>
            <a:xfrm>
              <a:off x="7650481" y="893"/>
              <a:ext cx="4538344" cy="685621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709FB90-2A84-4814-B314-0EED475B62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/>
            <a:stretch>
              <a:fillRect/>
            </a:stretch>
          </p:blipFill>
          <p:spPr>
            <a:xfrm>
              <a:off x="9570243" y="5638124"/>
              <a:ext cx="2618581" cy="121987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118BFA5-455F-4892-A640-557EB766EBC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/>
            <a:stretch>
              <a:fillRect/>
            </a:stretch>
          </p:blipFill>
          <p:spPr>
            <a:xfrm>
              <a:off x="10250533" y="0"/>
              <a:ext cx="1938291" cy="124777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18EDB0A-DFD4-4D25-8DA6-0356B35B4B1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0"/>
            <a:srcRect r="83506"/>
            <a:stretch/>
          </p:blipFill>
          <p:spPr>
            <a:xfrm>
              <a:off x="1" y="1962467"/>
              <a:ext cx="1435465" cy="4895532"/>
            </a:xfrm>
            <a:prstGeom prst="rect">
              <a:avLst/>
            </a:prstGeom>
          </p:spPr>
        </p:pic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1322024"/>
            <a:ext cx="9142413" cy="48882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5BB14-D036-4AC1-9435-9025BF12CBD4}"/>
              </a:ext>
            </a:extLst>
          </p:cNvPr>
          <p:cNvSpPr txBox="1"/>
          <p:nvPr userDrawn="1"/>
        </p:nvSpPr>
        <p:spPr>
          <a:xfrm>
            <a:off x="11454739" y="6472935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E2429EC-75D7-4D91-990B-682B1F1B8627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868093" y="356442"/>
            <a:ext cx="2010377" cy="328644"/>
          </a:xfrm>
          <a:prstGeom prst="rect">
            <a:avLst/>
          </a:prstGeom>
        </p:spPr>
      </p:pic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743C5744-BA67-47BF-AEFE-97802736D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2" y="365125"/>
            <a:ext cx="7549834" cy="6826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578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8" r:id="rId5"/>
    <p:sldLayoutId id="2147483910" r:id="rId6"/>
    <p:sldLayoutId id="2147483912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52" r:id="rId17"/>
    <p:sldLayoutId id="2147483953" r:id="rId18"/>
  </p:sldLayoutIdLst>
  <p:hf sldNum="0"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tabLst>
          <a:tab pos="2227263" algn="l"/>
        </a:tabLst>
        <a:defRPr sz="2800" b="1" i="0" kern="1200" spc="-50" baseline="0">
          <a:solidFill>
            <a:schemeClr val="tx1"/>
          </a:solidFill>
          <a:latin typeface="Arial" panose="020B0604020202020204" pitchFamily="34" charset="0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000"/>
        </a:spcBef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174625" indent="-174625" algn="l" defTabSz="457200" rtl="0" eaLnBrk="1" latinLnBrk="0" hangingPunct="1">
        <a:spcBef>
          <a:spcPts val="5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339725" indent="-165100" algn="l" defTabSz="457200" rtl="0" eaLnBrk="1" latinLnBrk="0" hangingPunct="1">
        <a:spcBef>
          <a:spcPts val="3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512763" indent="-173038" algn="l" defTabSz="457200" rtl="0" eaLnBrk="1" latinLnBrk="0" hangingPunct="1">
        <a:spcBef>
          <a:spcPts val="2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687388" indent="-174625" algn="l" defTabSz="457200" rtl="0" eaLnBrk="1" latinLnBrk="0" hangingPunct="1">
        <a:spcBef>
          <a:spcPts val="1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12" userDrawn="1">
          <p15:clr>
            <a:srgbClr val="F26B43"/>
          </p15:clr>
        </p15:guide>
        <p15:guide id="2" pos="239" userDrawn="1">
          <p15:clr>
            <a:srgbClr val="F26B43"/>
          </p15:clr>
        </p15:guide>
        <p15:guide id="3" pos="7439">
          <p15:clr>
            <a:srgbClr val="F26B43"/>
          </p15:clr>
        </p15:guide>
        <p15:guide id="4" orient="horz" pos="660" userDrawn="1">
          <p15:clr>
            <a:srgbClr val="F26B43"/>
          </p15:clr>
        </p15:guide>
        <p15:guide id="5" orient="horz" pos="83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1111201-8D33-4882-969F-24F0C7BA1ED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1322024"/>
            <a:ext cx="9142413" cy="48882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5BB14-D036-4AC1-9435-9025BF12CBD4}"/>
              </a:ext>
            </a:extLst>
          </p:cNvPr>
          <p:cNvSpPr txBox="1"/>
          <p:nvPr userDrawn="1"/>
        </p:nvSpPr>
        <p:spPr>
          <a:xfrm>
            <a:off x="11454739" y="6472935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970DC46-E068-4BE3-995C-CB1AA1F4401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68093" y="356442"/>
            <a:ext cx="2010377" cy="328644"/>
          </a:xfrm>
          <a:prstGeom prst="rect">
            <a:avLst/>
          </a:prstGeom>
        </p:spPr>
      </p:pic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77067BF9-3F36-4C9E-8690-C8EA0057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365125"/>
            <a:ext cx="7549835" cy="6826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602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4" r:id="rId2"/>
    <p:sldLayoutId id="2147483935" r:id="rId3"/>
    <p:sldLayoutId id="2147483937" r:id="rId4"/>
    <p:sldLayoutId id="2147483938" r:id="rId5"/>
    <p:sldLayoutId id="2147483939" r:id="rId6"/>
    <p:sldLayoutId id="2147483940" r:id="rId7"/>
    <p:sldLayoutId id="2147483946" r:id="rId8"/>
    <p:sldLayoutId id="2147483947" r:id="rId9"/>
    <p:sldLayoutId id="2147483948" r:id="rId10"/>
    <p:sldLayoutId id="2147483949" r:id="rId11"/>
  </p:sldLayoutIdLst>
  <p:hf sldNum="0"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tabLst>
          <a:tab pos="2227263" algn="l"/>
        </a:tabLst>
        <a:defRPr sz="2800" b="1" i="0" kern="1200" spc="-50" baseline="0">
          <a:solidFill>
            <a:schemeClr val="tx1"/>
          </a:solidFill>
          <a:latin typeface="Arial" panose="020B0604020202020204" pitchFamily="34" charset="0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000"/>
        </a:spcBef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174625" indent="-174625" algn="l" defTabSz="457200" rtl="0" eaLnBrk="1" latinLnBrk="0" hangingPunct="1">
        <a:spcBef>
          <a:spcPts val="5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339725" indent="-165100" algn="l" defTabSz="457200" rtl="0" eaLnBrk="1" latinLnBrk="0" hangingPunct="1">
        <a:spcBef>
          <a:spcPts val="3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512763" indent="-173038" algn="l" defTabSz="457200" rtl="0" eaLnBrk="1" latinLnBrk="0" hangingPunct="1">
        <a:spcBef>
          <a:spcPts val="2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687388" indent="-174625" algn="l" defTabSz="457200" rtl="0" eaLnBrk="1" latinLnBrk="0" hangingPunct="1">
        <a:spcBef>
          <a:spcPts val="1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12" userDrawn="1">
          <p15:clr>
            <a:srgbClr val="F26B43"/>
          </p15:clr>
        </p15:guide>
        <p15:guide id="2" pos="239" userDrawn="1">
          <p15:clr>
            <a:srgbClr val="F26B43"/>
          </p15:clr>
        </p15:guide>
        <p15:guide id="3" pos="7439">
          <p15:clr>
            <a:srgbClr val="F26B43"/>
          </p15:clr>
        </p15:guide>
        <p15:guide id="4" orient="horz" pos="660" userDrawn="1">
          <p15:clr>
            <a:srgbClr val="F26B43"/>
          </p15:clr>
        </p15:guide>
        <p15:guide id="5" orient="horz" pos="83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1" y="357721"/>
            <a:ext cx="6608941" cy="6900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1322024"/>
            <a:ext cx="11426823" cy="48882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5BB14-D036-4AC1-9435-9025BF12CBD4}"/>
              </a:ext>
            </a:extLst>
          </p:cNvPr>
          <p:cNvSpPr txBox="1"/>
          <p:nvPr userDrawn="1"/>
        </p:nvSpPr>
        <p:spPr>
          <a:xfrm>
            <a:off x="11454739" y="6472935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tx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111FAC-D0E4-4BBA-92AA-8EB0FD97D243}"/>
              </a:ext>
            </a:extLst>
          </p:cNvPr>
          <p:cNvSpPr/>
          <p:nvPr userDrawn="1"/>
        </p:nvSpPr>
        <p:spPr>
          <a:xfrm>
            <a:off x="-1" y="6812281"/>
            <a:ext cx="12188826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41">
            <a:extLst>
              <a:ext uri="{FF2B5EF4-FFF2-40B4-BE49-F238E27FC236}">
                <a16:creationId xmlns:a16="http://schemas.microsoft.com/office/drawing/2014/main" id="{541202CC-94B5-442C-92E1-B478268C118E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9347536" y="515572"/>
            <a:ext cx="520273" cy="520269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14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EDF6A8-A828-4C8E-8DCC-8294A4F43BB9}"/>
              </a:ext>
            </a:extLst>
          </p:cNvPr>
          <p:cNvSpPr txBox="1">
            <a:spLocks/>
          </p:cNvSpPr>
          <p:nvPr userDrawn="1"/>
        </p:nvSpPr>
        <p:spPr>
          <a:xfrm>
            <a:off x="7040088" y="0"/>
            <a:ext cx="2010727" cy="783591"/>
          </a:xfrm>
          <a:custGeom>
            <a:avLst/>
            <a:gdLst>
              <a:gd name="connsiteX0" fmla="*/ 0 w 2010727"/>
              <a:gd name="connsiteY0" fmla="*/ 0 h 783591"/>
              <a:gd name="connsiteX1" fmla="*/ 554656 w 2010727"/>
              <a:gd name="connsiteY1" fmla="*/ 0 h 783591"/>
              <a:gd name="connsiteX2" fmla="*/ 572969 w 2010727"/>
              <a:gd name="connsiteY2" fmla="*/ 33738 h 783591"/>
              <a:gd name="connsiteX3" fmla="*/ 1005363 w 2010727"/>
              <a:gd name="connsiteY3" fmla="*/ 263640 h 783591"/>
              <a:gd name="connsiteX4" fmla="*/ 1437757 w 2010727"/>
              <a:gd name="connsiteY4" fmla="*/ 33738 h 783591"/>
              <a:gd name="connsiteX5" fmla="*/ 1456070 w 2010727"/>
              <a:gd name="connsiteY5" fmla="*/ 0 h 783591"/>
              <a:gd name="connsiteX6" fmla="*/ 2010727 w 2010727"/>
              <a:gd name="connsiteY6" fmla="*/ 0 h 783591"/>
              <a:gd name="connsiteX7" fmla="*/ 1964925 w 2010727"/>
              <a:gd name="connsiteY7" fmla="*/ 147550 h 783591"/>
              <a:gd name="connsiteX8" fmla="*/ 1005363 w 2010727"/>
              <a:gd name="connsiteY8" fmla="*/ 783591 h 783591"/>
              <a:gd name="connsiteX9" fmla="*/ 45802 w 2010727"/>
              <a:gd name="connsiteY9" fmla="*/ 147550 h 78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0727" h="783591">
                <a:moveTo>
                  <a:pt x="0" y="0"/>
                </a:moveTo>
                <a:lnTo>
                  <a:pt x="554656" y="0"/>
                </a:lnTo>
                <a:lnTo>
                  <a:pt x="572969" y="33738"/>
                </a:lnTo>
                <a:cubicBezTo>
                  <a:pt x="666677" y="172444"/>
                  <a:pt x="825370" y="263640"/>
                  <a:pt x="1005363" y="263640"/>
                </a:cubicBezTo>
                <a:cubicBezTo>
                  <a:pt x="1185356" y="263640"/>
                  <a:pt x="1344049" y="172444"/>
                  <a:pt x="1437757" y="33738"/>
                </a:cubicBezTo>
                <a:lnTo>
                  <a:pt x="1456070" y="0"/>
                </a:lnTo>
                <a:lnTo>
                  <a:pt x="2010727" y="0"/>
                </a:lnTo>
                <a:lnTo>
                  <a:pt x="1964925" y="147550"/>
                </a:lnTo>
                <a:cubicBezTo>
                  <a:pt x="1806831" y="521325"/>
                  <a:pt x="1436725" y="783591"/>
                  <a:pt x="1005363" y="783591"/>
                </a:cubicBezTo>
                <a:cubicBezTo>
                  <a:pt x="574001" y="783591"/>
                  <a:pt x="203895" y="521325"/>
                  <a:pt x="45802" y="147550"/>
                </a:cubicBez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B52186-A589-4C07-BFFD-9F71E3E7FFAF}"/>
              </a:ext>
            </a:extLst>
          </p:cNvPr>
          <p:cNvGrpSpPr/>
          <p:nvPr userDrawn="1"/>
        </p:nvGrpSpPr>
        <p:grpSpPr>
          <a:xfrm>
            <a:off x="6989946" y="244608"/>
            <a:ext cx="4971452" cy="549346"/>
            <a:chOff x="6989946" y="244608"/>
            <a:chExt cx="4971452" cy="54934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BFB8933-A4CE-469D-B507-8AA0924EC179}"/>
                </a:ext>
              </a:extLst>
            </p:cNvPr>
            <p:cNvSpPr/>
            <p:nvPr userDrawn="1"/>
          </p:nvSpPr>
          <p:spPr>
            <a:xfrm rot="5400000">
              <a:off x="11021749" y="-145696"/>
              <a:ext cx="549346" cy="1329953"/>
            </a:xfrm>
            <a:custGeom>
              <a:avLst/>
              <a:gdLst>
                <a:gd name="connsiteX0" fmla="*/ 520400 w 549346"/>
                <a:gd name="connsiteY0" fmla="*/ 28951 h 1329953"/>
                <a:gd name="connsiteX1" fmla="*/ 520400 w 549346"/>
                <a:gd name="connsiteY1" fmla="*/ 7 h 1329953"/>
                <a:gd name="connsiteX2" fmla="*/ 549346 w 549346"/>
                <a:gd name="connsiteY2" fmla="*/ 7 h 1329953"/>
                <a:gd name="connsiteX3" fmla="*/ 549346 w 549346"/>
                <a:gd name="connsiteY3" fmla="*/ 28951 h 1329953"/>
                <a:gd name="connsiteX4" fmla="*/ 520400 w 549346"/>
                <a:gd name="connsiteY4" fmla="*/ 289151 h 1329953"/>
                <a:gd name="connsiteX5" fmla="*/ 520400 w 549346"/>
                <a:gd name="connsiteY5" fmla="*/ 260207 h 1329953"/>
                <a:gd name="connsiteX6" fmla="*/ 549346 w 549346"/>
                <a:gd name="connsiteY6" fmla="*/ 260207 h 1329953"/>
                <a:gd name="connsiteX7" fmla="*/ 549346 w 549346"/>
                <a:gd name="connsiteY7" fmla="*/ 289151 h 1329953"/>
                <a:gd name="connsiteX8" fmla="*/ 520400 w 549346"/>
                <a:gd name="connsiteY8" fmla="*/ 549351 h 1329953"/>
                <a:gd name="connsiteX9" fmla="*/ 520400 w 549346"/>
                <a:gd name="connsiteY9" fmla="*/ 520407 h 1329953"/>
                <a:gd name="connsiteX10" fmla="*/ 549346 w 549346"/>
                <a:gd name="connsiteY10" fmla="*/ 520407 h 1329953"/>
                <a:gd name="connsiteX11" fmla="*/ 549346 w 549346"/>
                <a:gd name="connsiteY11" fmla="*/ 549351 h 1329953"/>
                <a:gd name="connsiteX12" fmla="*/ 520400 w 549346"/>
                <a:gd name="connsiteY12" fmla="*/ 809555 h 1329953"/>
                <a:gd name="connsiteX13" fmla="*/ 520400 w 549346"/>
                <a:gd name="connsiteY13" fmla="*/ 780609 h 1329953"/>
                <a:gd name="connsiteX14" fmla="*/ 549346 w 549346"/>
                <a:gd name="connsiteY14" fmla="*/ 780609 h 1329953"/>
                <a:gd name="connsiteX15" fmla="*/ 549346 w 549346"/>
                <a:gd name="connsiteY15" fmla="*/ 809555 h 1329953"/>
                <a:gd name="connsiteX16" fmla="*/ 520400 w 549346"/>
                <a:gd name="connsiteY16" fmla="*/ 1069753 h 1329953"/>
                <a:gd name="connsiteX17" fmla="*/ 520400 w 549346"/>
                <a:gd name="connsiteY17" fmla="*/ 1040809 h 1329953"/>
                <a:gd name="connsiteX18" fmla="*/ 549346 w 549346"/>
                <a:gd name="connsiteY18" fmla="*/ 1040809 h 1329953"/>
                <a:gd name="connsiteX19" fmla="*/ 549346 w 549346"/>
                <a:gd name="connsiteY19" fmla="*/ 1069753 h 1329953"/>
                <a:gd name="connsiteX20" fmla="*/ 520400 w 549346"/>
                <a:gd name="connsiteY20" fmla="*/ 1329953 h 1329953"/>
                <a:gd name="connsiteX21" fmla="*/ 520400 w 549346"/>
                <a:gd name="connsiteY21" fmla="*/ 1301009 h 1329953"/>
                <a:gd name="connsiteX22" fmla="*/ 549346 w 549346"/>
                <a:gd name="connsiteY22" fmla="*/ 1301009 h 1329953"/>
                <a:gd name="connsiteX23" fmla="*/ 549346 w 549346"/>
                <a:gd name="connsiteY23" fmla="*/ 1329953 h 1329953"/>
                <a:gd name="connsiteX24" fmla="*/ 260201 w 549346"/>
                <a:gd name="connsiteY24" fmla="*/ 28949 h 1329953"/>
                <a:gd name="connsiteX25" fmla="*/ 260201 w 549346"/>
                <a:gd name="connsiteY25" fmla="*/ 3 h 1329953"/>
                <a:gd name="connsiteX26" fmla="*/ 289145 w 549346"/>
                <a:gd name="connsiteY26" fmla="*/ 3 h 1329953"/>
                <a:gd name="connsiteX27" fmla="*/ 289145 w 549346"/>
                <a:gd name="connsiteY27" fmla="*/ 28949 h 1329953"/>
                <a:gd name="connsiteX28" fmla="*/ 0 w 549346"/>
                <a:gd name="connsiteY28" fmla="*/ 28947 h 1329953"/>
                <a:gd name="connsiteX29" fmla="*/ 0 w 549346"/>
                <a:gd name="connsiteY29" fmla="*/ 0 h 1329953"/>
                <a:gd name="connsiteX30" fmla="*/ 28944 w 549346"/>
                <a:gd name="connsiteY30" fmla="*/ 0 h 1329953"/>
                <a:gd name="connsiteX31" fmla="*/ 28944 w 549346"/>
                <a:gd name="connsiteY31" fmla="*/ 28947 h 1329953"/>
                <a:gd name="connsiteX32" fmla="*/ 0 w 549346"/>
                <a:gd name="connsiteY32" fmla="*/ 289147 h 1329953"/>
                <a:gd name="connsiteX33" fmla="*/ 0 w 549346"/>
                <a:gd name="connsiteY33" fmla="*/ 260203 h 1329953"/>
                <a:gd name="connsiteX34" fmla="*/ 28944 w 549346"/>
                <a:gd name="connsiteY34" fmla="*/ 260203 h 1329953"/>
                <a:gd name="connsiteX35" fmla="*/ 28944 w 549346"/>
                <a:gd name="connsiteY35" fmla="*/ 289147 h 1329953"/>
                <a:gd name="connsiteX36" fmla="*/ 0 w 549346"/>
                <a:gd name="connsiteY36" fmla="*/ 549347 h 1329953"/>
                <a:gd name="connsiteX37" fmla="*/ 0 w 549346"/>
                <a:gd name="connsiteY37" fmla="*/ 520403 h 1329953"/>
                <a:gd name="connsiteX38" fmla="*/ 28944 w 549346"/>
                <a:gd name="connsiteY38" fmla="*/ 520403 h 1329953"/>
                <a:gd name="connsiteX39" fmla="*/ 28944 w 549346"/>
                <a:gd name="connsiteY39" fmla="*/ 549347 h 1329953"/>
                <a:gd name="connsiteX40" fmla="*/ 0 w 549346"/>
                <a:gd name="connsiteY40" fmla="*/ 809549 h 1329953"/>
                <a:gd name="connsiteX41" fmla="*/ 0 w 549346"/>
                <a:gd name="connsiteY41" fmla="*/ 780603 h 1329953"/>
                <a:gd name="connsiteX42" fmla="*/ 28944 w 549346"/>
                <a:gd name="connsiteY42" fmla="*/ 780603 h 1329953"/>
                <a:gd name="connsiteX43" fmla="*/ 28944 w 549346"/>
                <a:gd name="connsiteY43" fmla="*/ 809549 h 1329953"/>
                <a:gd name="connsiteX44" fmla="*/ 0 w 549346"/>
                <a:gd name="connsiteY44" fmla="*/ 1069747 h 1329953"/>
                <a:gd name="connsiteX45" fmla="*/ 0 w 549346"/>
                <a:gd name="connsiteY45" fmla="*/ 1040803 h 1329953"/>
                <a:gd name="connsiteX46" fmla="*/ 28944 w 549346"/>
                <a:gd name="connsiteY46" fmla="*/ 1040803 h 1329953"/>
                <a:gd name="connsiteX47" fmla="*/ 28944 w 549346"/>
                <a:gd name="connsiteY47" fmla="*/ 1069747 h 1329953"/>
                <a:gd name="connsiteX48" fmla="*/ 0 w 549346"/>
                <a:gd name="connsiteY48" fmla="*/ 1329947 h 1329953"/>
                <a:gd name="connsiteX49" fmla="*/ 0 w 549346"/>
                <a:gd name="connsiteY49" fmla="*/ 1301003 h 1329953"/>
                <a:gd name="connsiteX50" fmla="*/ 28944 w 549346"/>
                <a:gd name="connsiteY50" fmla="*/ 1301003 h 1329953"/>
                <a:gd name="connsiteX51" fmla="*/ 28944 w 549346"/>
                <a:gd name="connsiteY51" fmla="*/ 1329947 h 1329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549346" h="1329953">
                  <a:moveTo>
                    <a:pt x="520400" y="28951"/>
                  </a:moveTo>
                  <a:lnTo>
                    <a:pt x="520400" y="7"/>
                  </a:lnTo>
                  <a:lnTo>
                    <a:pt x="549346" y="7"/>
                  </a:lnTo>
                  <a:lnTo>
                    <a:pt x="549346" y="28951"/>
                  </a:lnTo>
                  <a:close/>
                  <a:moveTo>
                    <a:pt x="520400" y="289151"/>
                  </a:moveTo>
                  <a:lnTo>
                    <a:pt x="520400" y="260207"/>
                  </a:lnTo>
                  <a:lnTo>
                    <a:pt x="549346" y="260207"/>
                  </a:lnTo>
                  <a:lnTo>
                    <a:pt x="549346" y="289151"/>
                  </a:lnTo>
                  <a:close/>
                  <a:moveTo>
                    <a:pt x="520400" y="549351"/>
                  </a:moveTo>
                  <a:lnTo>
                    <a:pt x="520400" y="520407"/>
                  </a:lnTo>
                  <a:lnTo>
                    <a:pt x="549346" y="520407"/>
                  </a:lnTo>
                  <a:lnTo>
                    <a:pt x="549346" y="549351"/>
                  </a:lnTo>
                  <a:close/>
                  <a:moveTo>
                    <a:pt x="520400" y="809555"/>
                  </a:moveTo>
                  <a:lnTo>
                    <a:pt x="520400" y="780609"/>
                  </a:lnTo>
                  <a:lnTo>
                    <a:pt x="549346" y="780609"/>
                  </a:lnTo>
                  <a:lnTo>
                    <a:pt x="549346" y="809555"/>
                  </a:lnTo>
                  <a:close/>
                  <a:moveTo>
                    <a:pt x="520400" y="1069753"/>
                  </a:moveTo>
                  <a:lnTo>
                    <a:pt x="520400" y="1040809"/>
                  </a:lnTo>
                  <a:lnTo>
                    <a:pt x="549346" y="1040809"/>
                  </a:lnTo>
                  <a:lnTo>
                    <a:pt x="549346" y="1069753"/>
                  </a:lnTo>
                  <a:close/>
                  <a:moveTo>
                    <a:pt x="520400" y="1329953"/>
                  </a:moveTo>
                  <a:lnTo>
                    <a:pt x="520400" y="1301009"/>
                  </a:lnTo>
                  <a:lnTo>
                    <a:pt x="549346" y="1301009"/>
                  </a:lnTo>
                  <a:lnTo>
                    <a:pt x="549346" y="1329953"/>
                  </a:lnTo>
                  <a:close/>
                  <a:moveTo>
                    <a:pt x="260201" y="28949"/>
                  </a:moveTo>
                  <a:lnTo>
                    <a:pt x="260201" y="3"/>
                  </a:lnTo>
                  <a:lnTo>
                    <a:pt x="289145" y="3"/>
                  </a:lnTo>
                  <a:lnTo>
                    <a:pt x="289145" y="28949"/>
                  </a:lnTo>
                  <a:close/>
                  <a:moveTo>
                    <a:pt x="0" y="28947"/>
                  </a:moveTo>
                  <a:lnTo>
                    <a:pt x="0" y="0"/>
                  </a:lnTo>
                  <a:lnTo>
                    <a:pt x="28944" y="0"/>
                  </a:lnTo>
                  <a:lnTo>
                    <a:pt x="28944" y="28947"/>
                  </a:lnTo>
                  <a:close/>
                  <a:moveTo>
                    <a:pt x="0" y="289147"/>
                  </a:moveTo>
                  <a:lnTo>
                    <a:pt x="0" y="260203"/>
                  </a:lnTo>
                  <a:lnTo>
                    <a:pt x="28944" y="260203"/>
                  </a:lnTo>
                  <a:lnTo>
                    <a:pt x="28944" y="289147"/>
                  </a:lnTo>
                  <a:close/>
                  <a:moveTo>
                    <a:pt x="0" y="549347"/>
                  </a:moveTo>
                  <a:lnTo>
                    <a:pt x="0" y="520403"/>
                  </a:lnTo>
                  <a:lnTo>
                    <a:pt x="28944" y="520403"/>
                  </a:lnTo>
                  <a:lnTo>
                    <a:pt x="28944" y="549347"/>
                  </a:lnTo>
                  <a:close/>
                  <a:moveTo>
                    <a:pt x="0" y="809549"/>
                  </a:moveTo>
                  <a:lnTo>
                    <a:pt x="0" y="780603"/>
                  </a:lnTo>
                  <a:lnTo>
                    <a:pt x="28944" y="780603"/>
                  </a:lnTo>
                  <a:lnTo>
                    <a:pt x="28944" y="809549"/>
                  </a:lnTo>
                  <a:close/>
                  <a:moveTo>
                    <a:pt x="0" y="1069747"/>
                  </a:moveTo>
                  <a:lnTo>
                    <a:pt x="0" y="1040803"/>
                  </a:lnTo>
                  <a:lnTo>
                    <a:pt x="28944" y="1040803"/>
                  </a:lnTo>
                  <a:lnTo>
                    <a:pt x="28944" y="1069747"/>
                  </a:lnTo>
                  <a:close/>
                  <a:moveTo>
                    <a:pt x="0" y="1329947"/>
                  </a:moveTo>
                  <a:lnTo>
                    <a:pt x="0" y="1301003"/>
                  </a:lnTo>
                  <a:lnTo>
                    <a:pt x="28944" y="1301003"/>
                  </a:lnTo>
                  <a:lnTo>
                    <a:pt x="28944" y="1329947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1029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513E87F-820D-4A7A-9D31-A26D68EA0837}"/>
                </a:ext>
              </a:extLst>
            </p:cNvPr>
            <p:cNvSpPr/>
            <p:nvPr userDrawn="1"/>
          </p:nvSpPr>
          <p:spPr>
            <a:xfrm rot="5400000">
              <a:off x="7380249" y="-145695"/>
              <a:ext cx="549346" cy="1329951"/>
            </a:xfrm>
            <a:custGeom>
              <a:avLst/>
              <a:gdLst>
                <a:gd name="connsiteX0" fmla="*/ 520400 w 549346"/>
                <a:gd name="connsiteY0" fmla="*/ 28950 h 1329951"/>
                <a:gd name="connsiteX1" fmla="*/ 520400 w 549346"/>
                <a:gd name="connsiteY1" fmla="*/ 5 h 1329951"/>
                <a:gd name="connsiteX2" fmla="*/ 549346 w 549346"/>
                <a:gd name="connsiteY2" fmla="*/ 5 h 1329951"/>
                <a:gd name="connsiteX3" fmla="*/ 549346 w 549346"/>
                <a:gd name="connsiteY3" fmla="*/ 28950 h 1329951"/>
                <a:gd name="connsiteX4" fmla="*/ 520400 w 549346"/>
                <a:gd name="connsiteY4" fmla="*/ 289149 h 1329951"/>
                <a:gd name="connsiteX5" fmla="*/ 520400 w 549346"/>
                <a:gd name="connsiteY5" fmla="*/ 260205 h 1329951"/>
                <a:gd name="connsiteX6" fmla="*/ 549346 w 549346"/>
                <a:gd name="connsiteY6" fmla="*/ 260205 h 1329951"/>
                <a:gd name="connsiteX7" fmla="*/ 549346 w 549346"/>
                <a:gd name="connsiteY7" fmla="*/ 289149 h 1329951"/>
                <a:gd name="connsiteX8" fmla="*/ 520400 w 549346"/>
                <a:gd name="connsiteY8" fmla="*/ 549350 h 1329951"/>
                <a:gd name="connsiteX9" fmla="*/ 520400 w 549346"/>
                <a:gd name="connsiteY9" fmla="*/ 520405 h 1329951"/>
                <a:gd name="connsiteX10" fmla="*/ 549346 w 549346"/>
                <a:gd name="connsiteY10" fmla="*/ 520405 h 1329951"/>
                <a:gd name="connsiteX11" fmla="*/ 549346 w 549346"/>
                <a:gd name="connsiteY11" fmla="*/ 549350 h 1329951"/>
                <a:gd name="connsiteX12" fmla="*/ 520400 w 549346"/>
                <a:gd name="connsiteY12" fmla="*/ 809553 h 1329951"/>
                <a:gd name="connsiteX13" fmla="*/ 520400 w 549346"/>
                <a:gd name="connsiteY13" fmla="*/ 780608 h 1329951"/>
                <a:gd name="connsiteX14" fmla="*/ 549346 w 549346"/>
                <a:gd name="connsiteY14" fmla="*/ 780608 h 1329951"/>
                <a:gd name="connsiteX15" fmla="*/ 549346 w 549346"/>
                <a:gd name="connsiteY15" fmla="*/ 809553 h 1329951"/>
                <a:gd name="connsiteX16" fmla="*/ 520400 w 549346"/>
                <a:gd name="connsiteY16" fmla="*/ 1069751 h 1329951"/>
                <a:gd name="connsiteX17" fmla="*/ 520400 w 549346"/>
                <a:gd name="connsiteY17" fmla="*/ 1040807 h 1329951"/>
                <a:gd name="connsiteX18" fmla="*/ 549346 w 549346"/>
                <a:gd name="connsiteY18" fmla="*/ 1040807 h 1329951"/>
                <a:gd name="connsiteX19" fmla="*/ 549346 w 549346"/>
                <a:gd name="connsiteY19" fmla="*/ 1069751 h 1329951"/>
                <a:gd name="connsiteX20" fmla="*/ 520400 w 549346"/>
                <a:gd name="connsiteY20" fmla="*/ 1329951 h 1329951"/>
                <a:gd name="connsiteX21" fmla="*/ 520400 w 549346"/>
                <a:gd name="connsiteY21" fmla="*/ 1301007 h 1329951"/>
                <a:gd name="connsiteX22" fmla="*/ 549346 w 549346"/>
                <a:gd name="connsiteY22" fmla="*/ 1301007 h 1329951"/>
                <a:gd name="connsiteX23" fmla="*/ 549346 w 549346"/>
                <a:gd name="connsiteY23" fmla="*/ 1329951 h 1329951"/>
                <a:gd name="connsiteX24" fmla="*/ 260201 w 549346"/>
                <a:gd name="connsiteY24" fmla="*/ 28947 h 1329951"/>
                <a:gd name="connsiteX25" fmla="*/ 260201 w 549346"/>
                <a:gd name="connsiteY25" fmla="*/ 2 h 1329951"/>
                <a:gd name="connsiteX26" fmla="*/ 289145 w 549346"/>
                <a:gd name="connsiteY26" fmla="*/ 2 h 1329951"/>
                <a:gd name="connsiteX27" fmla="*/ 289145 w 549346"/>
                <a:gd name="connsiteY27" fmla="*/ 28947 h 1329951"/>
                <a:gd name="connsiteX28" fmla="*/ 260201 w 549346"/>
                <a:gd name="connsiteY28" fmla="*/ 289147 h 1329951"/>
                <a:gd name="connsiteX29" fmla="*/ 260201 w 549346"/>
                <a:gd name="connsiteY29" fmla="*/ 260203 h 1329951"/>
                <a:gd name="connsiteX30" fmla="*/ 289145 w 549346"/>
                <a:gd name="connsiteY30" fmla="*/ 260203 h 1329951"/>
                <a:gd name="connsiteX31" fmla="*/ 289145 w 549346"/>
                <a:gd name="connsiteY31" fmla="*/ 289147 h 1329951"/>
                <a:gd name="connsiteX32" fmla="*/ 260201 w 549346"/>
                <a:gd name="connsiteY32" fmla="*/ 549348 h 1329951"/>
                <a:gd name="connsiteX33" fmla="*/ 260201 w 549346"/>
                <a:gd name="connsiteY33" fmla="*/ 520403 h 1329951"/>
                <a:gd name="connsiteX34" fmla="*/ 289145 w 549346"/>
                <a:gd name="connsiteY34" fmla="*/ 520403 h 1329951"/>
                <a:gd name="connsiteX35" fmla="*/ 289145 w 549346"/>
                <a:gd name="connsiteY35" fmla="*/ 549348 h 1329951"/>
                <a:gd name="connsiteX36" fmla="*/ 260201 w 549346"/>
                <a:gd name="connsiteY36" fmla="*/ 809551 h 1329951"/>
                <a:gd name="connsiteX37" fmla="*/ 260201 w 549346"/>
                <a:gd name="connsiteY37" fmla="*/ 780605 h 1329951"/>
                <a:gd name="connsiteX38" fmla="*/ 289145 w 549346"/>
                <a:gd name="connsiteY38" fmla="*/ 780605 h 1329951"/>
                <a:gd name="connsiteX39" fmla="*/ 289145 w 549346"/>
                <a:gd name="connsiteY39" fmla="*/ 809551 h 1329951"/>
                <a:gd name="connsiteX40" fmla="*/ 260201 w 549346"/>
                <a:gd name="connsiteY40" fmla="*/ 1069748 h 1329951"/>
                <a:gd name="connsiteX41" fmla="*/ 260201 w 549346"/>
                <a:gd name="connsiteY41" fmla="*/ 1040804 h 1329951"/>
                <a:gd name="connsiteX42" fmla="*/ 289145 w 549346"/>
                <a:gd name="connsiteY42" fmla="*/ 1040804 h 1329951"/>
                <a:gd name="connsiteX43" fmla="*/ 289145 w 549346"/>
                <a:gd name="connsiteY43" fmla="*/ 1069748 h 1329951"/>
                <a:gd name="connsiteX44" fmla="*/ 260201 w 549346"/>
                <a:gd name="connsiteY44" fmla="*/ 1329948 h 1329951"/>
                <a:gd name="connsiteX45" fmla="*/ 260201 w 549346"/>
                <a:gd name="connsiteY45" fmla="*/ 1301004 h 1329951"/>
                <a:gd name="connsiteX46" fmla="*/ 289145 w 549346"/>
                <a:gd name="connsiteY46" fmla="*/ 1301004 h 1329951"/>
                <a:gd name="connsiteX47" fmla="*/ 289145 w 549346"/>
                <a:gd name="connsiteY47" fmla="*/ 1329948 h 1329951"/>
                <a:gd name="connsiteX48" fmla="*/ 0 w 549346"/>
                <a:gd name="connsiteY48" fmla="*/ 28945 h 1329951"/>
                <a:gd name="connsiteX49" fmla="*/ 0 w 549346"/>
                <a:gd name="connsiteY49" fmla="*/ 0 h 1329951"/>
                <a:gd name="connsiteX50" fmla="*/ 28944 w 549346"/>
                <a:gd name="connsiteY50" fmla="*/ 0 h 1329951"/>
                <a:gd name="connsiteX51" fmla="*/ 28944 w 549346"/>
                <a:gd name="connsiteY51" fmla="*/ 28945 h 1329951"/>
                <a:gd name="connsiteX52" fmla="*/ 0 w 549346"/>
                <a:gd name="connsiteY52" fmla="*/ 289145 h 1329951"/>
                <a:gd name="connsiteX53" fmla="*/ 0 w 549346"/>
                <a:gd name="connsiteY53" fmla="*/ 260201 h 1329951"/>
                <a:gd name="connsiteX54" fmla="*/ 28944 w 549346"/>
                <a:gd name="connsiteY54" fmla="*/ 260201 h 1329951"/>
                <a:gd name="connsiteX55" fmla="*/ 28944 w 549346"/>
                <a:gd name="connsiteY55" fmla="*/ 289145 h 1329951"/>
                <a:gd name="connsiteX56" fmla="*/ 0 w 549346"/>
                <a:gd name="connsiteY56" fmla="*/ 549346 h 1329951"/>
                <a:gd name="connsiteX57" fmla="*/ 0 w 549346"/>
                <a:gd name="connsiteY57" fmla="*/ 520401 h 1329951"/>
                <a:gd name="connsiteX58" fmla="*/ 28944 w 549346"/>
                <a:gd name="connsiteY58" fmla="*/ 520401 h 1329951"/>
                <a:gd name="connsiteX59" fmla="*/ 28944 w 549346"/>
                <a:gd name="connsiteY59" fmla="*/ 549346 h 1329951"/>
                <a:gd name="connsiteX60" fmla="*/ 0 w 549346"/>
                <a:gd name="connsiteY60" fmla="*/ 809547 h 1329951"/>
                <a:gd name="connsiteX61" fmla="*/ 0 w 549346"/>
                <a:gd name="connsiteY61" fmla="*/ 780602 h 1329951"/>
                <a:gd name="connsiteX62" fmla="*/ 28944 w 549346"/>
                <a:gd name="connsiteY62" fmla="*/ 780602 h 1329951"/>
                <a:gd name="connsiteX63" fmla="*/ 28944 w 549346"/>
                <a:gd name="connsiteY63" fmla="*/ 809547 h 1329951"/>
                <a:gd name="connsiteX64" fmla="*/ 0 w 549346"/>
                <a:gd name="connsiteY64" fmla="*/ 1069746 h 1329951"/>
                <a:gd name="connsiteX65" fmla="*/ 0 w 549346"/>
                <a:gd name="connsiteY65" fmla="*/ 1040802 h 1329951"/>
                <a:gd name="connsiteX66" fmla="*/ 28944 w 549346"/>
                <a:gd name="connsiteY66" fmla="*/ 1040802 h 1329951"/>
                <a:gd name="connsiteX67" fmla="*/ 28944 w 549346"/>
                <a:gd name="connsiteY67" fmla="*/ 1069746 h 1329951"/>
                <a:gd name="connsiteX68" fmla="*/ 0 w 549346"/>
                <a:gd name="connsiteY68" fmla="*/ 1329946 h 1329951"/>
                <a:gd name="connsiteX69" fmla="*/ 0 w 549346"/>
                <a:gd name="connsiteY69" fmla="*/ 1301002 h 1329951"/>
                <a:gd name="connsiteX70" fmla="*/ 28944 w 549346"/>
                <a:gd name="connsiteY70" fmla="*/ 1301002 h 1329951"/>
                <a:gd name="connsiteX71" fmla="*/ 28944 w 549346"/>
                <a:gd name="connsiteY71" fmla="*/ 1329946 h 1329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549346" h="1329951">
                  <a:moveTo>
                    <a:pt x="520400" y="28950"/>
                  </a:moveTo>
                  <a:lnTo>
                    <a:pt x="520400" y="5"/>
                  </a:lnTo>
                  <a:lnTo>
                    <a:pt x="549346" y="5"/>
                  </a:lnTo>
                  <a:lnTo>
                    <a:pt x="549346" y="28950"/>
                  </a:lnTo>
                  <a:close/>
                  <a:moveTo>
                    <a:pt x="520400" y="289149"/>
                  </a:moveTo>
                  <a:lnTo>
                    <a:pt x="520400" y="260205"/>
                  </a:lnTo>
                  <a:lnTo>
                    <a:pt x="549346" y="260205"/>
                  </a:lnTo>
                  <a:lnTo>
                    <a:pt x="549346" y="289149"/>
                  </a:lnTo>
                  <a:close/>
                  <a:moveTo>
                    <a:pt x="520400" y="549350"/>
                  </a:moveTo>
                  <a:lnTo>
                    <a:pt x="520400" y="520405"/>
                  </a:lnTo>
                  <a:lnTo>
                    <a:pt x="549346" y="520405"/>
                  </a:lnTo>
                  <a:lnTo>
                    <a:pt x="549346" y="549350"/>
                  </a:lnTo>
                  <a:close/>
                  <a:moveTo>
                    <a:pt x="520400" y="809553"/>
                  </a:moveTo>
                  <a:lnTo>
                    <a:pt x="520400" y="780608"/>
                  </a:lnTo>
                  <a:lnTo>
                    <a:pt x="549346" y="780608"/>
                  </a:lnTo>
                  <a:lnTo>
                    <a:pt x="549346" y="809553"/>
                  </a:lnTo>
                  <a:close/>
                  <a:moveTo>
                    <a:pt x="520400" y="1069751"/>
                  </a:moveTo>
                  <a:lnTo>
                    <a:pt x="520400" y="1040807"/>
                  </a:lnTo>
                  <a:lnTo>
                    <a:pt x="549346" y="1040807"/>
                  </a:lnTo>
                  <a:lnTo>
                    <a:pt x="549346" y="1069751"/>
                  </a:lnTo>
                  <a:close/>
                  <a:moveTo>
                    <a:pt x="520400" y="1329951"/>
                  </a:moveTo>
                  <a:lnTo>
                    <a:pt x="520400" y="1301007"/>
                  </a:lnTo>
                  <a:lnTo>
                    <a:pt x="549346" y="1301007"/>
                  </a:lnTo>
                  <a:lnTo>
                    <a:pt x="549346" y="1329951"/>
                  </a:lnTo>
                  <a:close/>
                  <a:moveTo>
                    <a:pt x="260201" y="28947"/>
                  </a:moveTo>
                  <a:lnTo>
                    <a:pt x="260201" y="2"/>
                  </a:lnTo>
                  <a:lnTo>
                    <a:pt x="289145" y="2"/>
                  </a:lnTo>
                  <a:lnTo>
                    <a:pt x="289145" y="28947"/>
                  </a:lnTo>
                  <a:close/>
                  <a:moveTo>
                    <a:pt x="260201" y="289147"/>
                  </a:moveTo>
                  <a:lnTo>
                    <a:pt x="260201" y="260203"/>
                  </a:lnTo>
                  <a:lnTo>
                    <a:pt x="289145" y="260203"/>
                  </a:lnTo>
                  <a:lnTo>
                    <a:pt x="289145" y="289147"/>
                  </a:lnTo>
                  <a:close/>
                  <a:moveTo>
                    <a:pt x="260201" y="549348"/>
                  </a:moveTo>
                  <a:lnTo>
                    <a:pt x="260201" y="520403"/>
                  </a:lnTo>
                  <a:lnTo>
                    <a:pt x="289145" y="520403"/>
                  </a:lnTo>
                  <a:lnTo>
                    <a:pt x="289145" y="549348"/>
                  </a:lnTo>
                  <a:close/>
                  <a:moveTo>
                    <a:pt x="260201" y="809551"/>
                  </a:moveTo>
                  <a:lnTo>
                    <a:pt x="260201" y="780605"/>
                  </a:lnTo>
                  <a:lnTo>
                    <a:pt x="289145" y="780605"/>
                  </a:lnTo>
                  <a:lnTo>
                    <a:pt x="289145" y="809551"/>
                  </a:lnTo>
                  <a:close/>
                  <a:moveTo>
                    <a:pt x="260201" y="1069748"/>
                  </a:moveTo>
                  <a:lnTo>
                    <a:pt x="260201" y="1040804"/>
                  </a:lnTo>
                  <a:lnTo>
                    <a:pt x="289145" y="1040804"/>
                  </a:lnTo>
                  <a:lnTo>
                    <a:pt x="289145" y="1069748"/>
                  </a:lnTo>
                  <a:close/>
                  <a:moveTo>
                    <a:pt x="260201" y="1329948"/>
                  </a:moveTo>
                  <a:lnTo>
                    <a:pt x="260201" y="1301004"/>
                  </a:lnTo>
                  <a:lnTo>
                    <a:pt x="289145" y="1301004"/>
                  </a:lnTo>
                  <a:lnTo>
                    <a:pt x="289145" y="1329948"/>
                  </a:lnTo>
                  <a:close/>
                  <a:moveTo>
                    <a:pt x="0" y="28945"/>
                  </a:moveTo>
                  <a:lnTo>
                    <a:pt x="0" y="0"/>
                  </a:lnTo>
                  <a:lnTo>
                    <a:pt x="28944" y="0"/>
                  </a:lnTo>
                  <a:lnTo>
                    <a:pt x="28944" y="28945"/>
                  </a:lnTo>
                  <a:close/>
                  <a:moveTo>
                    <a:pt x="0" y="289145"/>
                  </a:moveTo>
                  <a:lnTo>
                    <a:pt x="0" y="260201"/>
                  </a:lnTo>
                  <a:lnTo>
                    <a:pt x="28944" y="260201"/>
                  </a:lnTo>
                  <a:lnTo>
                    <a:pt x="28944" y="289145"/>
                  </a:lnTo>
                  <a:close/>
                  <a:moveTo>
                    <a:pt x="0" y="549346"/>
                  </a:moveTo>
                  <a:lnTo>
                    <a:pt x="0" y="520401"/>
                  </a:lnTo>
                  <a:lnTo>
                    <a:pt x="28944" y="520401"/>
                  </a:lnTo>
                  <a:lnTo>
                    <a:pt x="28944" y="549346"/>
                  </a:lnTo>
                  <a:close/>
                  <a:moveTo>
                    <a:pt x="0" y="809547"/>
                  </a:moveTo>
                  <a:lnTo>
                    <a:pt x="0" y="780602"/>
                  </a:lnTo>
                  <a:lnTo>
                    <a:pt x="28944" y="780602"/>
                  </a:lnTo>
                  <a:lnTo>
                    <a:pt x="28944" y="809547"/>
                  </a:lnTo>
                  <a:close/>
                  <a:moveTo>
                    <a:pt x="0" y="1069746"/>
                  </a:moveTo>
                  <a:lnTo>
                    <a:pt x="0" y="1040802"/>
                  </a:lnTo>
                  <a:lnTo>
                    <a:pt x="28944" y="1040802"/>
                  </a:lnTo>
                  <a:lnTo>
                    <a:pt x="28944" y="1069746"/>
                  </a:lnTo>
                  <a:close/>
                  <a:moveTo>
                    <a:pt x="0" y="1329946"/>
                  </a:moveTo>
                  <a:lnTo>
                    <a:pt x="0" y="1301002"/>
                  </a:lnTo>
                  <a:lnTo>
                    <a:pt x="28944" y="1301002"/>
                  </a:lnTo>
                  <a:lnTo>
                    <a:pt x="28944" y="1329946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1029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9DAD21D-EF69-4368-AEC2-D96D9D1DDFB0}"/>
                </a:ext>
              </a:extLst>
            </p:cNvPr>
            <p:cNvSpPr/>
            <p:nvPr userDrawn="1"/>
          </p:nvSpPr>
          <p:spPr>
            <a:xfrm rot="5400000">
              <a:off x="8941015" y="-145696"/>
              <a:ext cx="549346" cy="1329953"/>
            </a:xfrm>
            <a:custGeom>
              <a:avLst/>
              <a:gdLst>
                <a:gd name="connsiteX0" fmla="*/ 520400 w 549346"/>
                <a:gd name="connsiteY0" fmla="*/ 28951 h 1329953"/>
                <a:gd name="connsiteX1" fmla="*/ 520400 w 549346"/>
                <a:gd name="connsiteY1" fmla="*/ 7 h 1329953"/>
                <a:gd name="connsiteX2" fmla="*/ 549346 w 549346"/>
                <a:gd name="connsiteY2" fmla="*/ 7 h 1329953"/>
                <a:gd name="connsiteX3" fmla="*/ 549346 w 549346"/>
                <a:gd name="connsiteY3" fmla="*/ 28951 h 1329953"/>
                <a:gd name="connsiteX4" fmla="*/ 520400 w 549346"/>
                <a:gd name="connsiteY4" fmla="*/ 289151 h 1329953"/>
                <a:gd name="connsiteX5" fmla="*/ 520400 w 549346"/>
                <a:gd name="connsiteY5" fmla="*/ 260207 h 1329953"/>
                <a:gd name="connsiteX6" fmla="*/ 549346 w 549346"/>
                <a:gd name="connsiteY6" fmla="*/ 260207 h 1329953"/>
                <a:gd name="connsiteX7" fmla="*/ 549346 w 549346"/>
                <a:gd name="connsiteY7" fmla="*/ 289151 h 1329953"/>
                <a:gd name="connsiteX8" fmla="*/ 520400 w 549346"/>
                <a:gd name="connsiteY8" fmla="*/ 549351 h 1329953"/>
                <a:gd name="connsiteX9" fmla="*/ 520400 w 549346"/>
                <a:gd name="connsiteY9" fmla="*/ 520407 h 1329953"/>
                <a:gd name="connsiteX10" fmla="*/ 549346 w 549346"/>
                <a:gd name="connsiteY10" fmla="*/ 520407 h 1329953"/>
                <a:gd name="connsiteX11" fmla="*/ 549346 w 549346"/>
                <a:gd name="connsiteY11" fmla="*/ 549351 h 1329953"/>
                <a:gd name="connsiteX12" fmla="*/ 520400 w 549346"/>
                <a:gd name="connsiteY12" fmla="*/ 809555 h 1329953"/>
                <a:gd name="connsiteX13" fmla="*/ 520400 w 549346"/>
                <a:gd name="connsiteY13" fmla="*/ 780609 h 1329953"/>
                <a:gd name="connsiteX14" fmla="*/ 549346 w 549346"/>
                <a:gd name="connsiteY14" fmla="*/ 780609 h 1329953"/>
                <a:gd name="connsiteX15" fmla="*/ 549346 w 549346"/>
                <a:gd name="connsiteY15" fmla="*/ 809555 h 1329953"/>
                <a:gd name="connsiteX16" fmla="*/ 520400 w 549346"/>
                <a:gd name="connsiteY16" fmla="*/ 1069753 h 1329953"/>
                <a:gd name="connsiteX17" fmla="*/ 520400 w 549346"/>
                <a:gd name="connsiteY17" fmla="*/ 1040809 h 1329953"/>
                <a:gd name="connsiteX18" fmla="*/ 549346 w 549346"/>
                <a:gd name="connsiteY18" fmla="*/ 1040809 h 1329953"/>
                <a:gd name="connsiteX19" fmla="*/ 549346 w 549346"/>
                <a:gd name="connsiteY19" fmla="*/ 1069753 h 1329953"/>
                <a:gd name="connsiteX20" fmla="*/ 520400 w 549346"/>
                <a:gd name="connsiteY20" fmla="*/ 1329953 h 1329953"/>
                <a:gd name="connsiteX21" fmla="*/ 520400 w 549346"/>
                <a:gd name="connsiteY21" fmla="*/ 1301009 h 1329953"/>
                <a:gd name="connsiteX22" fmla="*/ 549346 w 549346"/>
                <a:gd name="connsiteY22" fmla="*/ 1301009 h 1329953"/>
                <a:gd name="connsiteX23" fmla="*/ 549346 w 549346"/>
                <a:gd name="connsiteY23" fmla="*/ 1329953 h 1329953"/>
                <a:gd name="connsiteX24" fmla="*/ 260201 w 549346"/>
                <a:gd name="connsiteY24" fmla="*/ 289149 h 1329953"/>
                <a:gd name="connsiteX25" fmla="*/ 260201 w 549346"/>
                <a:gd name="connsiteY25" fmla="*/ 260205 h 1329953"/>
                <a:gd name="connsiteX26" fmla="*/ 289145 w 549346"/>
                <a:gd name="connsiteY26" fmla="*/ 260205 h 1329953"/>
                <a:gd name="connsiteX27" fmla="*/ 289145 w 549346"/>
                <a:gd name="connsiteY27" fmla="*/ 289149 h 1329953"/>
                <a:gd name="connsiteX28" fmla="*/ 260201 w 549346"/>
                <a:gd name="connsiteY28" fmla="*/ 549349 h 1329953"/>
                <a:gd name="connsiteX29" fmla="*/ 260201 w 549346"/>
                <a:gd name="connsiteY29" fmla="*/ 520405 h 1329953"/>
                <a:gd name="connsiteX30" fmla="*/ 289145 w 549346"/>
                <a:gd name="connsiteY30" fmla="*/ 520405 h 1329953"/>
                <a:gd name="connsiteX31" fmla="*/ 289145 w 549346"/>
                <a:gd name="connsiteY31" fmla="*/ 549349 h 1329953"/>
                <a:gd name="connsiteX32" fmla="*/ 260201 w 549346"/>
                <a:gd name="connsiteY32" fmla="*/ 809553 h 1329953"/>
                <a:gd name="connsiteX33" fmla="*/ 260201 w 549346"/>
                <a:gd name="connsiteY33" fmla="*/ 780607 h 1329953"/>
                <a:gd name="connsiteX34" fmla="*/ 289145 w 549346"/>
                <a:gd name="connsiteY34" fmla="*/ 780607 h 1329953"/>
                <a:gd name="connsiteX35" fmla="*/ 289145 w 549346"/>
                <a:gd name="connsiteY35" fmla="*/ 809553 h 1329953"/>
                <a:gd name="connsiteX36" fmla="*/ 260201 w 549346"/>
                <a:gd name="connsiteY36" fmla="*/ 1069749 h 1329953"/>
                <a:gd name="connsiteX37" fmla="*/ 260201 w 549346"/>
                <a:gd name="connsiteY37" fmla="*/ 1040805 h 1329953"/>
                <a:gd name="connsiteX38" fmla="*/ 289145 w 549346"/>
                <a:gd name="connsiteY38" fmla="*/ 1040805 h 1329953"/>
                <a:gd name="connsiteX39" fmla="*/ 289145 w 549346"/>
                <a:gd name="connsiteY39" fmla="*/ 1069749 h 1329953"/>
                <a:gd name="connsiteX40" fmla="*/ 260201 w 549346"/>
                <a:gd name="connsiteY40" fmla="*/ 1329949 h 1329953"/>
                <a:gd name="connsiteX41" fmla="*/ 260201 w 549346"/>
                <a:gd name="connsiteY41" fmla="*/ 1301005 h 1329953"/>
                <a:gd name="connsiteX42" fmla="*/ 289145 w 549346"/>
                <a:gd name="connsiteY42" fmla="*/ 1301005 h 1329953"/>
                <a:gd name="connsiteX43" fmla="*/ 289145 w 549346"/>
                <a:gd name="connsiteY43" fmla="*/ 1329949 h 1329953"/>
                <a:gd name="connsiteX44" fmla="*/ 0 w 549346"/>
                <a:gd name="connsiteY44" fmla="*/ 28947 h 1329953"/>
                <a:gd name="connsiteX45" fmla="*/ 0 w 549346"/>
                <a:gd name="connsiteY45" fmla="*/ 0 h 1329953"/>
                <a:gd name="connsiteX46" fmla="*/ 28944 w 549346"/>
                <a:gd name="connsiteY46" fmla="*/ 0 h 1329953"/>
                <a:gd name="connsiteX47" fmla="*/ 28944 w 549346"/>
                <a:gd name="connsiteY47" fmla="*/ 28947 h 1329953"/>
                <a:gd name="connsiteX48" fmla="*/ 0 w 549346"/>
                <a:gd name="connsiteY48" fmla="*/ 289147 h 1329953"/>
                <a:gd name="connsiteX49" fmla="*/ 0 w 549346"/>
                <a:gd name="connsiteY49" fmla="*/ 260203 h 1329953"/>
                <a:gd name="connsiteX50" fmla="*/ 28944 w 549346"/>
                <a:gd name="connsiteY50" fmla="*/ 260203 h 1329953"/>
                <a:gd name="connsiteX51" fmla="*/ 28944 w 549346"/>
                <a:gd name="connsiteY51" fmla="*/ 289147 h 1329953"/>
                <a:gd name="connsiteX52" fmla="*/ 0 w 549346"/>
                <a:gd name="connsiteY52" fmla="*/ 549347 h 1329953"/>
                <a:gd name="connsiteX53" fmla="*/ 0 w 549346"/>
                <a:gd name="connsiteY53" fmla="*/ 520403 h 1329953"/>
                <a:gd name="connsiteX54" fmla="*/ 28944 w 549346"/>
                <a:gd name="connsiteY54" fmla="*/ 520403 h 1329953"/>
                <a:gd name="connsiteX55" fmla="*/ 28944 w 549346"/>
                <a:gd name="connsiteY55" fmla="*/ 549347 h 1329953"/>
                <a:gd name="connsiteX56" fmla="*/ 0 w 549346"/>
                <a:gd name="connsiteY56" fmla="*/ 809549 h 1329953"/>
                <a:gd name="connsiteX57" fmla="*/ 0 w 549346"/>
                <a:gd name="connsiteY57" fmla="*/ 780603 h 1329953"/>
                <a:gd name="connsiteX58" fmla="*/ 28944 w 549346"/>
                <a:gd name="connsiteY58" fmla="*/ 780603 h 1329953"/>
                <a:gd name="connsiteX59" fmla="*/ 28944 w 549346"/>
                <a:gd name="connsiteY59" fmla="*/ 809549 h 1329953"/>
                <a:gd name="connsiteX60" fmla="*/ 0 w 549346"/>
                <a:gd name="connsiteY60" fmla="*/ 1069747 h 1329953"/>
                <a:gd name="connsiteX61" fmla="*/ 0 w 549346"/>
                <a:gd name="connsiteY61" fmla="*/ 1040803 h 1329953"/>
                <a:gd name="connsiteX62" fmla="*/ 28944 w 549346"/>
                <a:gd name="connsiteY62" fmla="*/ 1040803 h 1329953"/>
                <a:gd name="connsiteX63" fmla="*/ 28944 w 549346"/>
                <a:gd name="connsiteY63" fmla="*/ 1069747 h 1329953"/>
                <a:gd name="connsiteX64" fmla="*/ 0 w 549346"/>
                <a:gd name="connsiteY64" fmla="*/ 1329947 h 1329953"/>
                <a:gd name="connsiteX65" fmla="*/ 0 w 549346"/>
                <a:gd name="connsiteY65" fmla="*/ 1301003 h 1329953"/>
                <a:gd name="connsiteX66" fmla="*/ 28944 w 549346"/>
                <a:gd name="connsiteY66" fmla="*/ 1301003 h 1329953"/>
                <a:gd name="connsiteX67" fmla="*/ 28944 w 549346"/>
                <a:gd name="connsiteY67" fmla="*/ 1329947 h 1329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549346" h="1329953">
                  <a:moveTo>
                    <a:pt x="520400" y="28951"/>
                  </a:moveTo>
                  <a:lnTo>
                    <a:pt x="520400" y="7"/>
                  </a:lnTo>
                  <a:lnTo>
                    <a:pt x="549346" y="7"/>
                  </a:lnTo>
                  <a:lnTo>
                    <a:pt x="549346" y="28951"/>
                  </a:lnTo>
                  <a:close/>
                  <a:moveTo>
                    <a:pt x="520400" y="289151"/>
                  </a:moveTo>
                  <a:lnTo>
                    <a:pt x="520400" y="260207"/>
                  </a:lnTo>
                  <a:lnTo>
                    <a:pt x="549346" y="260207"/>
                  </a:lnTo>
                  <a:lnTo>
                    <a:pt x="549346" y="289151"/>
                  </a:lnTo>
                  <a:close/>
                  <a:moveTo>
                    <a:pt x="520400" y="549351"/>
                  </a:moveTo>
                  <a:lnTo>
                    <a:pt x="520400" y="520407"/>
                  </a:lnTo>
                  <a:lnTo>
                    <a:pt x="549346" y="520407"/>
                  </a:lnTo>
                  <a:lnTo>
                    <a:pt x="549346" y="549351"/>
                  </a:lnTo>
                  <a:close/>
                  <a:moveTo>
                    <a:pt x="520400" y="809555"/>
                  </a:moveTo>
                  <a:lnTo>
                    <a:pt x="520400" y="780609"/>
                  </a:lnTo>
                  <a:lnTo>
                    <a:pt x="549346" y="780609"/>
                  </a:lnTo>
                  <a:lnTo>
                    <a:pt x="549346" y="809555"/>
                  </a:lnTo>
                  <a:close/>
                  <a:moveTo>
                    <a:pt x="520400" y="1069753"/>
                  </a:moveTo>
                  <a:lnTo>
                    <a:pt x="520400" y="1040809"/>
                  </a:lnTo>
                  <a:lnTo>
                    <a:pt x="549346" y="1040809"/>
                  </a:lnTo>
                  <a:lnTo>
                    <a:pt x="549346" y="1069753"/>
                  </a:lnTo>
                  <a:close/>
                  <a:moveTo>
                    <a:pt x="520400" y="1329953"/>
                  </a:moveTo>
                  <a:lnTo>
                    <a:pt x="520400" y="1301009"/>
                  </a:lnTo>
                  <a:lnTo>
                    <a:pt x="549346" y="1301009"/>
                  </a:lnTo>
                  <a:lnTo>
                    <a:pt x="549346" y="1329953"/>
                  </a:lnTo>
                  <a:close/>
                  <a:moveTo>
                    <a:pt x="260201" y="289149"/>
                  </a:moveTo>
                  <a:lnTo>
                    <a:pt x="260201" y="260205"/>
                  </a:lnTo>
                  <a:lnTo>
                    <a:pt x="289145" y="260205"/>
                  </a:lnTo>
                  <a:lnTo>
                    <a:pt x="289145" y="289149"/>
                  </a:lnTo>
                  <a:close/>
                  <a:moveTo>
                    <a:pt x="260201" y="549349"/>
                  </a:moveTo>
                  <a:lnTo>
                    <a:pt x="260201" y="520405"/>
                  </a:lnTo>
                  <a:lnTo>
                    <a:pt x="289145" y="520405"/>
                  </a:lnTo>
                  <a:lnTo>
                    <a:pt x="289145" y="549349"/>
                  </a:lnTo>
                  <a:close/>
                  <a:moveTo>
                    <a:pt x="260201" y="809553"/>
                  </a:moveTo>
                  <a:lnTo>
                    <a:pt x="260201" y="780607"/>
                  </a:lnTo>
                  <a:lnTo>
                    <a:pt x="289145" y="780607"/>
                  </a:lnTo>
                  <a:lnTo>
                    <a:pt x="289145" y="809553"/>
                  </a:lnTo>
                  <a:close/>
                  <a:moveTo>
                    <a:pt x="260201" y="1069749"/>
                  </a:moveTo>
                  <a:lnTo>
                    <a:pt x="260201" y="1040805"/>
                  </a:lnTo>
                  <a:lnTo>
                    <a:pt x="289145" y="1040805"/>
                  </a:lnTo>
                  <a:lnTo>
                    <a:pt x="289145" y="1069749"/>
                  </a:lnTo>
                  <a:close/>
                  <a:moveTo>
                    <a:pt x="260201" y="1329949"/>
                  </a:moveTo>
                  <a:lnTo>
                    <a:pt x="260201" y="1301005"/>
                  </a:lnTo>
                  <a:lnTo>
                    <a:pt x="289145" y="1301005"/>
                  </a:lnTo>
                  <a:lnTo>
                    <a:pt x="289145" y="1329949"/>
                  </a:lnTo>
                  <a:close/>
                  <a:moveTo>
                    <a:pt x="0" y="28947"/>
                  </a:moveTo>
                  <a:lnTo>
                    <a:pt x="0" y="0"/>
                  </a:lnTo>
                  <a:lnTo>
                    <a:pt x="28944" y="0"/>
                  </a:lnTo>
                  <a:lnTo>
                    <a:pt x="28944" y="28947"/>
                  </a:lnTo>
                  <a:close/>
                  <a:moveTo>
                    <a:pt x="0" y="289147"/>
                  </a:moveTo>
                  <a:lnTo>
                    <a:pt x="0" y="260203"/>
                  </a:lnTo>
                  <a:lnTo>
                    <a:pt x="28944" y="260203"/>
                  </a:lnTo>
                  <a:lnTo>
                    <a:pt x="28944" y="289147"/>
                  </a:lnTo>
                  <a:close/>
                  <a:moveTo>
                    <a:pt x="0" y="549347"/>
                  </a:moveTo>
                  <a:lnTo>
                    <a:pt x="0" y="520403"/>
                  </a:lnTo>
                  <a:lnTo>
                    <a:pt x="28944" y="520403"/>
                  </a:lnTo>
                  <a:lnTo>
                    <a:pt x="28944" y="549347"/>
                  </a:lnTo>
                  <a:close/>
                  <a:moveTo>
                    <a:pt x="0" y="809549"/>
                  </a:moveTo>
                  <a:lnTo>
                    <a:pt x="0" y="780603"/>
                  </a:lnTo>
                  <a:lnTo>
                    <a:pt x="28944" y="780603"/>
                  </a:lnTo>
                  <a:lnTo>
                    <a:pt x="28944" y="809549"/>
                  </a:lnTo>
                  <a:close/>
                  <a:moveTo>
                    <a:pt x="0" y="1069747"/>
                  </a:moveTo>
                  <a:lnTo>
                    <a:pt x="0" y="1040803"/>
                  </a:lnTo>
                  <a:lnTo>
                    <a:pt x="28944" y="1040803"/>
                  </a:lnTo>
                  <a:lnTo>
                    <a:pt x="28944" y="1069747"/>
                  </a:lnTo>
                  <a:close/>
                  <a:moveTo>
                    <a:pt x="0" y="1329947"/>
                  </a:moveTo>
                  <a:lnTo>
                    <a:pt x="0" y="1301003"/>
                  </a:lnTo>
                  <a:lnTo>
                    <a:pt x="28944" y="1301003"/>
                  </a:lnTo>
                  <a:lnTo>
                    <a:pt x="28944" y="1329947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1029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31F462B-FFB0-4315-BEA8-3D9781C80E7C}"/>
                </a:ext>
              </a:extLst>
            </p:cNvPr>
            <p:cNvSpPr/>
            <p:nvPr userDrawn="1"/>
          </p:nvSpPr>
          <p:spPr>
            <a:xfrm rot="5400000">
              <a:off x="9981382" y="374703"/>
              <a:ext cx="549346" cy="289155"/>
            </a:xfrm>
            <a:custGeom>
              <a:avLst/>
              <a:gdLst>
                <a:gd name="connsiteX0" fmla="*/ 520400 w 549346"/>
                <a:gd name="connsiteY0" fmla="*/ 28955 h 289155"/>
                <a:gd name="connsiteX1" fmla="*/ 520400 w 549346"/>
                <a:gd name="connsiteY1" fmla="*/ 11 h 289155"/>
                <a:gd name="connsiteX2" fmla="*/ 549346 w 549346"/>
                <a:gd name="connsiteY2" fmla="*/ 11 h 289155"/>
                <a:gd name="connsiteX3" fmla="*/ 549346 w 549346"/>
                <a:gd name="connsiteY3" fmla="*/ 28955 h 289155"/>
                <a:gd name="connsiteX4" fmla="*/ 520400 w 549346"/>
                <a:gd name="connsiteY4" fmla="*/ 289155 h 289155"/>
                <a:gd name="connsiteX5" fmla="*/ 520400 w 549346"/>
                <a:gd name="connsiteY5" fmla="*/ 260211 h 289155"/>
                <a:gd name="connsiteX6" fmla="*/ 549346 w 549346"/>
                <a:gd name="connsiteY6" fmla="*/ 260211 h 289155"/>
                <a:gd name="connsiteX7" fmla="*/ 549346 w 549346"/>
                <a:gd name="connsiteY7" fmla="*/ 289155 h 289155"/>
                <a:gd name="connsiteX8" fmla="*/ 0 w 549346"/>
                <a:gd name="connsiteY8" fmla="*/ 28951 h 289155"/>
                <a:gd name="connsiteX9" fmla="*/ 0 w 549346"/>
                <a:gd name="connsiteY9" fmla="*/ 0 h 289155"/>
                <a:gd name="connsiteX10" fmla="*/ 28944 w 549346"/>
                <a:gd name="connsiteY10" fmla="*/ 0 h 289155"/>
                <a:gd name="connsiteX11" fmla="*/ 28944 w 549346"/>
                <a:gd name="connsiteY11" fmla="*/ 28951 h 289155"/>
                <a:gd name="connsiteX12" fmla="*/ 0 w 549346"/>
                <a:gd name="connsiteY12" fmla="*/ 289151 h 289155"/>
                <a:gd name="connsiteX13" fmla="*/ 0 w 549346"/>
                <a:gd name="connsiteY13" fmla="*/ 260207 h 289155"/>
                <a:gd name="connsiteX14" fmla="*/ 28944 w 549346"/>
                <a:gd name="connsiteY14" fmla="*/ 260207 h 289155"/>
                <a:gd name="connsiteX15" fmla="*/ 28944 w 549346"/>
                <a:gd name="connsiteY15" fmla="*/ 289151 h 28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9346" h="289155">
                  <a:moveTo>
                    <a:pt x="520400" y="28955"/>
                  </a:moveTo>
                  <a:lnTo>
                    <a:pt x="520400" y="11"/>
                  </a:lnTo>
                  <a:lnTo>
                    <a:pt x="549346" y="11"/>
                  </a:lnTo>
                  <a:lnTo>
                    <a:pt x="549346" y="28955"/>
                  </a:lnTo>
                  <a:close/>
                  <a:moveTo>
                    <a:pt x="520400" y="289155"/>
                  </a:moveTo>
                  <a:lnTo>
                    <a:pt x="520400" y="260211"/>
                  </a:lnTo>
                  <a:lnTo>
                    <a:pt x="549346" y="260211"/>
                  </a:lnTo>
                  <a:lnTo>
                    <a:pt x="549346" y="289155"/>
                  </a:lnTo>
                  <a:close/>
                  <a:moveTo>
                    <a:pt x="0" y="28951"/>
                  </a:moveTo>
                  <a:lnTo>
                    <a:pt x="0" y="0"/>
                  </a:lnTo>
                  <a:lnTo>
                    <a:pt x="28944" y="0"/>
                  </a:lnTo>
                  <a:lnTo>
                    <a:pt x="28944" y="28951"/>
                  </a:lnTo>
                  <a:close/>
                  <a:moveTo>
                    <a:pt x="0" y="289151"/>
                  </a:moveTo>
                  <a:lnTo>
                    <a:pt x="0" y="260207"/>
                  </a:lnTo>
                  <a:lnTo>
                    <a:pt x="28944" y="260207"/>
                  </a:lnTo>
                  <a:lnTo>
                    <a:pt x="28944" y="289151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1029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25122042-2D4D-4C8E-B0FF-A360B13597C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67807" y="357721"/>
            <a:ext cx="2010377" cy="32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9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5" r:id="rId2"/>
    <p:sldLayoutId id="2147483884" r:id="rId3"/>
    <p:sldLayoutId id="2147483881" r:id="rId4"/>
    <p:sldLayoutId id="2147483882" r:id="rId5"/>
    <p:sldLayoutId id="2147483879" r:id="rId6"/>
  </p:sldLayoutIdLst>
  <p:hf sldNum="0"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tabLst>
          <a:tab pos="2227263" algn="l"/>
        </a:tabLst>
        <a:defRPr sz="2800" b="1" i="0" kern="1200" spc="-50" baseline="0">
          <a:solidFill>
            <a:schemeClr val="tx1"/>
          </a:solidFill>
          <a:latin typeface="Arial" panose="020B0604020202020204" pitchFamily="34" charset="0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000"/>
        </a:spcBef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174625" indent="-174625" algn="l" defTabSz="457200" rtl="0" eaLnBrk="1" latinLnBrk="0" hangingPunct="1">
        <a:spcBef>
          <a:spcPts val="5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339725" indent="-165100" algn="l" defTabSz="457200" rtl="0" eaLnBrk="1" latinLnBrk="0" hangingPunct="1">
        <a:spcBef>
          <a:spcPts val="3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512763" indent="-173038" algn="l" defTabSz="457200" rtl="0" eaLnBrk="1" latinLnBrk="0" hangingPunct="1">
        <a:spcBef>
          <a:spcPts val="2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687388" indent="-174625" algn="l" defTabSz="457200" rtl="0" eaLnBrk="1" latinLnBrk="0" hangingPunct="1">
        <a:spcBef>
          <a:spcPts val="1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12" userDrawn="1">
          <p15:clr>
            <a:srgbClr val="F26B43"/>
          </p15:clr>
        </p15:guide>
        <p15:guide id="2" pos="239" userDrawn="1">
          <p15:clr>
            <a:srgbClr val="F26B43"/>
          </p15:clr>
        </p15:guide>
        <p15:guide id="3" pos="7439">
          <p15:clr>
            <a:srgbClr val="F26B43"/>
          </p15:clr>
        </p15:guide>
        <p15:guide id="4" orient="horz" pos="660" userDrawn="1">
          <p15:clr>
            <a:srgbClr val="F26B43"/>
          </p15:clr>
        </p15:guide>
        <p15:guide id="5" orient="horz" pos="8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unity.uipath.com/hackathons/" TargetMode="External"/><Relationship Id="rId13" Type="http://schemas.openxmlformats.org/officeDocument/2006/relationships/image" Target="../media/image26.png"/><Relationship Id="rId3" Type="http://schemas.openxmlformats.org/officeDocument/2006/relationships/image" Target="../media/image25.png"/><Relationship Id="rId7" Type="http://schemas.openxmlformats.org/officeDocument/2006/relationships/hyperlink" Target="https://community.uipath.com/" TargetMode="External"/><Relationship Id="rId12" Type="http://schemas.openxmlformats.org/officeDocument/2006/relationships/hyperlink" Target="https://www.uipath.com/learning/certific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hyperlink" Target="about:blank" TargetMode="External"/><Relationship Id="rId11" Type="http://schemas.openxmlformats.org/officeDocument/2006/relationships/hyperlink" Target="https://www.uipath.com/rpa/academic-alliance" TargetMode="External"/><Relationship Id="rId5" Type="http://schemas.openxmlformats.org/officeDocument/2006/relationships/hyperlink" Target="https://docs.uipath.com/" TargetMode="External"/><Relationship Id="rId15" Type="http://schemas.openxmlformats.org/officeDocument/2006/relationships/image" Target="../media/image28.png"/><Relationship Id="rId10" Type="http://schemas.openxmlformats.org/officeDocument/2006/relationships/hyperlink" Target="https://academy.uipath.com/static-page/5" TargetMode="External"/><Relationship Id="rId4" Type="http://schemas.openxmlformats.org/officeDocument/2006/relationships/hyperlink" Target="https://forum.uipath.com/" TargetMode="External"/><Relationship Id="rId9" Type="http://schemas.openxmlformats.org/officeDocument/2006/relationships/hyperlink" Target="https://www.uipath.com/events/devcon?_ga=2.76325591.372552458.1618239302-2028535120.1618239302" TargetMode="External"/><Relationship Id="rId1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7682EB3-15AB-4C35-8266-407198ED6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737" y="1440439"/>
            <a:ext cx="7612547" cy="1477328"/>
          </a:xfrm>
        </p:spPr>
        <p:txBody>
          <a:bodyPr/>
          <a:lstStyle/>
          <a:p>
            <a:r>
              <a:rPr lang="en-US" sz="4000" dirty="0"/>
              <a:t>Studio Web workshop Day 2 – </a:t>
            </a:r>
            <a:br>
              <a:rPr lang="en-US" sz="4000" dirty="0"/>
            </a:br>
            <a:r>
              <a:rPr lang="en-US" sz="4000" dirty="0"/>
              <a:t>UI Automation &amp; </a:t>
            </a:r>
            <a:br>
              <a:rPr lang="en-US" sz="4000" dirty="0"/>
            </a:br>
            <a:r>
              <a:rPr lang="en-US" sz="4000" dirty="0"/>
              <a:t>Document Understanding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302262" y="4553708"/>
            <a:ext cx="4599336" cy="5109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5000"/>
              </a:lnSpc>
              <a:spcBef>
                <a:spcPts val="800"/>
              </a:spcBef>
            </a:pPr>
            <a:r>
              <a:rPr lang="en-US" sz="3200" b="1" spc="-50" dirty="0">
                <a:solidFill>
                  <a:srgbClr val="FFFFFF"/>
                </a:solidFill>
                <a:cs typeface="Arial"/>
              </a:rPr>
              <a:t>Speakers: Srini &amp; Guna</a:t>
            </a:r>
          </a:p>
        </p:txBody>
      </p:sp>
    </p:spTree>
    <p:extLst>
      <p:ext uri="{BB962C8B-B14F-4D97-AF65-F5344CB8AC3E}">
        <p14:creationId xmlns:p14="http://schemas.microsoft.com/office/powerpoint/2010/main" val="3796137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5366E9-3445-ED39-0A9F-92DB2ACDC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4" y="901388"/>
            <a:ext cx="9635674" cy="5462990"/>
          </a:xfrm>
          <a:prstGeom prst="rect">
            <a:avLst/>
          </a:prstGeom>
        </p:spPr>
      </p:pic>
      <p:sp>
        <p:nvSpPr>
          <p:cNvPr id="9" name="Google Shape;1112;p3">
            <a:extLst>
              <a:ext uri="{FF2B5EF4-FFF2-40B4-BE49-F238E27FC236}">
                <a16:creationId xmlns:a16="http://schemas.microsoft.com/office/drawing/2014/main" id="{8AC3CFA3-DA51-A839-5480-EAAF2B37F7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5735" y="218888"/>
            <a:ext cx="75498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b="1" dirty="0">
                <a:solidFill>
                  <a:schemeClr val="accent1"/>
                </a:solidFill>
              </a:rPr>
              <a:t>Document Understanding - Nutshell</a:t>
            </a:r>
            <a:endParaRPr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20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D2ABFDF-0800-145D-4CD2-51C6D7946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82" y="834287"/>
            <a:ext cx="9548735" cy="5589106"/>
          </a:xfrm>
          <a:prstGeom prst="rect">
            <a:avLst/>
          </a:prstGeom>
        </p:spPr>
      </p:pic>
      <p:sp>
        <p:nvSpPr>
          <p:cNvPr id="11" name="Google Shape;1112;p3">
            <a:extLst>
              <a:ext uri="{FF2B5EF4-FFF2-40B4-BE49-F238E27FC236}">
                <a16:creationId xmlns:a16="http://schemas.microsoft.com/office/drawing/2014/main" id="{D7A7AB24-9B25-01F7-B0B2-DE8FB49359BB}"/>
              </a:ext>
            </a:extLst>
          </p:cNvPr>
          <p:cNvSpPr txBox="1">
            <a:spLocks/>
          </p:cNvSpPr>
          <p:nvPr/>
        </p:nvSpPr>
        <p:spPr>
          <a:xfrm>
            <a:off x="0" y="226630"/>
            <a:ext cx="9668656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5000"/>
              </a:lnSpc>
              <a:buClr>
                <a:schemeClr val="dk1"/>
              </a:buClr>
              <a:buSzPts val="1800"/>
            </a:pPr>
            <a:r>
              <a:rPr lang="en-US" sz="2800" b="1" dirty="0">
                <a:solidFill>
                  <a:schemeClr val="accent1"/>
                </a:solidFill>
              </a:rPr>
              <a:t>Let’s Robots handle your routine </a:t>
            </a:r>
          </a:p>
          <a:p>
            <a:pPr algn="ctr">
              <a:lnSpc>
                <a:spcPct val="85000"/>
              </a:lnSpc>
              <a:buClr>
                <a:schemeClr val="dk1"/>
              </a:buClr>
              <a:buSzPts val="1800"/>
            </a:pPr>
            <a:r>
              <a:rPr lang="en-US" sz="2800" b="1" dirty="0">
                <a:solidFill>
                  <a:schemeClr val="accent1"/>
                </a:solidFill>
              </a:rPr>
              <a:t>Document Processing</a:t>
            </a:r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50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12;p3">
            <a:extLst>
              <a:ext uri="{FF2B5EF4-FFF2-40B4-BE49-F238E27FC236}">
                <a16:creationId xmlns:a16="http://schemas.microsoft.com/office/drawing/2014/main" id="{D934D025-97C7-E438-C09C-CBCEF9E895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5774" y="411734"/>
            <a:ext cx="7248993" cy="510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b="1" dirty="0">
                <a:solidFill>
                  <a:schemeClr val="accent1"/>
                </a:solidFill>
              </a:rPr>
              <a:t>Why Document Understanding?</a:t>
            </a:r>
            <a:endParaRPr sz="2800" b="1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22062-E07D-0246-20C3-9CB036C207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55" r="586" b="3483"/>
          <a:stretch/>
        </p:blipFill>
        <p:spPr>
          <a:xfrm>
            <a:off x="554638" y="1314375"/>
            <a:ext cx="9983448" cy="513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8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79958" y="2987735"/>
            <a:ext cx="7985248" cy="738498"/>
          </a:xfrm>
        </p:spPr>
        <p:txBody>
          <a:bodyPr/>
          <a:lstStyle/>
          <a:p>
            <a:r>
              <a:rPr lang="en-IN" sz="4000" dirty="0"/>
              <a:t>Studio Web Walk-through &amp; Demo</a:t>
            </a:r>
          </a:p>
        </p:txBody>
      </p:sp>
    </p:spTree>
    <p:extLst>
      <p:ext uri="{BB962C8B-B14F-4D97-AF65-F5344CB8AC3E}">
        <p14:creationId xmlns:p14="http://schemas.microsoft.com/office/powerpoint/2010/main" val="2236412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6" name="Google Shape;1166;p10" descr="A picture containing shap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3775" y="234950"/>
            <a:ext cx="378460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7" name="Google Shape;1167;p10"/>
          <p:cNvSpPr txBox="1"/>
          <p:nvPr/>
        </p:nvSpPr>
        <p:spPr>
          <a:xfrm>
            <a:off x="195262" y="866775"/>
            <a:ext cx="10653600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Vibrant ecosystem of more than </a:t>
            </a:r>
            <a:r>
              <a:rPr lang="en-US" sz="1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2 million professionals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citizen developers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learning,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getting support, and succeeding together in their </a:t>
            </a:r>
            <a:r>
              <a:rPr lang="en-US" sz="1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automation careers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10"/>
          <p:cNvSpPr txBox="1"/>
          <p:nvPr/>
        </p:nvSpPr>
        <p:spPr>
          <a:xfrm>
            <a:off x="1228725" y="2363787"/>
            <a:ext cx="2503500" cy="649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ECEE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Academy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10"/>
          <p:cNvSpPr txBox="1"/>
          <p:nvPr/>
        </p:nvSpPr>
        <p:spPr>
          <a:xfrm>
            <a:off x="3824287" y="3360737"/>
            <a:ext cx="6216600" cy="651000"/>
          </a:xfrm>
          <a:prstGeom prst="rect">
            <a:avLst/>
          </a:prstGeom>
          <a:noFill/>
          <a:ln w="9525" cap="flat" cmpd="sng">
            <a:solidFill>
              <a:srgbClr val="ECEE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crowdsourced support and share product feedback on </a:t>
            </a:r>
            <a:r>
              <a:rPr lang="en-US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UiPath Forum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the product </a:t>
            </a:r>
            <a:r>
              <a:rPr lang="en-US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documentation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10"/>
          <p:cNvSpPr txBox="1"/>
          <p:nvPr/>
        </p:nvSpPr>
        <p:spPr>
          <a:xfrm>
            <a:off x="1228725" y="3360737"/>
            <a:ext cx="2503500" cy="65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ECEE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Forum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10"/>
          <p:cNvSpPr txBox="1"/>
          <p:nvPr/>
        </p:nvSpPr>
        <p:spPr>
          <a:xfrm>
            <a:off x="1228725" y="4456112"/>
            <a:ext cx="2503500" cy="649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ECEE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Community Events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10"/>
          <p:cNvSpPr txBox="1"/>
          <p:nvPr/>
        </p:nvSpPr>
        <p:spPr>
          <a:xfrm>
            <a:off x="515937" y="6394450"/>
            <a:ext cx="10655400" cy="339600"/>
          </a:xfrm>
          <a:prstGeom prst="rect">
            <a:avLst/>
          </a:prstGeom>
          <a:solidFill>
            <a:srgbClr val="FA4616"/>
          </a:solidFill>
          <a:ln w="9525" cap="flat" cmpd="sng">
            <a:solidFill>
              <a:srgbClr val="FA461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Join the UiPath Community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10"/>
          <p:cNvSpPr txBox="1"/>
          <p:nvPr/>
        </p:nvSpPr>
        <p:spPr>
          <a:xfrm>
            <a:off x="3824287" y="4457700"/>
            <a:ext cx="6216600" cy="651000"/>
          </a:xfrm>
          <a:prstGeom prst="rect">
            <a:avLst/>
          </a:prstGeom>
          <a:noFill/>
          <a:ln w="9525" cap="flat" cmpd="sng">
            <a:solidFill>
              <a:srgbClr val="ECEE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 with like-minded people and share best practices with the </a:t>
            </a:r>
            <a:r>
              <a:rPr lang="en-US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UiPath Community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 challenges in engaging </a:t>
            </a:r>
            <a:r>
              <a:rPr lang="en-US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hackathon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competitions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 meetups and </a:t>
            </a:r>
            <a:r>
              <a:rPr lang="en-US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conferences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10"/>
          <p:cNvSpPr txBox="1"/>
          <p:nvPr/>
        </p:nvSpPr>
        <p:spPr>
          <a:xfrm>
            <a:off x="3824287" y="2363787"/>
            <a:ext cx="6216600" cy="649200"/>
          </a:xfrm>
          <a:prstGeom prst="rect">
            <a:avLst/>
          </a:prstGeom>
          <a:noFill/>
          <a:ln w="9525" cap="flat" cmpd="sng">
            <a:solidFill>
              <a:srgbClr val="ECEE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the skills of the future on </a:t>
            </a:r>
            <a:r>
              <a:rPr lang="en-US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UiPath Academy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through our </a:t>
            </a:r>
            <a:r>
              <a:rPr lang="en-US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Academic Alliance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Earn globally recognized credentials with </a:t>
            </a:r>
            <a:r>
              <a:rPr lang="en-US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UiPath Certifications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5" name="Google Shape;1175;p1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8162" y="2403475"/>
            <a:ext cx="574675" cy="57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6" name="Google Shape;1176;p1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66737" y="3398837"/>
            <a:ext cx="549275" cy="56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7" name="Google Shape;1177;p1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49275" y="4500562"/>
            <a:ext cx="549275" cy="5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65C9D1-384B-767C-1A50-2C7CAE02E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 1: </a:t>
            </a:r>
          </a:p>
          <a:p>
            <a:r>
              <a:rPr lang="en-US" dirty="0"/>
              <a:t>RPA Challenge </a:t>
            </a:r>
          </a:p>
        </p:txBody>
      </p:sp>
    </p:spTree>
    <p:extLst>
      <p:ext uri="{BB962C8B-B14F-4D97-AF65-F5344CB8AC3E}">
        <p14:creationId xmlns:p14="http://schemas.microsoft.com/office/powerpoint/2010/main" val="2352869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11"/>
          <p:cNvSpPr txBox="1">
            <a:spLocks noGrp="1"/>
          </p:cNvSpPr>
          <p:nvPr>
            <p:ph type="body" idx="1"/>
          </p:nvPr>
        </p:nvSpPr>
        <p:spPr>
          <a:xfrm>
            <a:off x="823912" y="539750"/>
            <a:ext cx="3470400" cy="1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rPr lang="en-US" sz="2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grpSp>
        <p:nvGrpSpPr>
          <p:cNvPr id="1190" name="Google Shape;1190;p11"/>
          <p:cNvGrpSpPr/>
          <p:nvPr/>
        </p:nvGrpSpPr>
        <p:grpSpPr>
          <a:xfrm>
            <a:off x="793750" y="2652721"/>
            <a:ext cx="2644801" cy="2557487"/>
            <a:chOff x="-9854" y="1867694"/>
            <a:chExt cx="6391495" cy="5114974"/>
          </a:xfrm>
        </p:grpSpPr>
        <p:sp>
          <p:nvSpPr>
            <p:cNvPr id="1191" name="Google Shape;1191;p11"/>
            <p:cNvSpPr/>
            <p:nvPr/>
          </p:nvSpPr>
          <p:spPr>
            <a:xfrm>
              <a:off x="1615709" y="1867694"/>
              <a:ext cx="2969039" cy="3674194"/>
            </a:xfrm>
            <a:custGeom>
              <a:avLst/>
              <a:gdLst/>
              <a:ahLst/>
              <a:cxnLst/>
              <a:rect l="l" t="t" r="r" b="b"/>
              <a:pathLst>
                <a:path w="2969039" h="3674194" extrusionOk="0">
                  <a:moveTo>
                    <a:pt x="380406" y="1154004"/>
                  </a:moveTo>
                  <a:lnTo>
                    <a:pt x="0" y="472426"/>
                  </a:lnTo>
                  <a:cubicBezTo>
                    <a:pt x="0" y="472426"/>
                    <a:pt x="673632" y="-201205"/>
                    <a:pt x="1902031" y="60311"/>
                  </a:cubicBezTo>
                  <a:cubicBezTo>
                    <a:pt x="2943446" y="282019"/>
                    <a:pt x="3101353" y="1320547"/>
                    <a:pt x="2884755" y="1819690"/>
                  </a:cubicBezTo>
                  <a:cubicBezTo>
                    <a:pt x="2702473" y="2239751"/>
                    <a:pt x="2385792" y="2510696"/>
                    <a:pt x="2135978" y="2775432"/>
                  </a:cubicBezTo>
                  <a:cubicBezTo>
                    <a:pt x="1886189" y="3040168"/>
                    <a:pt x="1695960" y="3119427"/>
                    <a:pt x="1695960" y="3674195"/>
                  </a:cubicBezTo>
                  <a:cubicBezTo>
                    <a:pt x="1077800" y="3674195"/>
                    <a:pt x="852081" y="3674195"/>
                    <a:pt x="852081" y="3674195"/>
                  </a:cubicBezTo>
                  <a:cubicBezTo>
                    <a:pt x="852081" y="3674195"/>
                    <a:pt x="586425" y="2897541"/>
                    <a:pt x="1291766" y="2303143"/>
                  </a:cubicBezTo>
                  <a:cubicBezTo>
                    <a:pt x="1711828" y="2025760"/>
                    <a:pt x="1964912" y="1686874"/>
                    <a:pt x="1981291" y="1375891"/>
                  </a:cubicBezTo>
                  <a:cubicBezTo>
                    <a:pt x="2005079" y="924146"/>
                    <a:pt x="1497862" y="591291"/>
                    <a:pt x="776654" y="963776"/>
                  </a:cubicBezTo>
                  <a:cubicBezTo>
                    <a:pt x="694558" y="1006216"/>
                    <a:pt x="380406" y="1154004"/>
                    <a:pt x="380406" y="1154004"/>
                  </a:cubicBezTo>
                  <a:close/>
                </a:path>
              </a:pathLst>
            </a:custGeom>
            <a:noFill/>
            <a:ln w="76200" cap="flat" cmpd="sng">
              <a:solidFill>
                <a:srgbClr val="58595B"/>
              </a:solidFill>
              <a:prstDash val="solid"/>
              <a:miter lim="5243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1"/>
            <p:cNvSpPr/>
            <p:nvPr/>
          </p:nvSpPr>
          <p:spPr>
            <a:xfrm>
              <a:off x="1597720" y="5813964"/>
              <a:ext cx="3450696" cy="1027942"/>
            </a:xfrm>
            <a:custGeom>
              <a:avLst/>
              <a:gdLst/>
              <a:ahLst/>
              <a:cxnLst/>
              <a:rect l="l" t="t" r="r" b="b"/>
              <a:pathLst>
                <a:path w="3450696" h="1027942" extrusionOk="0">
                  <a:moveTo>
                    <a:pt x="3450697" y="1027942"/>
                  </a:moveTo>
                  <a:lnTo>
                    <a:pt x="1707440" y="1027942"/>
                  </a:lnTo>
                  <a:cubicBezTo>
                    <a:pt x="1707440" y="1027942"/>
                    <a:pt x="2110888" y="577884"/>
                    <a:pt x="1846817" y="234584"/>
                  </a:cubicBezTo>
                  <a:cubicBezTo>
                    <a:pt x="1586717" y="-103573"/>
                    <a:pt x="1172822" y="-9739"/>
                    <a:pt x="1028488" y="107226"/>
                  </a:cubicBezTo>
                  <a:cubicBezTo>
                    <a:pt x="527342" y="513339"/>
                    <a:pt x="1028488" y="1027942"/>
                    <a:pt x="1028488" y="1027942"/>
                  </a:cubicBezTo>
                  <a:lnTo>
                    <a:pt x="0" y="1027942"/>
                  </a:lnTo>
                  <a:lnTo>
                    <a:pt x="1028488" y="1027942"/>
                  </a:lnTo>
                </a:path>
              </a:pathLst>
            </a:custGeom>
            <a:noFill/>
            <a:ln w="67925" cap="flat" cmpd="sng">
              <a:solidFill>
                <a:srgbClr val="58595B"/>
              </a:solidFill>
              <a:prstDash val="solid"/>
              <a:miter lim="5243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93" name="Google Shape;1193;p11"/>
            <p:cNvGrpSpPr/>
            <p:nvPr/>
          </p:nvGrpSpPr>
          <p:grpSpPr>
            <a:xfrm>
              <a:off x="3867961" y="2618099"/>
              <a:ext cx="624867" cy="622422"/>
              <a:chOff x="5716936" y="3051333"/>
              <a:chExt cx="754761" cy="751808"/>
            </a:xfrm>
          </p:grpSpPr>
          <p:sp>
            <p:nvSpPr>
              <p:cNvPr id="1194" name="Google Shape;1194;p11"/>
              <p:cNvSpPr/>
              <p:nvPr/>
            </p:nvSpPr>
            <p:spPr>
              <a:xfrm>
                <a:off x="5716936" y="3051333"/>
                <a:ext cx="754761" cy="751808"/>
              </a:xfrm>
              <a:custGeom>
                <a:avLst/>
                <a:gdLst/>
                <a:ahLst/>
                <a:cxnLst/>
                <a:rect l="l" t="t" r="r" b="b"/>
                <a:pathLst>
                  <a:path w="754761" h="751808" extrusionOk="0">
                    <a:moveTo>
                      <a:pt x="751332" y="440150"/>
                    </a:moveTo>
                    <a:lnTo>
                      <a:pt x="754761" y="336423"/>
                    </a:lnTo>
                    <a:lnTo>
                      <a:pt x="691896" y="334423"/>
                    </a:lnTo>
                    <a:cubicBezTo>
                      <a:pt x="688086" y="312896"/>
                      <a:pt x="682181" y="292132"/>
                      <a:pt x="674275" y="272225"/>
                    </a:cubicBezTo>
                    <a:lnTo>
                      <a:pt x="731901" y="240697"/>
                    </a:lnTo>
                    <a:lnTo>
                      <a:pt x="681990" y="149638"/>
                    </a:lnTo>
                    <a:lnTo>
                      <a:pt x="620744" y="183261"/>
                    </a:lnTo>
                    <a:cubicBezTo>
                      <a:pt x="607505" y="167735"/>
                      <a:pt x="592836" y="153448"/>
                      <a:pt x="576929" y="140780"/>
                    </a:cubicBezTo>
                    <a:lnTo>
                      <a:pt x="613505" y="78867"/>
                    </a:lnTo>
                    <a:lnTo>
                      <a:pt x="524256" y="26003"/>
                    </a:lnTo>
                    <a:lnTo>
                      <a:pt x="486442" y="89821"/>
                    </a:lnTo>
                    <a:cubicBezTo>
                      <a:pt x="468154" y="83153"/>
                      <a:pt x="449008" y="78200"/>
                      <a:pt x="429197" y="74962"/>
                    </a:cubicBezTo>
                    <a:lnTo>
                      <a:pt x="429197" y="0"/>
                    </a:lnTo>
                    <a:lnTo>
                      <a:pt x="325469" y="0"/>
                    </a:lnTo>
                    <a:lnTo>
                      <a:pt x="325469" y="74962"/>
                    </a:lnTo>
                    <a:cubicBezTo>
                      <a:pt x="310420" y="77438"/>
                      <a:pt x="295847" y="80867"/>
                      <a:pt x="281654" y="85249"/>
                    </a:cubicBezTo>
                    <a:lnTo>
                      <a:pt x="246793" y="19622"/>
                    </a:lnTo>
                    <a:lnTo>
                      <a:pt x="155162" y="68294"/>
                    </a:lnTo>
                    <a:lnTo>
                      <a:pt x="189071" y="132112"/>
                    </a:lnTo>
                    <a:cubicBezTo>
                      <a:pt x="174308" y="142875"/>
                      <a:pt x="160496" y="154972"/>
                      <a:pt x="147828" y="168116"/>
                    </a:cubicBezTo>
                    <a:lnTo>
                      <a:pt x="88297" y="130112"/>
                    </a:lnTo>
                    <a:lnTo>
                      <a:pt x="32480" y="217646"/>
                    </a:lnTo>
                    <a:lnTo>
                      <a:pt x="88583" y="253460"/>
                    </a:lnTo>
                    <a:cubicBezTo>
                      <a:pt x="79439" y="272606"/>
                      <a:pt x="72295" y="292894"/>
                      <a:pt x="67151" y="313849"/>
                    </a:cubicBezTo>
                    <a:lnTo>
                      <a:pt x="3334" y="311753"/>
                    </a:lnTo>
                    <a:lnTo>
                      <a:pt x="0" y="415481"/>
                    </a:lnTo>
                    <a:lnTo>
                      <a:pt x="59150" y="417385"/>
                    </a:lnTo>
                    <a:cubicBezTo>
                      <a:pt x="61055" y="440531"/>
                      <a:pt x="65437" y="462915"/>
                      <a:pt x="72009" y="484346"/>
                    </a:cubicBezTo>
                    <a:lnTo>
                      <a:pt x="22860" y="511302"/>
                    </a:lnTo>
                    <a:lnTo>
                      <a:pt x="72676" y="602171"/>
                    </a:lnTo>
                    <a:lnTo>
                      <a:pt x="118301" y="577120"/>
                    </a:lnTo>
                    <a:cubicBezTo>
                      <a:pt x="132398" y="596551"/>
                      <a:pt x="148495" y="614363"/>
                      <a:pt x="166497" y="630079"/>
                    </a:cubicBezTo>
                    <a:lnTo>
                      <a:pt x="141161" y="672941"/>
                    </a:lnTo>
                    <a:lnTo>
                      <a:pt x="230410" y="725710"/>
                    </a:lnTo>
                    <a:lnTo>
                      <a:pt x="254508" y="685133"/>
                    </a:lnTo>
                    <a:cubicBezTo>
                      <a:pt x="276987" y="694468"/>
                      <a:pt x="300704" y="701231"/>
                      <a:pt x="325374" y="705326"/>
                    </a:cubicBezTo>
                    <a:lnTo>
                      <a:pt x="325374" y="751808"/>
                    </a:lnTo>
                    <a:lnTo>
                      <a:pt x="429101" y="751808"/>
                    </a:lnTo>
                    <a:lnTo>
                      <a:pt x="429101" y="705326"/>
                    </a:lnTo>
                    <a:cubicBezTo>
                      <a:pt x="448628" y="702183"/>
                      <a:pt x="467582" y="697230"/>
                      <a:pt x="485775" y="690658"/>
                    </a:cubicBezTo>
                    <a:lnTo>
                      <a:pt x="507873" y="732187"/>
                    </a:lnTo>
                    <a:lnTo>
                      <a:pt x="599408" y="683514"/>
                    </a:lnTo>
                    <a:lnTo>
                      <a:pt x="576263" y="639985"/>
                    </a:lnTo>
                    <a:cubicBezTo>
                      <a:pt x="593408" y="626269"/>
                      <a:pt x="609124" y="610934"/>
                      <a:pt x="623126" y="594074"/>
                    </a:cubicBezTo>
                    <a:lnTo>
                      <a:pt x="666464" y="621697"/>
                    </a:lnTo>
                    <a:lnTo>
                      <a:pt x="722186" y="534162"/>
                    </a:lnTo>
                    <a:lnTo>
                      <a:pt x="675608" y="504444"/>
                    </a:lnTo>
                    <a:cubicBezTo>
                      <a:pt x="683705" y="483299"/>
                      <a:pt x="689705" y="461105"/>
                      <a:pt x="693134" y="438150"/>
                    </a:cubicBezTo>
                    <a:lnTo>
                      <a:pt x="751332" y="44015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4917"/>
                </a:solidFill>
                <a:prstDash val="solid"/>
                <a:miter lim="5243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11"/>
              <p:cNvSpPr/>
              <p:nvPr/>
            </p:nvSpPr>
            <p:spPr>
              <a:xfrm>
                <a:off x="5867526" y="3200495"/>
                <a:ext cx="453580" cy="453580"/>
              </a:xfrm>
              <a:custGeom>
                <a:avLst/>
                <a:gdLst/>
                <a:ahLst/>
                <a:cxnLst/>
                <a:rect l="l" t="t" r="r" b="b"/>
                <a:pathLst>
                  <a:path w="453580" h="453580" extrusionOk="0">
                    <a:moveTo>
                      <a:pt x="226790" y="0"/>
                    </a:moveTo>
                    <a:cubicBezTo>
                      <a:pt x="101537" y="0"/>
                      <a:pt x="0" y="101537"/>
                      <a:pt x="0" y="226790"/>
                    </a:cubicBezTo>
                    <a:cubicBezTo>
                      <a:pt x="0" y="352044"/>
                      <a:pt x="101537" y="453581"/>
                      <a:pt x="226790" y="453581"/>
                    </a:cubicBezTo>
                    <a:cubicBezTo>
                      <a:pt x="352044" y="453581"/>
                      <a:pt x="453581" y="352044"/>
                      <a:pt x="453581" y="226790"/>
                    </a:cubicBezTo>
                    <a:cubicBezTo>
                      <a:pt x="453581" y="101537"/>
                      <a:pt x="352044" y="0"/>
                      <a:pt x="226790" y="0"/>
                    </a:cubicBezTo>
                    <a:close/>
                    <a:moveTo>
                      <a:pt x="226790" y="382048"/>
                    </a:moveTo>
                    <a:cubicBezTo>
                      <a:pt x="140970" y="382048"/>
                      <a:pt x="71533" y="312515"/>
                      <a:pt x="71533" y="226790"/>
                    </a:cubicBezTo>
                    <a:cubicBezTo>
                      <a:pt x="71533" y="140970"/>
                      <a:pt x="141065" y="71438"/>
                      <a:pt x="226790" y="71438"/>
                    </a:cubicBezTo>
                    <a:cubicBezTo>
                      <a:pt x="312515" y="71438"/>
                      <a:pt x="382048" y="140970"/>
                      <a:pt x="382048" y="226790"/>
                    </a:cubicBezTo>
                    <a:cubicBezTo>
                      <a:pt x="382048" y="312515"/>
                      <a:pt x="312515" y="382048"/>
                      <a:pt x="226790" y="382048"/>
                    </a:cubicBezTo>
                    <a:close/>
                  </a:path>
                </a:pathLst>
              </a:custGeom>
              <a:solidFill>
                <a:srgbClr val="FF4917"/>
              </a:solidFill>
              <a:ln w="9525" cap="flat" cmpd="sng">
                <a:solidFill>
                  <a:srgbClr val="FF4917"/>
                </a:solidFill>
                <a:prstDash val="solid"/>
                <a:miter lim="5243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6" name="Google Shape;1196;p11"/>
            <p:cNvGrpSpPr/>
            <p:nvPr/>
          </p:nvGrpSpPr>
          <p:grpSpPr>
            <a:xfrm>
              <a:off x="3298221" y="2081469"/>
              <a:ext cx="716083" cy="716099"/>
              <a:chOff x="5465747" y="2800335"/>
              <a:chExt cx="1253866" cy="1253894"/>
            </a:xfrm>
          </p:grpSpPr>
          <p:sp>
            <p:nvSpPr>
              <p:cNvPr id="1197" name="Google Shape;1197;p11"/>
              <p:cNvSpPr/>
              <p:nvPr/>
            </p:nvSpPr>
            <p:spPr>
              <a:xfrm>
                <a:off x="5499561" y="2834149"/>
                <a:ext cx="1186176" cy="1186176"/>
              </a:xfrm>
              <a:custGeom>
                <a:avLst/>
                <a:gdLst/>
                <a:ahLst/>
                <a:cxnLst/>
                <a:rect l="l" t="t" r="r" b="b"/>
                <a:pathLst>
                  <a:path w="1186176" h="1186176" extrusionOk="0">
                    <a:moveTo>
                      <a:pt x="946323" y="116695"/>
                    </a:moveTo>
                    <a:cubicBezTo>
                      <a:pt x="683242" y="-78377"/>
                      <a:pt x="311767" y="-23227"/>
                      <a:pt x="116695" y="239854"/>
                    </a:cubicBezTo>
                    <a:cubicBezTo>
                      <a:pt x="-78377" y="503029"/>
                      <a:pt x="-23227" y="874409"/>
                      <a:pt x="239854" y="1069481"/>
                    </a:cubicBezTo>
                    <a:cubicBezTo>
                      <a:pt x="502934" y="1264553"/>
                      <a:pt x="874409" y="1209404"/>
                      <a:pt x="1069481" y="946323"/>
                    </a:cubicBezTo>
                    <a:cubicBezTo>
                      <a:pt x="1264553" y="683242"/>
                      <a:pt x="1209404" y="311767"/>
                      <a:pt x="946323" y="116695"/>
                    </a:cubicBezTo>
                    <a:close/>
                    <a:moveTo>
                      <a:pt x="322340" y="958229"/>
                    </a:moveTo>
                    <a:cubicBezTo>
                      <a:pt x="120696" y="808782"/>
                      <a:pt x="78405" y="524080"/>
                      <a:pt x="227947" y="322340"/>
                    </a:cubicBezTo>
                    <a:cubicBezTo>
                      <a:pt x="377490" y="120696"/>
                      <a:pt x="662192" y="78405"/>
                      <a:pt x="863836" y="227947"/>
                    </a:cubicBezTo>
                    <a:cubicBezTo>
                      <a:pt x="1065481" y="377490"/>
                      <a:pt x="1107772" y="662192"/>
                      <a:pt x="958229" y="863836"/>
                    </a:cubicBezTo>
                    <a:cubicBezTo>
                      <a:pt x="808687" y="1065576"/>
                      <a:pt x="523984" y="1107772"/>
                      <a:pt x="322340" y="9582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4917"/>
                </a:solidFill>
                <a:prstDash val="solid"/>
                <a:miter lim="5243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98" name="Google Shape;1198;p11"/>
              <p:cNvGrpSpPr/>
              <p:nvPr/>
            </p:nvGrpSpPr>
            <p:grpSpPr>
              <a:xfrm>
                <a:off x="5539390" y="2873882"/>
                <a:ext cx="1106614" cy="1106710"/>
                <a:chOff x="5539390" y="2873882"/>
                <a:chExt cx="1106614" cy="1106710"/>
              </a:xfrm>
            </p:grpSpPr>
            <p:grpSp>
              <p:nvGrpSpPr>
                <p:cNvPr id="1199" name="Google Shape;1199;p11"/>
                <p:cNvGrpSpPr/>
                <p:nvPr/>
              </p:nvGrpSpPr>
              <p:grpSpPr>
                <a:xfrm>
                  <a:off x="5739796" y="2965418"/>
                  <a:ext cx="705707" cy="923734"/>
                  <a:chOff x="5739796" y="2965418"/>
                  <a:chExt cx="705707" cy="923734"/>
                </a:xfrm>
              </p:grpSpPr>
              <p:sp>
                <p:nvSpPr>
                  <p:cNvPr id="1200" name="Google Shape;1200;p11"/>
                  <p:cNvSpPr/>
                  <p:nvPr/>
                </p:nvSpPr>
                <p:spPr>
                  <a:xfrm>
                    <a:off x="5739796" y="3545871"/>
                    <a:ext cx="268509" cy="3432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8509" h="343281" extrusionOk="0">
                        <a:moveTo>
                          <a:pt x="113538" y="235363"/>
                        </a:moveTo>
                        <a:cubicBezTo>
                          <a:pt x="117157" y="233648"/>
                          <a:pt x="120110" y="235363"/>
                          <a:pt x="120110" y="235363"/>
                        </a:cubicBezTo>
                        <a:lnTo>
                          <a:pt x="268510" y="11525"/>
                        </a:lnTo>
                        <a:lnTo>
                          <a:pt x="252984" y="0"/>
                        </a:lnTo>
                        <a:lnTo>
                          <a:pt x="81820" y="206978"/>
                        </a:lnTo>
                        <a:cubicBezTo>
                          <a:pt x="81820" y="206978"/>
                          <a:pt x="84296" y="209264"/>
                          <a:pt x="83725" y="213170"/>
                        </a:cubicBezTo>
                        <a:cubicBezTo>
                          <a:pt x="83248" y="216408"/>
                          <a:pt x="80296" y="219647"/>
                          <a:pt x="80296" y="219647"/>
                        </a:cubicBezTo>
                        <a:lnTo>
                          <a:pt x="0" y="308896"/>
                        </a:lnTo>
                        <a:lnTo>
                          <a:pt x="46292" y="343281"/>
                        </a:lnTo>
                        <a:lnTo>
                          <a:pt x="108395" y="240506"/>
                        </a:lnTo>
                        <a:cubicBezTo>
                          <a:pt x="108395" y="240506"/>
                          <a:pt x="110585" y="236696"/>
                          <a:pt x="113538" y="23536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524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01" name="Google Shape;1201;p11"/>
                  <p:cNvSpPr/>
                  <p:nvPr/>
                </p:nvSpPr>
                <p:spPr>
                  <a:xfrm>
                    <a:off x="6177089" y="2965418"/>
                    <a:ext cx="268414" cy="343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8414" h="343280" extrusionOk="0">
                        <a:moveTo>
                          <a:pt x="154877" y="107918"/>
                        </a:moveTo>
                        <a:cubicBezTo>
                          <a:pt x="151257" y="109633"/>
                          <a:pt x="148400" y="107918"/>
                          <a:pt x="148400" y="107918"/>
                        </a:cubicBezTo>
                        <a:lnTo>
                          <a:pt x="0" y="331756"/>
                        </a:lnTo>
                        <a:lnTo>
                          <a:pt x="15526" y="343281"/>
                        </a:lnTo>
                        <a:lnTo>
                          <a:pt x="186595" y="136303"/>
                        </a:lnTo>
                        <a:cubicBezTo>
                          <a:pt x="186595" y="136303"/>
                          <a:pt x="184118" y="134017"/>
                          <a:pt x="184690" y="130016"/>
                        </a:cubicBezTo>
                        <a:cubicBezTo>
                          <a:pt x="185166" y="126778"/>
                          <a:pt x="188119" y="123634"/>
                          <a:pt x="188119" y="123634"/>
                        </a:cubicBezTo>
                        <a:lnTo>
                          <a:pt x="268415" y="34290"/>
                        </a:lnTo>
                        <a:lnTo>
                          <a:pt x="222123" y="0"/>
                        </a:lnTo>
                        <a:lnTo>
                          <a:pt x="160020" y="102775"/>
                        </a:lnTo>
                        <a:cubicBezTo>
                          <a:pt x="160020" y="102775"/>
                          <a:pt x="157829" y="106585"/>
                          <a:pt x="154877" y="10791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524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202" name="Google Shape;1202;p11"/>
                <p:cNvGrpSpPr/>
                <p:nvPr/>
              </p:nvGrpSpPr>
              <p:grpSpPr>
                <a:xfrm>
                  <a:off x="5630639" y="3074384"/>
                  <a:ext cx="924020" cy="705707"/>
                  <a:chOff x="5630639" y="3074384"/>
                  <a:chExt cx="924020" cy="705707"/>
                </a:xfrm>
              </p:grpSpPr>
              <p:sp>
                <p:nvSpPr>
                  <p:cNvPr id="1203" name="Google Shape;1203;p11"/>
                  <p:cNvSpPr/>
                  <p:nvPr/>
                </p:nvSpPr>
                <p:spPr>
                  <a:xfrm>
                    <a:off x="6211283" y="3511677"/>
                    <a:ext cx="343376" cy="2684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3376" h="268414" extrusionOk="0">
                        <a:moveTo>
                          <a:pt x="235363" y="154972"/>
                        </a:moveTo>
                        <a:cubicBezTo>
                          <a:pt x="233648" y="151352"/>
                          <a:pt x="235363" y="148400"/>
                          <a:pt x="235363" y="148400"/>
                        </a:cubicBezTo>
                        <a:lnTo>
                          <a:pt x="11525" y="0"/>
                        </a:lnTo>
                        <a:lnTo>
                          <a:pt x="0" y="15526"/>
                        </a:lnTo>
                        <a:lnTo>
                          <a:pt x="206978" y="186595"/>
                        </a:lnTo>
                        <a:cubicBezTo>
                          <a:pt x="206978" y="186595"/>
                          <a:pt x="209264" y="184118"/>
                          <a:pt x="213265" y="184690"/>
                        </a:cubicBezTo>
                        <a:cubicBezTo>
                          <a:pt x="216503" y="185071"/>
                          <a:pt x="219742" y="188119"/>
                          <a:pt x="219742" y="188119"/>
                        </a:cubicBezTo>
                        <a:lnTo>
                          <a:pt x="308991" y="268415"/>
                        </a:lnTo>
                        <a:lnTo>
                          <a:pt x="343376" y="222123"/>
                        </a:lnTo>
                        <a:lnTo>
                          <a:pt x="240602" y="160020"/>
                        </a:lnTo>
                        <a:cubicBezTo>
                          <a:pt x="240506" y="160115"/>
                          <a:pt x="236696" y="157925"/>
                          <a:pt x="235363" y="15497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524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04" name="Google Shape;1204;p11"/>
                  <p:cNvSpPr/>
                  <p:nvPr/>
                </p:nvSpPr>
                <p:spPr>
                  <a:xfrm>
                    <a:off x="5630639" y="3074384"/>
                    <a:ext cx="343471" cy="2684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3471" h="268414" extrusionOk="0">
                        <a:moveTo>
                          <a:pt x="108109" y="113538"/>
                        </a:moveTo>
                        <a:cubicBezTo>
                          <a:pt x="109823" y="117157"/>
                          <a:pt x="108109" y="120015"/>
                          <a:pt x="108109" y="120015"/>
                        </a:cubicBezTo>
                        <a:lnTo>
                          <a:pt x="331946" y="268415"/>
                        </a:lnTo>
                        <a:lnTo>
                          <a:pt x="343472" y="252889"/>
                        </a:lnTo>
                        <a:lnTo>
                          <a:pt x="136493" y="81915"/>
                        </a:lnTo>
                        <a:cubicBezTo>
                          <a:pt x="136493" y="81915"/>
                          <a:pt x="134207" y="84392"/>
                          <a:pt x="130207" y="83820"/>
                        </a:cubicBezTo>
                        <a:cubicBezTo>
                          <a:pt x="126968" y="83439"/>
                          <a:pt x="123730" y="80296"/>
                          <a:pt x="123730" y="80296"/>
                        </a:cubicBezTo>
                        <a:lnTo>
                          <a:pt x="34385" y="0"/>
                        </a:lnTo>
                        <a:lnTo>
                          <a:pt x="0" y="46292"/>
                        </a:lnTo>
                        <a:lnTo>
                          <a:pt x="102775" y="108395"/>
                        </a:lnTo>
                        <a:cubicBezTo>
                          <a:pt x="102870" y="108395"/>
                          <a:pt x="106775" y="110585"/>
                          <a:pt x="108109" y="11353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524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205" name="Google Shape;1205;p11"/>
                <p:cNvGrpSpPr/>
                <p:nvPr/>
              </p:nvGrpSpPr>
              <p:grpSpPr>
                <a:xfrm>
                  <a:off x="5982778" y="2875407"/>
                  <a:ext cx="219741" cy="1103756"/>
                  <a:chOff x="5982778" y="2875407"/>
                  <a:chExt cx="219741" cy="1103756"/>
                </a:xfrm>
              </p:grpSpPr>
              <p:sp>
                <p:nvSpPr>
                  <p:cNvPr id="1206" name="Google Shape;1206;p11"/>
                  <p:cNvSpPr/>
                  <p:nvPr/>
                </p:nvSpPr>
                <p:spPr>
                  <a:xfrm>
                    <a:off x="6105841" y="3579018"/>
                    <a:ext cx="96678" cy="400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678" h="400145" extrusionOk="0">
                        <a:moveTo>
                          <a:pt x="67913" y="267748"/>
                        </a:moveTo>
                        <a:cubicBezTo>
                          <a:pt x="69247" y="263938"/>
                          <a:pt x="72485" y="263176"/>
                          <a:pt x="72485" y="263176"/>
                        </a:cubicBezTo>
                        <a:lnTo>
                          <a:pt x="19145" y="0"/>
                        </a:lnTo>
                        <a:lnTo>
                          <a:pt x="0" y="2858"/>
                        </a:lnTo>
                        <a:lnTo>
                          <a:pt x="25432" y="270224"/>
                        </a:lnTo>
                        <a:cubicBezTo>
                          <a:pt x="25432" y="270224"/>
                          <a:pt x="28766" y="270034"/>
                          <a:pt x="31147" y="273272"/>
                        </a:cubicBezTo>
                        <a:cubicBezTo>
                          <a:pt x="33147" y="275844"/>
                          <a:pt x="33242" y="280225"/>
                          <a:pt x="33242" y="280225"/>
                        </a:cubicBezTo>
                        <a:lnTo>
                          <a:pt x="39624" y="400145"/>
                        </a:lnTo>
                        <a:lnTo>
                          <a:pt x="96679" y="391668"/>
                        </a:lnTo>
                        <a:lnTo>
                          <a:pt x="67913" y="275082"/>
                        </a:lnTo>
                        <a:cubicBezTo>
                          <a:pt x="67913" y="275082"/>
                          <a:pt x="66770" y="270796"/>
                          <a:pt x="67913" y="26774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524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07" name="Google Shape;1207;p11"/>
                  <p:cNvSpPr/>
                  <p:nvPr/>
                </p:nvSpPr>
                <p:spPr>
                  <a:xfrm>
                    <a:off x="5982778" y="2875407"/>
                    <a:ext cx="96774" cy="400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774" h="400145" extrusionOk="0">
                        <a:moveTo>
                          <a:pt x="28861" y="132398"/>
                        </a:moveTo>
                        <a:cubicBezTo>
                          <a:pt x="27527" y="136208"/>
                          <a:pt x="24289" y="136970"/>
                          <a:pt x="24289" y="136970"/>
                        </a:cubicBezTo>
                        <a:lnTo>
                          <a:pt x="77629" y="400145"/>
                        </a:lnTo>
                        <a:lnTo>
                          <a:pt x="96774" y="397288"/>
                        </a:lnTo>
                        <a:lnTo>
                          <a:pt x="71342" y="129921"/>
                        </a:lnTo>
                        <a:cubicBezTo>
                          <a:pt x="71342" y="129921"/>
                          <a:pt x="68008" y="130112"/>
                          <a:pt x="65627" y="126873"/>
                        </a:cubicBezTo>
                        <a:cubicBezTo>
                          <a:pt x="63627" y="124301"/>
                          <a:pt x="63532" y="119824"/>
                          <a:pt x="63532" y="119824"/>
                        </a:cubicBezTo>
                        <a:lnTo>
                          <a:pt x="57055" y="0"/>
                        </a:lnTo>
                        <a:lnTo>
                          <a:pt x="0" y="8477"/>
                        </a:lnTo>
                        <a:lnTo>
                          <a:pt x="28766" y="125159"/>
                        </a:lnTo>
                        <a:cubicBezTo>
                          <a:pt x="28766" y="125063"/>
                          <a:pt x="30004" y="129349"/>
                          <a:pt x="28861" y="13239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524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208" name="Google Shape;1208;p11"/>
                <p:cNvGrpSpPr/>
                <p:nvPr/>
              </p:nvGrpSpPr>
              <p:grpSpPr>
                <a:xfrm>
                  <a:off x="5540723" y="3317462"/>
                  <a:ext cx="1103947" cy="219645"/>
                  <a:chOff x="5540723" y="3317462"/>
                  <a:chExt cx="1103947" cy="219645"/>
                </a:xfrm>
              </p:grpSpPr>
              <p:sp>
                <p:nvSpPr>
                  <p:cNvPr id="1209" name="Google Shape;1209;p11"/>
                  <p:cNvSpPr/>
                  <p:nvPr/>
                </p:nvSpPr>
                <p:spPr>
                  <a:xfrm>
                    <a:off x="5540723" y="3440429"/>
                    <a:ext cx="400145" cy="96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0145" h="96678" extrusionOk="0">
                        <a:moveTo>
                          <a:pt x="132398" y="67913"/>
                        </a:moveTo>
                        <a:cubicBezTo>
                          <a:pt x="136208" y="69247"/>
                          <a:pt x="136970" y="72485"/>
                          <a:pt x="136970" y="72485"/>
                        </a:cubicBezTo>
                        <a:lnTo>
                          <a:pt x="400145" y="19145"/>
                        </a:lnTo>
                        <a:lnTo>
                          <a:pt x="397288" y="0"/>
                        </a:lnTo>
                        <a:lnTo>
                          <a:pt x="130016" y="25432"/>
                        </a:lnTo>
                        <a:cubicBezTo>
                          <a:pt x="130016" y="25432"/>
                          <a:pt x="130207" y="28766"/>
                          <a:pt x="126968" y="31147"/>
                        </a:cubicBezTo>
                        <a:cubicBezTo>
                          <a:pt x="124397" y="33147"/>
                          <a:pt x="119920" y="33242"/>
                          <a:pt x="119920" y="33242"/>
                        </a:cubicBezTo>
                        <a:lnTo>
                          <a:pt x="0" y="39624"/>
                        </a:lnTo>
                        <a:lnTo>
                          <a:pt x="8477" y="96679"/>
                        </a:lnTo>
                        <a:lnTo>
                          <a:pt x="125063" y="67913"/>
                        </a:lnTo>
                        <a:cubicBezTo>
                          <a:pt x="125159" y="67913"/>
                          <a:pt x="129445" y="66770"/>
                          <a:pt x="132398" y="6791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524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10" name="Google Shape;1210;p11"/>
                  <p:cNvSpPr/>
                  <p:nvPr/>
                </p:nvSpPr>
                <p:spPr>
                  <a:xfrm>
                    <a:off x="6244430" y="3317462"/>
                    <a:ext cx="400240" cy="96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0240" h="96678" extrusionOk="0">
                        <a:moveTo>
                          <a:pt x="267748" y="28766"/>
                        </a:moveTo>
                        <a:cubicBezTo>
                          <a:pt x="263938" y="27432"/>
                          <a:pt x="263176" y="24194"/>
                          <a:pt x="263176" y="24194"/>
                        </a:cubicBezTo>
                        <a:lnTo>
                          <a:pt x="0" y="77533"/>
                        </a:lnTo>
                        <a:lnTo>
                          <a:pt x="2858" y="96679"/>
                        </a:lnTo>
                        <a:lnTo>
                          <a:pt x="270224" y="71247"/>
                        </a:lnTo>
                        <a:cubicBezTo>
                          <a:pt x="270224" y="71247"/>
                          <a:pt x="270034" y="67913"/>
                          <a:pt x="273272" y="65532"/>
                        </a:cubicBezTo>
                        <a:cubicBezTo>
                          <a:pt x="275844" y="63532"/>
                          <a:pt x="280225" y="63437"/>
                          <a:pt x="280225" y="63437"/>
                        </a:cubicBezTo>
                        <a:lnTo>
                          <a:pt x="400240" y="57055"/>
                        </a:lnTo>
                        <a:lnTo>
                          <a:pt x="391763" y="0"/>
                        </a:lnTo>
                        <a:lnTo>
                          <a:pt x="275082" y="28766"/>
                        </a:lnTo>
                        <a:cubicBezTo>
                          <a:pt x="275082" y="28766"/>
                          <a:pt x="270796" y="29908"/>
                          <a:pt x="267748" y="2876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524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211" name="Google Shape;1211;p11"/>
                <p:cNvGrpSpPr/>
                <p:nvPr/>
              </p:nvGrpSpPr>
              <p:grpSpPr>
                <a:xfrm>
                  <a:off x="5862478" y="2901696"/>
                  <a:ext cx="460342" cy="1051082"/>
                  <a:chOff x="5862478" y="2901696"/>
                  <a:chExt cx="460342" cy="1051082"/>
                </a:xfrm>
              </p:grpSpPr>
              <p:sp>
                <p:nvSpPr>
                  <p:cNvPr id="1212" name="Google Shape;1212;p11"/>
                  <p:cNvSpPr/>
                  <p:nvPr/>
                </p:nvSpPr>
                <p:spPr>
                  <a:xfrm>
                    <a:off x="5862478" y="3567588"/>
                    <a:ext cx="182308" cy="38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308" h="385190" extrusionOk="0">
                        <a:moveTo>
                          <a:pt x="90583" y="263461"/>
                        </a:moveTo>
                        <a:cubicBezTo>
                          <a:pt x="93631" y="260794"/>
                          <a:pt x="96869" y="261747"/>
                          <a:pt x="96869" y="261747"/>
                        </a:cubicBezTo>
                        <a:lnTo>
                          <a:pt x="182309" y="7144"/>
                        </a:lnTo>
                        <a:lnTo>
                          <a:pt x="164306" y="0"/>
                        </a:lnTo>
                        <a:lnTo>
                          <a:pt x="52673" y="244316"/>
                        </a:lnTo>
                        <a:cubicBezTo>
                          <a:pt x="52673" y="244316"/>
                          <a:pt x="55721" y="245840"/>
                          <a:pt x="56102" y="249841"/>
                        </a:cubicBezTo>
                        <a:cubicBezTo>
                          <a:pt x="56483" y="253079"/>
                          <a:pt x="54483" y="256984"/>
                          <a:pt x="54483" y="256984"/>
                        </a:cubicBezTo>
                        <a:lnTo>
                          <a:pt x="0" y="364045"/>
                        </a:lnTo>
                        <a:lnTo>
                          <a:pt x="53626" y="385191"/>
                        </a:lnTo>
                        <a:lnTo>
                          <a:pt x="87058" y="269843"/>
                        </a:lnTo>
                        <a:cubicBezTo>
                          <a:pt x="86963" y="269843"/>
                          <a:pt x="88106" y="265557"/>
                          <a:pt x="90583" y="26346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524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13" name="Google Shape;1213;p11"/>
                  <p:cNvSpPr/>
                  <p:nvPr/>
                </p:nvSpPr>
                <p:spPr>
                  <a:xfrm>
                    <a:off x="6140512" y="2901696"/>
                    <a:ext cx="182308" cy="3851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308" h="385191" extrusionOk="0">
                        <a:moveTo>
                          <a:pt x="91726" y="121730"/>
                        </a:moveTo>
                        <a:cubicBezTo>
                          <a:pt x="88678" y="124397"/>
                          <a:pt x="85439" y="123444"/>
                          <a:pt x="85439" y="123444"/>
                        </a:cubicBezTo>
                        <a:lnTo>
                          <a:pt x="0" y="378047"/>
                        </a:lnTo>
                        <a:lnTo>
                          <a:pt x="18002" y="385191"/>
                        </a:lnTo>
                        <a:lnTo>
                          <a:pt x="129635" y="140875"/>
                        </a:lnTo>
                        <a:cubicBezTo>
                          <a:pt x="129635" y="140875"/>
                          <a:pt x="126683" y="139351"/>
                          <a:pt x="126206" y="135350"/>
                        </a:cubicBezTo>
                        <a:cubicBezTo>
                          <a:pt x="125825" y="132112"/>
                          <a:pt x="127826" y="128207"/>
                          <a:pt x="127826" y="128207"/>
                        </a:cubicBezTo>
                        <a:lnTo>
                          <a:pt x="182309" y="21145"/>
                        </a:lnTo>
                        <a:lnTo>
                          <a:pt x="128683" y="0"/>
                        </a:lnTo>
                        <a:lnTo>
                          <a:pt x="95250" y="115348"/>
                        </a:lnTo>
                        <a:cubicBezTo>
                          <a:pt x="95345" y="115443"/>
                          <a:pt x="94202" y="119729"/>
                          <a:pt x="91726" y="12173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524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214" name="Google Shape;1214;p11"/>
                <p:cNvGrpSpPr/>
                <p:nvPr/>
              </p:nvGrpSpPr>
              <p:grpSpPr>
                <a:xfrm>
                  <a:off x="5567108" y="3196970"/>
                  <a:ext cx="1050987" cy="460438"/>
                  <a:chOff x="5567108" y="3196970"/>
                  <a:chExt cx="1050987" cy="460438"/>
                </a:xfrm>
              </p:grpSpPr>
              <p:sp>
                <p:nvSpPr>
                  <p:cNvPr id="1215" name="Google Shape;1215;p11"/>
                  <p:cNvSpPr/>
                  <p:nvPr/>
                </p:nvSpPr>
                <p:spPr>
                  <a:xfrm>
                    <a:off x="6233000" y="3475100"/>
                    <a:ext cx="385095" cy="1823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095" h="182308" extrusionOk="0">
                        <a:moveTo>
                          <a:pt x="263461" y="91726"/>
                        </a:moveTo>
                        <a:cubicBezTo>
                          <a:pt x="260794" y="88678"/>
                          <a:pt x="261747" y="85439"/>
                          <a:pt x="261747" y="85439"/>
                        </a:cubicBezTo>
                        <a:lnTo>
                          <a:pt x="7144" y="0"/>
                        </a:lnTo>
                        <a:lnTo>
                          <a:pt x="0" y="18002"/>
                        </a:lnTo>
                        <a:lnTo>
                          <a:pt x="244221" y="129635"/>
                        </a:lnTo>
                        <a:cubicBezTo>
                          <a:pt x="244221" y="129635"/>
                          <a:pt x="245745" y="126587"/>
                          <a:pt x="249745" y="126206"/>
                        </a:cubicBezTo>
                        <a:cubicBezTo>
                          <a:pt x="252984" y="125730"/>
                          <a:pt x="256889" y="127921"/>
                          <a:pt x="256889" y="127921"/>
                        </a:cubicBezTo>
                        <a:lnTo>
                          <a:pt x="363950" y="182309"/>
                        </a:lnTo>
                        <a:lnTo>
                          <a:pt x="385096" y="128683"/>
                        </a:lnTo>
                        <a:lnTo>
                          <a:pt x="269653" y="95250"/>
                        </a:lnTo>
                        <a:cubicBezTo>
                          <a:pt x="269843" y="95345"/>
                          <a:pt x="265557" y="94202"/>
                          <a:pt x="263461" y="9172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524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16" name="Google Shape;1216;p11"/>
                  <p:cNvSpPr/>
                  <p:nvPr/>
                </p:nvSpPr>
                <p:spPr>
                  <a:xfrm>
                    <a:off x="5567108" y="3196970"/>
                    <a:ext cx="385191" cy="1824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191" h="182498" extrusionOk="0">
                        <a:moveTo>
                          <a:pt x="121730" y="90773"/>
                        </a:moveTo>
                        <a:cubicBezTo>
                          <a:pt x="124397" y="93821"/>
                          <a:pt x="123444" y="97060"/>
                          <a:pt x="123444" y="97060"/>
                        </a:cubicBezTo>
                        <a:lnTo>
                          <a:pt x="378047" y="182499"/>
                        </a:lnTo>
                        <a:lnTo>
                          <a:pt x="385191" y="164497"/>
                        </a:lnTo>
                        <a:lnTo>
                          <a:pt x="140875" y="52769"/>
                        </a:lnTo>
                        <a:cubicBezTo>
                          <a:pt x="140875" y="52769"/>
                          <a:pt x="139351" y="55817"/>
                          <a:pt x="135350" y="56198"/>
                        </a:cubicBezTo>
                        <a:cubicBezTo>
                          <a:pt x="132112" y="56674"/>
                          <a:pt x="128207" y="54483"/>
                          <a:pt x="128207" y="54483"/>
                        </a:cubicBezTo>
                        <a:lnTo>
                          <a:pt x="21145" y="0"/>
                        </a:lnTo>
                        <a:lnTo>
                          <a:pt x="0" y="53626"/>
                        </a:lnTo>
                        <a:lnTo>
                          <a:pt x="115348" y="87058"/>
                        </a:lnTo>
                        <a:cubicBezTo>
                          <a:pt x="115443" y="87154"/>
                          <a:pt x="119729" y="88297"/>
                          <a:pt x="121730" y="9077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524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217" name="Google Shape;1217;p11"/>
                <p:cNvGrpSpPr/>
                <p:nvPr/>
              </p:nvGrpSpPr>
              <p:grpSpPr>
                <a:xfrm>
                  <a:off x="5846095" y="2907791"/>
                  <a:ext cx="493299" cy="1038891"/>
                  <a:chOff x="5846095" y="2907791"/>
                  <a:chExt cx="493299" cy="1038891"/>
                </a:xfrm>
              </p:grpSpPr>
              <p:sp>
                <p:nvSpPr>
                  <p:cNvPr id="1218" name="Google Shape;1218;p11"/>
                  <p:cNvSpPr/>
                  <p:nvPr/>
                </p:nvSpPr>
                <p:spPr>
                  <a:xfrm>
                    <a:off x="6145370" y="3565397"/>
                    <a:ext cx="194024" cy="3812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024" h="381285" extrusionOk="0">
                        <a:moveTo>
                          <a:pt x="134207" y="246126"/>
                        </a:moveTo>
                        <a:cubicBezTo>
                          <a:pt x="134493" y="242125"/>
                          <a:pt x="137446" y="240506"/>
                          <a:pt x="137446" y="240506"/>
                        </a:cubicBezTo>
                        <a:lnTo>
                          <a:pt x="17812" y="0"/>
                        </a:lnTo>
                        <a:lnTo>
                          <a:pt x="0" y="7715"/>
                        </a:lnTo>
                        <a:lnTo>
                          <a:pt x="93726" y="259366"/>
                        </a:lnTo>
                        <a:cubicBezTo>
                          <a:pt x="93726" y="259366"/>
                          <a:pt x="96965" y="258318"/>
                          <a:pt x="100108" y="260794"/>
                        </a:cubicBezTo>
                        <a:cubicBezTo>
                          <a:pt x="102679" y="262795"/>
                          <a:pt x="103918" y="267081"/>
                          <a:pt x="103918" y="267081"/>
                        </a:cubicBezTo>
                        <a:lnTo>
                          <a:pt x="141161" y="381286"/>
                        </a:lnTo>
                        <a:lnTo>
                          <a:pt x="194024" y="358331"/>
                        </a:lnTo>
                        <a:lnTo>
                          <a:pt x="136112" y="253079"/>
                        </a:lnTo>
                        <a:cubicBezTo>
                          <a:pt x="136112" y="253175"/>
                          <a:pt x="133826" y="249365"/>
                          <a:pt x="134207" y="24612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524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19" name="Google Shape;1219;p11"/>
                  <p:cNvSpPr/>
                  <p:nvPr/>
                </p:nvSpPr>
                <p:spPr>
                  <a:xfrm>
                    <a:off x="5846095" y="2907791"/>
                    <a:ext cx="193929" cy="3812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929" h="381285" extrusionOk="0">
                        <a:moveTo>
                          <a:pt x="59722" y="135255"/>
                        </a:moveTo>
                        <a:cubicBezTo>
                          <a:pt x="59436" y="139256"/>
                          <a:pt x="56483" y="140875"/>
                          <a:pt x="56483" y="140875"/>
                        </a:cubicBezTo>
                        <a:lnTo>
                          <a:pt x="176117" y="381286"/>
                        </a:lnTo>
                        <a:lnTo>
                          <a:pt x="193929" y="373571"/>
                        </a:lnTo>
                        <a:lnTo>
                          <a:pt x="100203" y="121920"/>
                        </a:lnTo>
                        <a:cubicBezTo>
                          <a:pt x="100203" y="121920"/>
                          <a:pt x="96965" y="122968"/>
                          <a:pt x="93821" y="120396"/>
                        </a:cubicBezTo>
                        <a:cubicBezTo>
                          <a:pt x="91249" y="118396"/>
                          <a:pt x="90011" y="114205"/>
                          <a:pt x="90011" y="114205"/>
                        </a:cubicBezTo>
                        <a:lnTo>
                          <a:pt x="52864" y="0"/>
                        </a:lnTo>
                        <a:lnTo>
                          <a:pt x="0" y="22955"/>
                        </a:lnTo>
                        <a:lnTo>
                          <a:pt x="57817" y="128207"/>
                        </a:lnTo>
                        <a:cubicBezTo>
                          <a:pt x="57817" y="128207"/>
                          <a:pt x="60007" y="132112"/>
                          <a:pt x="59722" y="13525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524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220" name="Google Shape;1220;p11"/>
                <p:cNvGrpSpPr/>
                <p:nvPr/>
              </p:nvGrpSpPr>
              <p:grpSpPr>
                <a:xfrm>
                  <a:off x="5573203" y="3180587"/>
                  <a:ext cx="1038796" cy="493395"/>
                  <a:chOff x="5573203" y="3180587"/>
                  <a:chExt cx="1038796" cy="493395"/>
                </a:xfrm>
              </p:grpSpPr>
              <p:sp>
                <p:nvSpPr>
                  <p:cNvPr id="1221" name="Google Shape;1221;p11"/>
                  <p:cNvSpPr/>
                  <p:nvPr/>
                </p:nvSpPr>
                <p:spPr>
                  <a:xfrm>
                    <a:off x="5573203" y="3479958"/>
                    <a:ext cx="381285" cy="1940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285" h="194024" extrusionOk="0">
                        <a:moveTo>
                          <a:pt x="135255" y="134112"/>
                        </a:moveTo>
                        <a:cubicBezTo>
                          <a:pt x="139256" y="134493"/>
                          <a:pt x="140875" y="137446"/>
                          <a:pt x="140875" y="137446"/>
                        </a:cubicBezTo>
                        <a:lnTo>
                          <a:pt x="381286" y="17812"/>
                        </a:lnTo>
                        <a:lnTo>
                          <a:pt x="373571" y="0"/>
                        </a:lnTo>
                        <a:lnTo>
                          <a:pt x="121920" y="93726"/>
                        </a:lnTo>
                        <a:cubicBezTo>
                          <a:pt x="121920" y="93726"/>
                          <a:pt x="122968" y="96869"/>
                          <a:pt x="120396" y="100108"/>
                        </a:cubicBezTo>
                        <a:cubicBezTo>
                          <a:pt x="118396" y="102679"/>
                          <a:pt x="114205" y="103918"/>
                          <a:pt x="114205" y="103918"/>
                        </a:cubicBezTo>
                        <a:lnTo>
                          <a:pt x="0" y="141161"/>
                        </a:lnTo>
                        <a:lnTo>
                          <a:pt x="22955" y="194024"/>
                        </a:lnTo>
                        <a:lnTo>
                          <a:pt x="128207" y="136112"/>
                        </a:lnTo>
                        <a:cubicBezTo>
                          <a:pt x="128207" y="136112"/>
                          <a:pt x="132017" y="133826"/>
                          <a:pt x="135255" y="13411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524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22" name="Google Shape;1222;p11"/>
                  <p:cNvSpPr/>
                  <p:nvPr/>
                </p:nvSpPr>
                <p:spPr>
                  <a:xfrm>
                    <a:off x="6230809" y="3180587"/>
                    <a:ext cx="381190" cy="1940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190" h="194024" extrusionOk="0">
                        <a:moveTo>
                          <a:pt x="246031" y="59817"/>
                        </a:moveTo>
                        <a:cubicBezTo>
                          <a:pt x="242030" y="59531"/>
                          <a:pt x="240411" y="56579"/>
                          <a:pt x="240411" y="56579"/>
                        </a:cubicBezTo>
                        <a:lnTo>
                          <a:pt x="0" y="176213"/>
                        </a:lnTo>
                        <a:lnTo>
                          <a:pt x="7715" y="194024"/>
                        </a:lnTo>
                        <a:lnTo>
                          <a:pt x="259366" y="100298"/>
                        </a:lnTo>
                        <a:cubicBezTo>
                          <a:pt x="259366" y="100298"/>
                          <a:pt x="258318" y="97060"/>
                          <a:pt x="260794" y="93917"/>
                        </a:cubicBezTo>
                        <a:cubicBezTo>
                          <a:pt x="262795" y="91345"/>
                          <a:pt x="266986" y="90011"/>
                          <a:pt x="266986" y="90011"/>
                        </a:cubicBezTo>
                        <a:lnTo>
                          <a:pt x="381190" y="52864"/>
                        </a:lnTo>
                        <a:lnTo>
                          <a:pt x="358235" y="0"/>
                        </a:lnTo>
                        <a:lnTo>
                          <a:pt x="253175" y="57912"/>
                        </a:lnTo>
                        <a:cubicBezTo>
                          <a:pt x="253175" y="57912"/>
                          <a:pt x="249269" y="60198"/>
                          <a:pt x="246031" y="5981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524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223" name="Google Shape;1223;p11"/>
                <p:cNvGrpSpPr/>
                <p:nvPr/>
              </p:nvGrpSpPr>
              <p:grpSpPr>
                <a:xfrm>
                  <a:off x="6000781" y="2873882"/>
                  <a:ext cx="183832" cy="1106710"/>
                  <a:chOff x="6000781" y="2873882"/>
                  <a:chExt cx="183832" cy="1106710"/>
                </a:xfrm>
              </p:grpSpPr>
              <p:sp>
                <p:nvSpPr>
                  <p:cNvPr id="1224" name="Google Shape;1224;p11"/>
                  <p:cNvSpPr/>
                  <p:nvPr/>
                </p:nvSpPr>
                <p:spPr>
                  <a:xfrm>
                    <a:off x="6000781" y="3579971"/>
                    <a:ext cx="83820" cy="4006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820" h="400621" extrusionOk="0">
                        <a:moveTo>
                          <a:pt x="61627" y="273463"/>
                        </a:moveTo>
                        <a:cubicBezTo>
                          <a:pt x="63913" y="270129"/>
                          <a:pt x="67247" y="270224"/>
                          <a:pt x="67247" y="270224"/>
                        </a:cubicBezTo>
                        <a:lnTo>
                          <a:pt x="83820" y="2191"/>
                        </a:lnTo>
                        <a:lnTo>
                          <a:pt x="64580" y="0"/>
                        </a:lnTo>
                        <a:lnTo>
                          <a:pt x="19907" y="264795"/>
                        </a:lnTo>
                        <a:cubicBezTo>
                          <a:pt x="19907" y="264795"/>
                          <a:pt x="23241" y="265462"/>
                          <a:pt x="24670" y="269177"/>
                        </a:cubicBezTo>
                        <a:cubicBezTo>
                          <a:pt x="25908" y="272225"/>
                          <a:pt x="24860" y="276511"/>
                          <a:pt x="24860" y="276511"/>
                        </a:cubicBezTo>
                        <a:lnTo>
                          <a:pt x="0" y="394049"/>
                        </a:lnTo>
                        <a:lnTo>
                          <a:pt x="57245" y="400622"/>
                        </a:lnTo>
                        <a:lnTo>
                          <a:pt x="59627" y="280511"/>
                        </a:lnTo>
                        <a:cubicBezTo>
                          <a:pt x="59722" y="280511"/>
                          <a:pt x="59722" y="276130"/>
                          <a:pt x="61627" y="27346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524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25" name="Google Shape;1225;p11"/>
                  <p:cNvSpPr/>
                  <p:nvPr/>
                </p:nvSpPr>
                <p:spPr>
                  <a:xfrm>
                    <a:off x="6100793" y="2873882"/>
                    <a:ext cx="83820" cy="4007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820" h="400716" extrusionOk="0">
                        <a:moveTo>
                          <a:pt x="22193" y="127254"/>
                        </a:moveTo>
                        <a:cubicBezTo>
                          <a:pt x="19907" y="130588"/>
                          <a:pt x="16574" y="130493"/>
                          <a:pt x="16574" y="130493"/>
                        </a:cubicBezTo>
                        <a:lnTo>
                          <a:pt x="0" y="398526"/>
                        </a:lnTo>
                        <a:lnTo>
                          <a:pt x="19241" y="400717"/>
                        </a:lnTo>
                        <a:lnTo>
                          <a:pt x="63913" y="135922"/>
                        </a:lnTo>
                        <a:cubicBezTo>
                          <a:pt x="63913" y="135922"/>
                          <a:pt x="60579" y="135160"/>
                          <a:pt x="59150" y="131445"/>
                        </a:cubicBezTo>
                        <a:cubicBezTo>
                          <a:pt x="57912" y="128492"/>
                          <a:pt x="58960" y="124111"/>
                          <a:pt x="58960" y="124111"/>
                        </a:cubicBezTo>
                        <a:lnTo>
                          <a:pt x="83820" y="6572"/>
                        </a:lnTo>
                        <a:lnTo>
                          <a:pt x="26575" y="0"/>
                        </a:lnTo>
                        <a:lnTo>
                          <a:pt x="24194" y="120015"/>
                        </a:lnTo>
                        <a:cubicBezTo>
                          <a:pt x="24003" y="120110"/>
                          <a:pt x="24098" y="124587"/>
                          <a:pt x="22193" y="12725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524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226" name="Google Shape;1226;p11"/>
                <p:cNvGrpSpPr/>
                <p:nvPr/>
              </p:nvGrpSpPr>
              <p:grpSpPr>
                <a:xfrm>
                  <a:off x="5539390" y="3335464"/>
                  <a:ext cx="1106614" cy="183641"/>
                  <a:chOff x="5539390" y="3335464"/>
                  <a:chExt cx="1106614" cy="183641"/>
                </a:xfrm>
              </p:grpSpPr>
              <p:sp>
                <p:nvSpPr>
                  <p:cNvPr id="1227" name="Google Shape;1227;p11"/>
                  <p:cNvSpPr/>
                  <p:nvPr/>
                </p:nvSpPr>
                <p:spPr>
                  <a:xfrm>
                    <a:off x="6245383" y="3435381"/>
                    <a:ext cx="400621" cy="837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0621" h="83724" extrusionOk="0">
                        <a:moveTo>
                          <a:pt x="273463" y="22193"/>
                        </a:moveTo>
                        <a:cubicBezTo>
                          <a:pt x="270129" y="19907"/>
                          <a:pt x="270224" y="16574"/>
                          <a:pt x="270224" y="16574"/>
                        </a:cubicBezTo>
                        <a:lnTo>
                          <a:pt x="2191" y="0"/>
                        </a:lnTo>
                        <a:lnTo>
                          <a:pt x="0" y="19241"/>
                        </a:lnTo>
                        <a:lnTo>
                          <a:pt x="264795" y="63818"/>
                        </a:lnTo>
                        <a:cubicBezTo>
                          <a:pt x="264795" y="63818"/>
                          <a:pt x="265462" y="60484"/>
                          <a:pt x="269272" y="59055"/>
                        </a:cubicBezTo>
                        <a:cubicBezTo>
                          <a:pt x="272225" y="57817"/>
                          <a:pt x="276511" y="58865"/>
                          <a:pt x="276511" y="58865"/>
                        </a:cubicBezTo>
                        <a:lnTo>
                          <a:pt x="394049" y="83725"/>
                        </a:lnTo>
                        <a:lnTo>
                          <a:pt x="400622" y="26479"/>
                        </a:lnTo>
                        <a:lnTo>
                          <a:pt x="280511" y="24098"/>
                        </a:lnTo>
                        <a:cubicBezTo>
                          <a:pt x="280511" y="24098"/>
                          <a:pt x="276130" y="24098"/>
                          <a:pt x="273463" y="2219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524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28" name="Google Shape;1228;p11"/>
                  <p:cNvSpPr/>
                  <p:nvPr/>
                </p:nvSpPr>
                <p:spPr>
                  <a:xfrm>
                    <a:off x="5539390" y="3335464"/>
                    <a:ext cx="400621" cy="83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0621" h="83820" extrusionOk="0">
                        <a:moveTo>
                          <a:pt x="127064" y="61531"/>
                        </a:moveTo>
                        <a:cubicBezTo>
                          <a:pt x="130397" y="63818"/>
                          <a:pt x="130302" y="67151"/>
                          <a:pt x="130302" y="67151"/>
                        </a:cubicBezTo>
                        <a:lnTo>
                          <a:pt x="398336" y="83820"/>
                        </a:lnTo>
                        <a:lnTo>
                          <a:pt x="400622" y="64579"/>
                        </a:lnTo>
                        <a:lnTo>
                          <a:pt x="135827" y="19907"/>
                        </a:lnTo>
                        <a:cubicBezTo>
                          <a:pt x="135827" y="19907"/>
                          <a:pt x="135160" y="23241"/>
                          <a:pt x="131350" y="24670"/>
                        </a:cubicBezTo>
                        <a:cubicBezTo>
                          <a:pt x="128397" y="25908"/>
                          <a:pt x="124016" y="24860"/>
                          <a:pt x="124016" y="24860"/>
                        </a:cubicBezTo>
                        <a:lnTo>
                          <a:pt x="6572" y="0"/>
                        </a:lnTo>
                        <a:lnTo>
                          <a:pt x="0" y="57245"/>
                        </a:lnTo>
                        <a:lnTo>
                          <a:pt x="120110" y="59722"/>
                        </a:lnTo>
                        <a:cubicBezTo>
                          <a:pt x="120015" y="59626"/>
                          <a:pt x="124492" y="59626"/>
                          <a:pt x="127064" y="6153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524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229" name="Google Shape;1229;p11"/>
                <p:cNvGrpSpPr/>
                <p:nvPr/>
              </p:nvGrpSpPr>
              <p:grpSpPr>
                <a:xfrm>
                  <a:off x="5725889" y="2975800"/>
                  <a:ext cx="733711" cy="902969"/>
                  <a:chOff x="5725889" y="2975800"/>
                  <a:chExt cx="733711" cy="902969"/>
                </a:xfrm>
              </p:grpSpPr>
              <p:sp>
                <p:nvSpPr>
                  <p:cNvPr id="1230" name="Google Shape;1230;p11"/>
                  <p:cNvSpPr/>
                  <p:nvPr/>
                </p:nvSpPr>
                <p:spPr>
                  <a:xfrm>
                    <a:off x="6181375" y="3542442"/>
                    <a:ext cx="278225" cy="3363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225" h="336327" extrusionOk="0">
                        <a:moveTo>
                          <a:pt x="191262" y="207550"/>
                        </a:moveTo>
                        <a:cubicBezTo>
                          <a:pt x="190500" y="203644"/>
                          <a:pt x="192977" y="201263"/>
                          <a:pt x="192977" y="201263"/>
                        </a:cubicBezTo>
                        <a:lnTo>
                          <a:pt x="15145" y="0"/>
                        </a:lnTo>
                        <a:lnTo>
                          <a:pt x="0" y="12097"/>
                        </a:lnTo>
                        <a:lnTo>
                          <a:pt x="155734" y="230886"/>
                        </a:lnTo>
                        <a:cubicBezTo>
                          <a:pt x="155734" y="230886"/>
                          <a:pt x="158496" y="229076"/>
                          <a:pt x="162211" y="230695"/>
                        </a:cubicBezTo>
                        <a:cubicBezTo>
                          <a:pt x="165164" y="231934"/>
                          <a:pt x="167545" y="235648"/>
                          <a:pt x="167545" y="235648"/>
                        </a:cubicBezTo>
                        <a:lnTo>
                          <a:pt x="233077" y="336328"/>
                        </a:lnTo>
                        <a:lnTo>
                          <a:pt x="278225" y="300418"/>
                        </a:lnTo>
                        <a:lnTo>
                          <a:pt x="195072" y="213836"/>
                        </a:lnTo>
                        <a:cubicBezTo>
                          <a:pt x="194881" y="213931"/>
                          <a:pt x="191738" y="210788"/>
                          <a:pt x="191262" y="20755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524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31" name="Google Shape;1231;p11"/>
                  <p:cNvSpPr/>
                  <p:nvPr/>
                </p:nvSpPr>
                <p:spPr>
                  <a:xfrm>
                    <a:off x="5725889" y="2975800"/>
                    <a:ext cx="278034" cy="336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034" h="336232" extrusionOk="0">
                        <a:moveTo>
                          <a:pt x="86868" y="128683"/>
                        </a:moveTo>
                        <a:cubicBezTo>
                          <a:pt x="87630" y="132683"/>
                          <a:pt x="85154" y="134969"/>
                          <a:pt x="85154" y="134969"/>
                        </a:cubicBezTo>
                        <a:lnTo>
                          <a:pt x="262890" y="336233"/>
                        </a:lnTo>
                        <a:lnTo>
                          <a:pt x="278035" y="324231"/>
                        </a:lnTo>
                        <a:lnTo>
                          <a:pt x="122396" y="105442"/>
                        </a:lnTo>
                        <a:cubicBezTo>
                          <a:pt x="122396" y="105442"/>
                          <a:pt x="119634" y="107347"/>
                          <a:pt x="115919" y="105632"/>
                        </a:cubicBezTo>
                        <a:cubicBezTo>
                          <a:pt x="112966" y="104394"/>
                          <a:pt x="110585" y="100679"/>
                          <a:pt x="110585" y="100679"/>
                        </a:cubicBezTo>
                        <a:lnTo>
                          <a:pt x="45148" y="0"/>
                        </a:lnTo>
                        <a:lnTo>
                          <a:pt x="0" y="35814"/>
                        </a:lnTo>
                        <a:lnTo>
                          <a:pt x="83249" y="122492"/>
                        </a:lnTo>
                        <a:cubicBezTo>
                          <a:pt x="83153" y="122396"/>
                          <a:pt x="86296" y="125540"/>
                          <a:pt x="86868" y="12868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524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232" name="Google Shape;1232;p11"/>
                <p:cNvGrpSpPr/>
                <p:nvPr/>
              </p:nvGrpSpPr>
              <p:grpSpPr>
                <a:xfrm>
                  <a:off x="5641021" y="3060382"/>
                  <a:ext cx="903255" cy="733615"/>
                  <a:chOff x="5641021" y="3060382"/>
                  <a:chExt cx="903255" cy="733615"/>
                </a:xfrm>
              </p:grpSpPr>
              <p:sp>
                <p:nvSpPr>
                  <p:cNvPr id="1233" name="Google Shape;1233;p11"/>
                  <p:cNvSpPr/>
                  <p:nvPr/>
                </p:nvSpPr>
                <p:spPr>
                  <a:xfrm>
                    <a:off x="5641021" y="3515868"/>
                    <a:ext cx="336423" cy="278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423" h="278129" extrusionOk="0">
                        <a:moveTo>
                          <a:pt x="128873" y="191357"/>
                        </a:moveTo>
                        <a:cubicBezTo>
                          <a:pt x="132874" y="190595"/>
                          <a:pt x="135160" y="192976"/>
                          <a:pt x="135160" y="192976"/>
                        </a:cubicBezTo>
                        <a:lnTo>
                          <a:pt x="336423" y="15240"/>
                        </a:lnTo>
                        <a:lnTo>
                          <a:pt x="324326" y="0"/>
                        </a:lnTo>
                        <a:lnTo>
                          <a:pt x="105537" y="155734"/>
                        </a:lnTo>
                        <a:cubicBezTo>
                          <a:pt x="105537" y="155734"/>
                          <a:pt x="107347" y="158591"/>
                          <a:pt x="105728" y="162211"/>
                        </a:cubicBezTo>
                        <a:cubicBezTo>
                          <a:pt x="104489" y="165163"/>
                          <a:pt x="100679" y="167545"/>
                          <a:pt x="100679" y="167545"/>
                        </a:cubicBezTo>
                        <a:lnTo>
                          <a:pt x="0" y="232981"/>
                        </a:lnTo>
                        <a:lnTo>
                          <a:pt x="35814" y="278130"/>
                        </a:lnTo>
                        <a:lnTo>
                          <a:pt x="122396" y="194977"/>
                        </a:lnTo>
                        <a:cubicBezTo>
                          <a:pt x="122587" y="194977"/>
                          <a:pt x="125730" y="191929"/>
                          <a:pt x="128873" y="19135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524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34" name="Google Shape;1234;p11"/>
                  <p:cNvSpPr/>
                  <p:nvPr/>
                </p:nvSpPr>
                <p:spPr>
                  <a:xfrm>
                    <a:off x="6207854" y="3060382"/>
                    <a:ext cx="336422" cy="278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422" h="278225" extrusionOk="0">
                        <a:moveTo>
                          <a:pt x="207550" y="86963"/>
                        </a:moveTo>
                        <a:cubicBezTo>
                          <a:pt x="203644" y="87725"/>
                          <a:pt x="201263" y="85249"/>
                          <a:pt x="201263" y="85249"/>
                        </a:cubicBezTo>
                        <a:lnTo>
                          <a:pt x="0" y="263081"/>
                        </a:lnTo>
                        <a:lnTo>
                          <a:pt x="12097" y="278225"/>
                        </a:lnTo>
                        <a:lnTo>
                          <a:pt x="230886" y="122492"/>
                        </a:lnTo>
                        <a:cubicBezTo>
                          <a:pt x="230886" y="122492"/>
                          <a:pt x="229076" y="119634"/>
                          <a:pt x="230695" y="115919"/>
                        </a:cubicBezTo>
                        <a:cubicBezTo>
                          <a:pt x="231934" y="112967"/>
                          <a:pt x="235744" y="110585"/>
                          <a:pt x="235744" y="110585"/>
                        </a:cubicBezTo>
                        <a:lnTo>
                          <a:pt x="336423" y="45149"/>
                        </a:lnTo>
                        <a:lnTo>
                          <a:pt x="300609" y="0"/>
                        </a:lnTo>
                        <a:lnTo>
                          <a:pt x="214027" y="83249"/>
                        </a:lnTo>
                        <a:cubicBezTo>
                          <a:pt x="213931" y="83249"/>
                          <a:pt x="210788" y="86392"/>
                          <a:pt x="207550" y="8696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524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235" name="Google Shape;1235;p11"/>
              <p:cNvSpPr/>
              <p:nvPr/>
            </p:nvSpPr>
            <p:spPr>
              <a:xfrm>
                <a:off x="5863842" y="3198458"/>
                <a:ext cx="457614" cy="457586"/>
              </a:xfrm>
              <a:custGeom>
                <a:avLst/>
                <a:gdLst/>
                <a:ahLst/>
                <a:cxnLst/>
                <a:rect l="l" t="t" r="r" b="b"/>
                <a:pathLst>
                  <a:path w="457614" h="457586" extrusionOk="0">
                    <a:moveTo>
                      <a:pt x="412592" y="365035"/>
                    </a:moveTo>
                    <a:cubicBezTo>
                      <a:pt x="337345" y="466571"/>
                      <a:pt x="193993" y="487812"/>
                      <a:pt x="92552" y="412564"/>
                    </a:cubicBezTo>
                    <a:cubicBezTo>
                      <a:pt x="-8984" y="337317"/>
                      <a:pt x="-30225" y="193966"/>
                      <a:pt x="45022" y="92524"/>
                    </a:cubicBezTo>
                    <a:cubicBezTo>
                      <a:pt x="120270" y="-8917"/>
                      <a:pt x="263621" y="-30253"/>
                      <a:pt x="365063" y="44995"/>
                    </a:cubicBezTo>
                    <a:cubicBezTo>
                      <a:pt x="466599" y="120242"/>
                      <a:pt x="487840" y="263593"/>
                      <a:pt x="412592" y="3650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4917"/>
                </a:solidFill>
                <a:prstDash val="solid"/>
                <a:miter lim="5243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11"/>
              <p:cNvSpPr/>
              <p:nvPr/>
            </p:nvSpPr>
            <p:spPr>
              <a:xfrm>
                <a:off x="5907219" y="3241848"/>
                <a:ext cx="370860" cy="370847"/>
              </a:xfrm>
              <a:custGeom>
                <a:avLst/>
                <a:gdLst/>
                <a:ahLst/>
                <a:cxnLst/>
                <a:rect l="l" t="t" r="r" b="b"/>
                <a:pathLst>
                  <a:path w="370860" h="370847" extrusionOk="0">
                    <a:moveTo>
                      <a:pt x="334354" y="295832"/>
                    </a:moveTo>
                    <a:cubicBezTo>
                      <a:pt x="273394" y="378128"/>
                      <a:pt x="157284" y="395368"/>
                      <a:pt x="74988" y="334313"/>
                    </a:cubicBezTo>
                    <a:cubicBezTo>
                      <a:pt x="-7213" y="273353"/>
                      <a:pt x="-24548" y="157243"/>
                      <a:pt x="36507" y="74947"/>
                    </a:cubicBezTo>
                    <a:cubicBezTo>
                      <a:pt x="97467" y="-7254"/>
                      <a:pt x="213577" y="-24494"/>
                      <a:pt x="295873" y="36466"/>
                    </a:cubicBezTo>
                    <a:cubicBezTo>
                      <a:pt x="378074" y="97521"/>
                      <a:pt x="395409" y="213631"/>
                      <a:pt x="334354" y="2958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4917"/>
                </a:solidFill>
                <a:prstDash val="solid"/>
                <a:miter lim="5243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7" name="Google Shape;1237;p11"/>
              <p:cNvSpPr/>
              <p:nvPr/>
            </p:nvSpPr>
            <p:spPr>
              <a:xfrm>
                <a:off x="5977584" y="3312131"/>
                <a:ext cx="230220" cy="230308"/>
              </a:xfrm>
              <a:custGeom>
                <a:avLst/>
                <a:gdLst/>
                <a:ahLst/>
                <a:cxnLst/>
                <a:rect l="l" t="t" r="r" b="b"/>
                <a:pathLst>
                  <a:path w="230220" h="230308" extrusionOk="0">
                    <a:moveTo>
                      <a:pt x="207601" y="183734"/>
                    </a:moveTo>
                    <a:cubicBezTo>
                      <a:pt x="169692" y="234788"/>
                      <a:pt x="97587" y="245552"/>
                      <a:pt x="46533" y="207642"/>
                    </a:cubicBezTo>
                    <a:cubicBezTo>
                      <a:pt x="-4521" y="169733"/>
                      <a:pt x="-15189" y="97628"/>
                      <a:pt x="22626" y="46574"/>
                    </a:cubicBezTo>
                    <a:cubicBezTo>
                      <a:pt x="60440" y="-4480"/>
                      <a:pt x="132544" y="-15243"/>
                      <a:pt x="183598" y="22667"/>
                    </a:cubicBezTo>
                    <a:cubicBezTo>
                      <a:pt x="234747" y="60481"/>
                      <a:pt x="245415" y="132680"/>
                      <a:pt x="207601" y="1837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4917"/>
                </a:solidFill>
                <a:prstDash val="solid"/>
                <a:miter lim="5243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p11"/>
              <p:cNvSpPr/>
              <p:nvPr/>
            </p:nvSpPr>
            <p:spPr>
              <a:xfrm>
                <a:off x="5465747" y="2800335"/>
                <a:ext cx="1253866" cy="1253894"/>
              </a:xfrm>
              <a:custGeom>
                <a:avLst/>
                <a:gdLst/>
                <a:ahLst/>
                <a:cxnLst/>
                <a:rect l="l" t="t" r="r" b="b"/>
                <a:pathLst>
                  <a:path w="1253866" h="1253894" extrusionOk="0">
                    <a:moveTo>
                      <a:pt x="1000235" y="123363"/>
                    </a:moveTo>
                    <a:cubicBezTo>
                      <a:pt x="722200" y="-82853"/>
                      <a:pt x="329580" y="-24560"/>
                      <a:pt x="123363" y="253570"/>
                    </a:cubicBezTo>
                    <a:cubicBezTo>
                      <a:pt x="-82853" y="531700"/>
                      <a:pt x="-24560" y="924321"/>
                      <a:pt x="253570" y="1130537"/>
                    </a:cubicBezTo>
                    <a:cubicBezTo>
                      <a:pt x="531700" y="1336753"/>
                      <a:pt x="924321" y="1278460"/>
                      <a:pt x="1130537" y="1000235"/>
                    </a:cubicBezTo>
                    <a:cubicBezTo>
                      <a:pt x="1336753" y="722200"/>
                      <a:pt x="1278365" y="329580"/>
                      <a:pt x="1000235" y="123363"/>
                    </a:cubicBezTo>
                    <a:close/>
                    <a:moveTo>
                      <a:pt x="303957" y="1062529"/>
                    </a:moveTo>
                    <a:cubicBezTo>
                      <a:pt x="63451" y="884125"/>
                      <a:pt x="12969" y="544559"/>
                      <a:pt x="191372" y="303957"/>
                    </a:cubicBezTo>
                    <a:cubicBezTo>
                      <a:pt x="369680" y="63356"/>
                      <a:pt x="709342" y="12969"/>
                      <a:pt x="949848" y="191372"/>
                    </a:cubicBezTo>
                    <a:cubicBezTo>
                      <a:pt x="1190449" y="369775"/>
                      <a:pt x="1240837" y="709342"/>
                      <a:pt x="1062529" y="949848"/>
                    </a:cubicBezTo>
                    <a:cubicBezTo>
                      <a:pt x="884125" y="1190449"/>
                      <a:pt x="544559" y="1240837"/>
                      <a:pt x="303957" y="1062529"/>
                    </a:cubicBezTo>
                    <a:close/>
                  </a:path>
                </a:pathLst>
              </a:custGeom>
              <a:solidFill>
                <a:srgbClr val="FF4917"/>
              </a:solidFill>
              <a:ln w="9525" cap="flat" cmpd="sng">
                <a:solidFill>
                  <a:srgbClr val="FF4917"/>
                </a:solidFill>
                <a:prstDash val="solid"/>
                <a:miter lim="5243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39" name="Google Shape;1239;p11"/>
              <p:cNvGrpSpPr/>
              <p:nvPr/>
            </p:nvGrpSpPr>
            <p:grpSpPr>
              <a:xfrm>
                <a:off x="5495097" y="2829686"/>
                <a:ext cx="1195104" cy="1195203"/>
                <a:chOff x="5495097" y="2829686"/>
                <a:chExt cx="1195104" cy="1195203"/>
              </a:xfrm>
            </p:grpSpPr>
            <p:sp>
              <p:nvSpPr>
                <p:cNvPr id="1240" name="Google Shape;1240;p11"/>
                <p:cNvSpPr/>
                <p:nvPr/>
              </p:nvSpPr>
              <p:spPr>
                <a:xfrm>
                  <a:off x="5495097" y="2829686"/>
                  <a:ext cx="1195104" cy="1195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104" h="1195203" extrusionOk="0">
                      <a:moveTo>
                        <a:pt x="242127" y="1078040"/>
                      </a:moveTo>
                      <a:lnTo>
                        <a:pt x="241651" y="1077659"/>
                      </a:lnTo>
                      <a:cubicBezTo>
                        <a:pt x="236221" y="1073658"/>
                        <a:pt x="234792" y="1065752"/>
                        <a:pt x="238793" y="1060323"/>
                      </a:cubicBezTo>
                      <a:cubicBezTo>
                        <a:pt x="242889" y="1054799"/>
                        <a:pt x="250318" y="1053560"/>
                        <a:pt x="255747" y="1057561"/>
                      </a:cubicBezTo>
                      <a:lnTo>
                        <a:pt x="256700" y="1058323"/>
                      </a:lnTo>
                      <a:cubicBezTo>
                        <a:pt x="262129" y="1062323"/>
                        <a:pt x="263272" y="1070039"/>
                        <a:pt x="259272" y="1075563"/>
                      </a:cubicBezTo>
                      <a:cubicBezTo>
                        <a:pt x="255271" y="1080992"/>
                        <a:pt x="247556" y="1082135"/>
                        <a:pt x="242127" y="1078040"/>
                      </a:cubicBezTo>
                      <a:close/>
                      <a:moveTo>
                        <a:pt x="212028" y="1054322"/>
                      </a:moveTo>
                      <a:cubicBezTo>
                        <a:pt x="211837" y="1054227"/>
                        <a:pt x="211647" y="1054037"/>
                        <a:pt x="211456" y="1053846"/>
                      </a:cubicBezTo>
                      <a:lnTo>
                        <a:pt x="210408" y="1052894"/>
                      </a:lnTo>
                      <a:cubicBezTo>
                        <a:pt x="205265" y="1048512"/>
                        <a:pt x="204693" y="1040701"/>
                        <a:pt x="209075" y="1035558"/>
                      </a:cubicBezTo>
                      <a:cubicBezTo>
                        <a:pt x="213456" y="1030415"/>
                        <a:pt x="221077" y="1029748"/>
                        <a:pt x="226410" y="1034225"/>
                      </a:cubicBezTo>
                      <a:cubicBezTo>
                        <a:pt x="231649" y="1038606"/>
                        <a:pt x="232697" y="1046702"/>
                        <a:pt x="228411" y="1051941"/>
                      </a:cubicBezTo>
                      <a:cubicBezTo>
                        <a:pt x="224220" y="1056989"/>
                        <a:pt x="217266" y="1058132"/>
                        <a:pt x="212028" y="1054322"/>
                      </a:cubicBezTo>
                      <a:close/>
                      <a:moveTo>
                        <a:pt x="272512" y="1099185"/>
                      </a:moveTo>
                      <a:cubicBezTo>
                        <a:pt x="267368" y="1095375"/>
                        <a:pt x="266035" y="1088136"/>
                        <a:pt x="269464" y="1082707"/>
                      </a:cubicBezTo>
                      <a:cubicBezTo>
                        <a:pt x="273083" y="1076992"/>
                        <a:pt x="280703" y="1075277"/>
                        <a:pt x="286418" y="1078897"/>
                      </a:cubicBezTo>
                      <a:lnTo>
                        <a:pt x="287561" y="1079659"/>
                      </a:lnTo>
                      <a:cubicBezTo>
                        <a:pt x="293371" y="1083374"/>
                        <a:pt x="294895" y="1090994"/>
                        <a:pt x="291085" y="1096709"/>
                      </a:cubicBezTo>
                      <a:cubicBezTo>
                        <a:pt x="287371" y="1102328"/>
                        <a:pt x="279751" y="1103948"/>
                        <a:pt x="274036" y="1100233"/>
                      </a:cubicBezTo>
                      <a:lnTo>
                        <a:pt x="273083" y="1099661"/>
                      </a:lnTo>
                      <a:cubicBezTo>
                        <a:pt x="273083" y="1099471"/>
                        <a:pt x="272797" y="1099376"/>
                        <a:pt x="272512" y="1099185"/>
                      </a:cubicBezTo>
                      <a:close/>
                      <a:moveTo>
                        <a:pt x="305373" y="1118902"/>
                      </a:moveTo>
                      <a:cubicBezTo>
                        <a:pt x="300515" y="1115282"/>
                        <a:pt x="298896" y="1108520"/>
                        <a:pt x="301944" y="1103090"/>
                      </a:cubicBezTo>
                      <a:cubicBezTo>
                        <a:pt x="305278" y="1097090"/>
                        <a:pt x="312707" y="1094994"/>
                        <a:pt x="318708" y="1098328"/>
                      </a:cubicBezTo>
                      <a:lnTo>
                        <a:pt x="319756" y="1098899"/>
                      </a:lnTo>
                      <a:cubicBezTo>
                        <a:pt x="325756" y="1102138"/>
                        <a:pt x="327852" y="1109663"/>
                        <a:pt x="324518" y="1115663"/>
                      </a:cubicBezTo>
                      <a:cubicBezTo>
                        <a:pt x="321184" y="1121664"/>
                        <a:pt x="313755" y="1123760"/>
                        <a:pt x="307754" y="1120426"/>
                      </a:cubicBezTo>
                      <a:lnTo>
                        <a:pt x="306706" y="1119759"/>
                      </a:lnTo>
                      <a:cubicBezTo>
                        <a:pt x="306230" y="1119473"/>
                        <a:pt x="305754" y="1119283"/>
                        <a:pt x="305373" y="1118902"/>
                      </a:cubicBezTo>
                      <a:close/>
                      <a:moveTo>
                        <a:pt x="183643" y="1028700"/>
                      </a:moveTo>
                      <a:cubicBezTo>
                        <a:pt x="183262" y="1028414"/>
                        <a:pt x="182786" y="1028033"/>
                        <a:pt x="182405" y="1027652"/>
                      </a:cubicBezTo>
                      <a:lnTo>
                        <a:pt x="181548" y="1026795"/>
                      </a:lnTo>
                      <a:cubicBezTo>
                        <a:pt x="176690" y="1022033"/>
                        <a:pt x="176595" y="1014317"/>
                        <a:pt x="181262" y="1009364"/>
                      </a:cubicBezTo>
                      <a:cubicBezTo>
                        <a:pt x="185929" y="1004507"/>
                        <a:pt x="193740" y="1004221"/>
                        <a:pt x="198597" y="1009079"/>
                      </a:cubicBezTo>
                      <a:lnTo>
                        <a:pt x="199455" y="1009936"/>
                      </a:lnTo>
                      <a:cubicBezTo>
                        <a:pt x="204312" y="1014698"/>
                        <a:pt x="204503" y="1022414"/>
                        <a:pt x="199740" y="1027367"/>
                      </a:cubicBezTo>
                      <a:cubicBezTo>
                        <a:pt x="195454" y="1031843"/>
                        <a:pt x="188501" y="1032320"/>
                        <a:pt x="183643" y="1028700"/>
                      </a:cubicBezTo>
                      <a:close/>
                      <a:moveTo>
                        <a:pt x="339377" y="1136428"/>
                      </a:moveTo>
                      <a:cubicBezTo>
                        <a:pt x="334805" y="1133094"/>
                        <a:pt x="333090" y="1126808"/>
                        <a:pt x="335567" y="1121474"/>
                      </a:cubicBezTo>
                      <a:cubicBezTo>
                        <a:pt x="338425" y="1115282"/>
                        <a:pt x="345663" y="1112615"/>
                        <a:pt x="351855" y="1115473"/>
                      </a:cubicBezTo>
                      <a:lnTo>
                        <a:pt x="353188" y="1116140"/>
                      </a:lnTo>
                      <a:cubicBezTo>
                        <a:pt x="359284" y="1119092"/>
                        <a:pt x="361856" y="1126427"/>
                        <a:pt x="358903" y="1132523"/>
                      </a:cubicBezTo>
                      <a:cubicBezTo>
                        <a:pt x="355951" y="1138619"/>
                        <a:pt x="348616" y="1141190"/>
                        <a:pt x="342425" y="1138238"/>
                      </a:cubicBezTo>
                      <a:lnTo>
                        <a:pt x="341568" y="1137761"/>
                      </a:lnTo>
                      <a:cubicBezTo>
                        <a:pt x="340806" y="1137380"/>
                        <a:pt x="340044" y="1136999"/>
                        <a:pt x="339377" y="1136428"/>
                      </a:cubicBezTo>
                      <a:close/>
                      <a:moveTo>
                        <a:pt x="156878" y="1001173"/>
                      </a:moveTo>
                      <a:cubicBezTo>
                        <a:pt x="156306" y="1000697"/>
                        <a:pt x="155735" y="1000220"/>
                        <a:pt x="155164" y="999649"/>
                      </a:cubicBezTo>
                      <a:lnTo>
                        <a:pt x="154211" y="998601"/>
                      </a:lnTo>
                      <a:cubicBezTo>
                        <a:pt x="149734" y="993553"/>
                        <a:pt x="150210" y="985742"/>
                        <a:pt x="155259" y="981266"/>
                      </a:cubicBezTo>
                      <a:cubicBezTo>
                        <a:pt x="160307" y="976789"/>
                        <a:pt x="168117" y="977265"/>
                        <a:pt x="172594" y="982313"/>
                      </a:cubicBezTo>
                      <a:cubicBezTo>
                        <a:pt x="177166" y="987362"/>
                        <a:pt x="177261" y="995458"/>
                        <a:pt x="172213" y="1000030"/>
                      </a:cubicBezTo>
                      <a:cubicBezTo>
                        <a:pt x="167832" y="1004126"/>
                        <a:pt x="161545" y="1004602"/>
                        <a:pt x="156878" y="1001173"/>
                      </a:cubicBezTo>
                      <a:close/>
                      <a:moveTo>
                        <a:pt x="132113" y="972122"/>
                      </a:moveTo>
                      <a:cubicBezTo>
                        <a:pt x="131256" y="971455"/>
                        <a:pt x="130494" y="970693"/>
                        <a:pt x="129732" y="969836"/>
                      </a:cubicBezTo>
                      <a:lnTo>
                        <a:pt x="129065" y="968978"/>
                      </a:lnTo>
                      <a:cubicBezTo>
                        <a:pt x="124779" y="963644"/>
                        <a:pt x="125636" y="955929"/>
                        <a:pt x="130875" y="951738"/>
                      </a:cubicBezTo>
                      <a:cubicBezTo>
                        <a:pt x="136114" y="947452"/>
                        <a:pt x="144019" y="948309"/>
                        <a:pt x="148210" y="953548"/>
                      </a:cubicBezTo>
                      <a:lnTo>
                        <a:pt x="149067" y="954691"/>
                      </a:lnTo>
                      <a:cubicBezTo>
                        <a:pt x="153258" y="960025"/>
                        <a:pt x="152306" y="967740"/>
                        <a:pt x="146972" y="971931"/>
                      </a:cubicBezTo>
                      <a:cubicBezTo>
                        <a:pt x="142590" y="975455"/>
                        <a:pt x="136494" y="975360"/>
                        <a:pt x="132113" y="972122"/>
                      </a:cubicBezTo>
                      <a:close/>
                      <a:moveTo>
                        <a:pt x="374429" y="1151763"/>
                      </a:moveTo>
                      <a:cubicBezTo>
                        <a:pt x="370048" y="1148525"/>
                        <a:pt x="368238" y="1142524"/>
                        <a:pt x="370333" y="1137285"/>
                      </a:cubicBezTo>
                      <a:cubicBezTo>
                        <a:pt x="372905" y="1130999"/>
                        <a:pt x="380049" y="1127951"/>
                        <a:pt x="386335" y="1130522"/>
                      </a:cubicBezTo>
                      <a:cubicBezTo>
                        <a:pt x="392717" y="1132999"/>
                        <a:pt x="396241" y="1140333"/>
                        <a:pt x="393860" y="1146620"/>
                      </a:cubicBezTo>
                      <a:cubicBezTo>
                        <a:pt x="391383" y="1153001"/>
                        <a:pt x="384716" y="1156240"/>
                        <a:pt x="378430" y="1153859"/>
                      </a:cubicBezTo>
                      <a:lnTo>
                        <a:pt x="377191" y="1153287"/>
                      </a:lnTo>
                      <a:cubicBezTo>
                        <a:pt x="376143" y="1152906"/>
                        <a:pt x="375286" y="1152335"/>
                        <a:pt x="374429" y="1151763"/>
                      </a:cubicBezTo>
                      <a:close/>
                      <a:moveTo>
                        <a:pt x="410529" y="1164717"/>
                      </a:moveTo>
                      <a:cubicBezTo>
                        <a:pt x="406433" y="1161669"/>
                        <a:pt x="404528" y="1156145"/>
                        <a:pt x="406147" y="1151001"/>
                      </a:cubicBezTo>
                      <a:cubicBezTo>
                        <a:pt x="408243" y="1144524"/>
                        <a:pt x="415196" y="1141000"/>
                        <a:pt x="421673" y="1143095"/>
                      </a:cubicBezTo>
                      <a:cubicBezTo>
                        <a:pt x="428150" y="1145191"/>
                        <a:pt x="432246" y="1152239"/>
                        <a:pt x="430246" y="1158716"/>
                      </a:cubicBezTo>
                      <a:cubicBezTo>
                        <a:pt x="428245" y="1165193"/>
                        <a:pt x="421863" y="1169003"/>
                        <a:pt x="415386" y="1167003"/>
                      </a:cubicBezTo>
                      <a:lnTo>
                        <a:pt x="414148" y="1166527"/>
                      </a:lnTo>
                      <a:cubicBezTo>
                        <a:pt x="412719" y="1166146"/>
                        <a:pt x="411481" y="1165479"/>
                        <a:pt x="410529" y="1164717"/>
                      </a:cubicBezTo>
                      <a:close/>
                      <a:moveTo>
                        <a:pt x="109158" y="941261"/>
                      </a:moveTo>
                      <a:cubicBezTo>
                        <a:pt x="108205" y="940499"/>
                        <a:pt x="107253" y="939641"/>
                        <a:pt x="106491" y="938498"/>
                      </a:cubicBezTo>
                      <a:lnTo>
                        <a:pt x="105729" y="937451"/>
                      </a:lnTo>
                      <a:cubicBezTo>
                        <a:pt x="101919" y="931831"/>
                        <a:pt x="103347" y="924211"/>
                        <a:pt x="108967" y="920306"/>
                      </a:cubicBezTo>
                      <a:cubicBezTo>
                        <a:pt x="114587" y="916496"/>
                        <a:pt x="122207" y="917829"/>
                        <a:pt x="126017" y="923449"/>
                      </a:cubicBezTo>
                      <a:cubicBezTo>
                        <a:pt x="129922" y="928973"/>
                        <a:pt x="128874" y="937165"/>
                        <a:pt x="123350" y="941070"/>
                      </a:cubicBezTo>
                      <a:cubicBezTo>
                        <a:pt x="118873" y="944213"/>
                        <a:pt x="113253" y="944309"/>
                        <a:pt x="109158" y="941261"/>
                      </a:cubicBezTo>
                      <a:close/>
                      <a:moveTo>
                        <a:pt x="447295" y="1175290"/>
                      </a:moveTo>
                      <a:cubicBezTo>
                        <a:pt x="443390" y="1172432"/>
                        <a:pt x="441485" y="1167479"/>
                        <a:pt x="442723" y="1162526"/>
                      </a:cubicBezTo>
                      <a:cubicBezTo>
                        <a:pt x="444342" y="1155954"/>
                        <a:pt x="451010" y="1151858"/>
                        <a:pt x="457582" y="1153478"/>
                      </a:cubicBezTo>
                      <a:lnTo>
                        <a:pt x="458916" y="1153859"/>
                      </a:lnTo>
                      <a:cubicBezTo>
                        <a:pt x="465488" y="1155478"/>
                        <a:pt x="469488" y="1162241"/>
                        <a:pt x="467774" y="1168813"/>
                      </a:cubicBezTo>
                      <a:cubicBezTo>
                        <a:pt x="466059" y="1175385"/>
                        <a:pt x="459392" y="1179386"/>
                        <a:pt x="452820" y="1177671"/>
                      </a:cubicBezTo>
                      <a:lnTo>
                        <a:pt x="451677" y="1177385"/>
                      </a:lnTo>
                      <a:cubicBezTo>
                        <a:pt x="450058" y="1176909"/>
                        <a:pt x="448533" y="1176242"/>
                        <a:pt x="447295" y="1175290"/>
                      </a:cubicBezTo>
                      <a:close/>
                      <a:moveTo>
                        <a:pt x="88298" y="909066"/>
                      </a:moveTo>
                      <a:cubicBezTo>
                        <a:pt x="87155" y="908209"/>
                        <a:pt x="86107" y="907066"/>
                        <a:pt x="85250" y="905732"/>
                      </a:cubicBezTo>
                      <a:lnTo>
                        <a:pt x="84488" y="904399"/>
                      </a:lnTo>
                      <a:cubicBezTo>
                        <a:pt x="81059" y="898493"/>
                        <a:pt x="83154" y="890969"/>
                        <a:pt x="88965" y="887635"/>
                      </a:cubicBezTo>
                      <a:cubicBezTo>
                        <a:pt x="94870" y="884206"/>
                        <a:pt x="102395" y="886206"/>
                        <a:pt x="105729" y="892207"/>
                      </a:cubicBezTo>
                      <a:cubicBezTo>
                        <a:pt x="109253" y="898017"/>
                        <a:pt x="107729" y="906018"/>
                        <a:pt x="101823" y="909447"/>
                      </a:cubicBezTo>
                      <a:cubicBezTo>
                        <a:pt x="97442" y="912114"/>
                        <a:pt x="92108" y="911924"/>
                        <a:pt x="88298" y="909066"/>
                      </a:cubicBezTo>
                      <a:close/>
                      <a:moveTo>
                        <a:pt x="484633" y="1183386"/>
                      </a:moveTo>
                      <a:cubicBezTo>
                        <a:pt x="481014" y="1180719"/>
                        <a:pt x="479013" y="1176242"/>
                        <a:pt x="479776" y="1171575"/>
                      </a:cubicBezTo>
                      <a:cubicBezTo>
                        <a:pt x="480823" y="1164908"/>
                        <a:pt x="487205" y="1160336"/>
                        <a:pt x="493873" y="1161383"/>
                      </a:cubicBezTo>
                      <a:lnTo>
                        <a:pt x="495397" y="1161574"/>
                      </a:lnTo>
                      <a:cubicBezTo>
                        <a:pt x="502159" y="1162907"/>
                        <a:pt x="506446" y="1169289"/>
                        <a:pt x="505207" y="1175957"/>
                      </a:cubicBezTo>
                      <a:cubicBezTo>
                        <a:pt x="503969" y="1182624"/>
                        <a:pt x="497492" y="1187006"/>
                        <a:pt x="490825" y="1185767"/>
                      </a:cubicBezTo>
                      <a:lnTo>
                        <a:pt x="489967" y="1185577"/>
                      </a:lnTo>
                      <a:cubicBezTo>
                        <a:pt x="487967" y="1185291"/>
                        <a:pt x="486157" y="1184529"/>
                        <a:pt x="484633" y="1183386"/>
                      </a:cubicBezTo>
                      <a:close/>
                      <a:moveTo>
                        <a:pt x="69629" y="875538"/>
                      </a:moveTo>
                      <a:cubicBezTo>
                        <a:pt x="68200" y="874490"/>
                        <a:pt x="67057" y="873157"/>
                        <a:pt x="66200" y="871538"/>
                      </a:cubicBezTo>
                      <a:lnTo>
                        <a:pt x="65438" y="870204"/>
                      </a:lnTo>
                      <a:cubicBezTo>
                        <a:pt x="62485" y="864108"/>
                        <a:pt x="64962" y="856679"/>
                        <a:pt x="71058" y="853726"/>
                      </a:cubicBezTo>
                      <a:cubicBezTo>
                        <a:pt x="77154" y="850678"/>
                        <a:pt x="84583" y="853250"/>
                        <a:pt x="87536" y="859346"/>
                      </a:cubicBezTo>
                      <a:cubicBezTo>
                        <a:pt x="90679" y="865346"/>
                        <a:pt x="88584" y="873252"/>
                        <a:pt x="82488" y="876395"/>
                      </a:cubicBezTo>
                      <a:cubicBezTo>
                        <a:pt x="78297" y="878586"/>
                        <a:pt x="73248" y="878205"/>
                        <a:pt x="69629" y="875538"/>
                      </a:cubicBezTo>
                      <a:close/>
                      <a:moveTo>
                        <a:pt x="522448" y="1189006"/>
                      </a:moveTo>
                      <a:cubicBezTo>
                        <a:pt x="519114" y="1186529"/>
                        <a:pt x="517113" y="1182434"/>
                        <a:pt x="517494" y="1177957"/>
                      </a:cubicBezTo>
                      <a:cubicBezTo>
                        <a:pt x="518161" y="1171194"/>
                        <a:pt x="524162" y="1166241"/>
                        <a:pt x="530925" y="1166908"/>
                      </a:cubicBezTo>
                      <a:lnTo>
                        <a:pt x="532544" y="1167098"/>
                      </a:lnTo>
                      <a:cubicBezTo>
                        <a:pt x="539307" y="1167956"/>
                        <a:pt x="544069" y="1174052"/>
                        <a:pt x="543212" y="1180814"/>
                      </a:cubicBezTo>
                      <a:cubicBezTo>
                        <a:pt x="542450" y="1187482"/>
                        <a:pt x="536259" y="1192340"/>
                        <a:pt x="529496" y="1191482"/>
                      </a:cubicBezTo>
                      <a:lnTo>
                        <a:pt x="528544" y="1191387"/>
                      </a:lnTo>
                      <a:cubicBezTo>
                        <a:pt x="526353" y="1191197"/>
                        <a:pt x="524257" y="1190244"/>
                        <a:pt x="522448" y="1189006"/>
                      </a:cubicBezTo>
                      <a:close/>
                      <a:moveTo>
                        <a:pt x="53246" y="840867"/>
                      </a:moveTo>
                      <a:cubicBezTo>
                        <a:pt x="51722" y="839724"/>
                        <a:pt x="50388" y="838200"/>
                        <a:pt x="49531" y="836200"/>
                      </a:cubicBezTo>
                      <a:lnTo>
                        <a:pt x="48864" y="834771"/>
                      </a:lnTo>
                      <a:cubicBezTo>
                        <a:pt x="46293" y="828485"/>
                        <a:pt x="49341" y="821341"/>
                        <a:pt x="55532" y="818674"/>
                      </a:cubicBezTo>
                      <a:cubicBezTo>
                        <a:pt x="61818" y="816102"/>
                        <a:pt x="68962" y="819055"/>
                        <a:pt x="71534" y="825341"/>
                      </a:cubicBezTo>
                      <a:cubicBezTo>
                        <a:pt x="74296" y="831533"/>
                        <a:pt x="71629" y="839248"/>
                        <a:pt x="65438" y="842010"/>
                      </a:cubicBezTo>
                      <a:cubicBezTo>
                        <a:pt x="61247" y="843915"/>
                        <a:pt x="56580" y="843344"/>
                        <a:pt x="53246" y="840867"/>
                      </a:cubicBezTo>
                      <a:close/>
                      <a:moveTo>
                        <a:pt x="560643" y="1192149"/>
                      </a:moveTo>
                      <a:cubicBezTo>
                        <a:pt x="557404" y="1189768"/>
                        <a:pt x="555404" y="1185863"/>
                        <a:pt x="555690" y="1181576"/>
                      </a:cubicBezTo>
                      <a:cubicBezTo>
                        <a:pt x="556071" y="1174814"/>
                        <a:pt x="561881" y="1169670"/>
                        <a:pt x="568644" y="1170051"/>
                      </a:cubicBezTo>
                      <a:cubicBezTo>
                        <a:pt x="575407" y="1170432"/>
                        <a:pt x="581217" y="1176242"/>
                        <a:pt x="580836" y="1183005"/>
                      </a:cubicBezTo>
                      <a:cubicBezTo>
                        <a:pt x="580455" y="1189768"/>
                        <a:pt x="575407" y="1195006"/>
                        <a:pt x="568644" y="1194721"/>
                      </a:cubicBezTo>
                      <a:cubicBezTo>
                        <a:pt x="568549" y="1194721"/>
                        <a:pt x="567310" y="1194626"/>
                        <a:pt x="567215" y="1194626"/>
                      </a:cubicBezTo>
                      <a:cubicBezTo>
                        <a:pt x="564739" y="1194435"/>
                        <a:pt x="562453" y="1193483"/>
                        <a:pt x="560643" y="1192149"/>
                      </a:cubicBezTo>
                      <a:close/>
                      <a:moveTo>
                        <a:pt x="39054" y="805148"/>
                      </a:moveTo>
                      <a:cubicBezTo>
                        <a:pt x="37339" y="803815"/>
                        <a:pt x="35910" y="802100"/>
                        <a:pt x="35053" y="799814"/>
                      </a:cubicBezTo>
                      <a:lnTo>
                        <a:pt x="34482" y="798290"/>
                      </a:lnTo>
                      <a:cubicBezTo>
                        <a:pt x="32291" y="791909"/>
                        <a:pt x="35815" y="784860"/>
                        <a:pt x="42197" y="782765"/>
                      </a:cubicBezTo>
                      <a:cubicBezTo>
                        <a:pt x="48674" y="780574"/>
                        <a:pt x="55627" y="784098"/>
                        <a:pt x="57818" y="790480"/>
                      </a:cubicBezTo>
                      <a:cubicBezTo>
                        <a:pt x="60199" y="796862"/>
                        <a:pt x="57056" y="804291"/>
                        <a:pt x="50674" y="806672"/>
                      </a:cubicBezTo>
                      <a:cubicBezTo>
                        <a:pt x="46578" y="808196"/>
                        <a:pt x="42292" y="807530"/>
                        <a:pt x="39054" y="805148"/>
                      </a:cubicBezTo>
                      <a:close/>
                      <a:moveTo>
                        <a:pt x="598838" y="1192816"/>
                      </a:moveTo>
                      <a:cubicBezTo>
                        <a:pt x="595885" y="1190625"/>
                        <a:pt x="593885" y="1187101"/>
                        <a:pt x="593885" y="1183005"/>
                      </a:cubicBezTo>
                      <a:cubicBezTo>
                        <a:pt x="593790" y="1176242"/>
                        <a:pt x="599219" y="1170623"/>
                        <a:pt x="605982" y="1170623"/>
                      </a:cubicBezTo>
                      <a:cubicBezTo>
                        <a:pt x="612745" y="1170527"/>
                        <a:pt x="618936" y="1175861"/>
                        <a:pt x="619031" y="1182719"/>
                      </a:cubicBezTo>
                      <a:cubicBezTo>
                        <a:pt x="619221" y="1189482"/>
                        <a:pt x="614459" y="1195006"/>
                        <a:pt x="607696" y="1195197"/>
                      </a:cubicBezTo>
                      <a:cubicBezTo>
                        <a:pt x="607696" y="1195197"/>
                        <a:pt x="606363" y="1195197"/>
                        <a:pt x="606363" y="1195197"/>
                      </a:cubicBezTo>
                      <a:cubicBezTo>
                        <a:pt x="603505" y="1195292"/>
                        <a:pt x="600933" y="1194340"/>
                        <a:pt x="598838" y="1192816"/>
                      </a:cubicBezTo>
                      <a:close/>
                      <a:moveTo>
                        <a:pt x="27528" y="768953"/>
                      </a:moveTo>
                      <a:cubicBezTo>
                        <a:pt x="25433" y="767429"/>
                        <a:pt x="23814" y="765143"/>
                        <a:pt x="22956" y="762381"/>
                      </a:cubicBezTo>
                      <a:lnTo>
                        <a:pt x="22766" y="761524"/>
                      </a:lnTo>
                      <a:cubicBezTo>
                        <a:pt x="20766" y="755047"/>
                        <a:pt x="24385" y="748189"/>
                        <a:pt x="30862" y="746189"/>
                      </a:cubicBezTo>
                      <a:cubicBezTo>
                        <a:pt x="37339" y="744188"/>
                        <a:pt x="44197" y="747808"/>
                        <a:pt x="46293" y="754285"/>
                      </a:cubicBezTo>
                      <a:lnTo>
                        <a:pt x="46769" y="755809"/>
                      </a:lnTo>
                      <a:cubicBezTo>
                        <a:pt x="48579" y="762381"/>
                        <a:pt x="44769" y="769144"/>
                        <a:pt x="38196" y="770954"/>
                      </a:cubicBezTo>
                      <a:cubicBezTo>
                        <a:pt x="34386" y="772001"/>
                        <a:pt x="30481" y="771144"/>
                        <a:pt x="27528" y="768953"/>
                      </a:cubicBezTo>
                      <a:close/>
                      <a:moveTo>
                        <a:pt x="637129" y="1190911"/>
                      </a:moveTo>
                      <a:cubicBezTo>
                        <a:pt x="634462" y="1188911"/>
                        <a:pt x="632556" y="1185767"/>
                        <a:pt x="632175" y="1182243"/>
                      </a:cubicBezTo>
                      <a:cubicBezTo>
                        <a:pt x="631509" y="1175480"/>
                        <a:pt x="636557" y="1169480"/>
                        <a:pt x="643225" y="1168813"/>
                      </a:cubicBezTo>
                      <a:cubicBezTo>
                        <a:pt x="643320" y="1168813"/>
                        <a:pt x="644653" y="1168718"/>
                        <a:pt x="644653" y="1168718"/>
                      </a:cubicBezTo>
                      <a:cubicBezTo>
                        <a:pt x="651416" y="1168146"/>
                        <a:pt x="657321" y="1173194"/>
                        <a:pt x="657893" y="1180052"/>
                      </a:cubicBezTo>
                      <a:cubicBezTo>
                        <a:pt x="658369" y="1186815"/>
                        <a:pt x="653321" y="1192721"/>
                        <a:pt x="646558" y="1193197"/>
                      </a:cubicBezTo>
                      <a:lnTo>
                        <a:pt x="645606" y="1180910"/>
                      </a:lnTo>
                      <a:lnTo>
                        <a:pt x="645606" y="1193292"/>
                      </a:lnTo>
                      <a:cubicBezTo>
                        <a:pt x="642463" y="1193673"/>
                        <a:pt x="639415" y="1192721"/>
                        <a:pt x="637129" y="1190911"/>
                      </a:cubicBezTo>
                      <a:close/>
                      <a:moveTo>
                        <a:pt x="18003" y="731520"/>
                      </a:moveTo>
                      <a:cubicBezTo>
                        <a:pt x="15813" y="729901"/>
                        <a:pt x="14193" y="727520"/>
                        <a:pt x="13622" y="724662"/>
                      </a:cubicBezTo>
                      <a:lnTo>
                        <a:pt x="13336" y="723138"/>
                      </a:lnTo>
                      <a:cubicBezTo>
                        <a:pt x="12098" y="716471"/>
                        <a:pt x="16384" y="709994"/>
                        <a:pt x="23052" y="708755"/>
                      </a:cubicBezTo>
                      <a:cubicBezTo>
                        <a:pt x="29719" y="707517"/>
                        <a:pt x="36196" y="711899"/>
                        <a:pt x="37434" y="718566"/>
                      </a:cubicBezTo>
                      <a:cubicBezTo>
                        <a:pt x="38958" y="725138"/>
                        <a:pt x="34863" y="732187"/>
                        <a:pt x="28195" y="733616"/>
                      </a:cubicBezTo>
                      <a:cubicBezTo>
                        <a:pt x="24385" y="734378"/>
                        <a:pt x="20766" y="733520"/>
                        <a:pt x="18003" y="731520"/>
                      </a:cubicBezTo>
                      <a:close/>
                      <a:moveTo>
                        <a:pt x="675133" y="1186625"/>
                      </a:moveTo>
                      <a:cubicBezTo>
                        <a:pt x="672562" y="1184720"/>
                        <a:pt x="670752" y="1181862"/>
                        <a:pt x="670275" y="1178433"/>
                      </a:cubicBezTo>
                      <a:cubicBezTo>
                        <a:pt x="669323" y="1171670"/>
                        <a:pt x="673990" y="1165479"/>
                        <a:pt x="680753" y="1164527"/>
                      </a:cubicBezTo>
                      <a:cubicBezTo>
                        <a:pt x="687421" y="1163479"/>
                        <a:pt x="694279" y="1168051"/>
                        <a:pt x="695326" y="1174814"/>
                      </a:cubicBezTo>
                      <a:cubicBezTo>
                        <a:pt x="696279" y="1181576"/>
                        <a:pt x="692183" y="1187672"/>
                        <a:pt x="685516" y="1188720"/>
                      </a:cubicBezTo>
                      <a:lnTo>
                        <a:pt x="684182" y="1188911"/>
                      </a:lnTo>
                      <a:cubicBezTo>
                        <a:pt x="680753" y="1189387"/>
                        <a:pt x="677610" y="1188530"/>
                        <a:pt x="675133" y="1186625"/>
                      </a:cubicBezTo>
                      <a:close/>
                      <a:moveTo>
                        <a:pt x="11336" y="694182"/>
                      </a:moveTo>
                      <a:cubicBezTo>
                        <a:pt x="8764" y="692277"/>
                        <a:pt x="7050" y="689420"/>
                        <a:pt x="6478" y="686086"/>
                      </a:cubicBezTo>
                      <a:lnTo>
                        <a:pt x="6288" y="684943"/>
                      </a:lnTo>
                      <a:cubicBezTo>
                        <a:pt x="5240" y="678275"/>
                        <a:pt x="9812" y="671894"/>
                        <a:pt x="16479" y="670846"/>
                      </a:cubicBezTo>
                      <a:cubicBezTo>
                        <a:pt x="23242" y="669798"/>
                        <a:pt x="29433" y="674370"/>
                        <a:pt x="30576" y="681133"/>
                      </a:cubicBezTo>
                      <a:lnTo>
                        <a:pt x="30767" y="682466"/>
                      </a:lnTo>
                      <a:cubicBezTo>
                        <a:pt x="31719" y="689229"/>
                        <a:pt x="27147" y="695420"/>
                        <a:pt x="20385" y="696468"/>
                      </a:cubicBezTo>
                      <a:cubicBezTo>
                        <a:pt x="17146" y="696944"/>
                        <a:pt x="13812" y="696087"/>
                        <a:pt x="11336" y="694182"/>
                      </a:cubicBezTo>
                      <a:close/>
                      <a:moveTo>
                        <a:pt x="712852" y="1179862"/>
                      </a:moveTo>
                      <a:cubicBezTo>
                        <a:pt x="710566" y="1178147"/>
                        <a:pt x="708852" y="1175671"/>
                        <a:pt x="708185" y="1172718"/>
                      </a:cubicBezTo>
                      <a:cubicBezTo>
                        <a:pt x="706756" y="1166051"/>
                        <a:pt x="710852" y="1159478"/>
                        <a:pt x="717520" y="1157954"/>
                      </a:cubicBezTo>
                      <a:lnTo>
                        <a:pt x="718853" y="1157669"/>
                      </a:lnTo>
                      <a:cubicBezTo>
                        <a:pt x="725521" y="1156240"/>
                        <a:pt x="731998" y="1160526"/>
                        <a:pt x="733426" y="1167194"/>
                      </a:cubicBezTo>
                      <a:cubicBezTo>
                        <a:pt x="734855" y="1173861"/>
                        <a:pt x="730569" y="1180338"/>
                        <a:pt x="723901" y="1181767"/>
                      </a:cubicBezTo>
                      <a:lnTo>
                        <a:pt x="722854" y="1181957"/>
                      </a:lnTo>
                      <a:cubicBezTo>
                        <a:pt x="719234" y="1182815"/>
                        <a:pt x="715615" y="1181957"/>
                        <a:pt x="712852" y="1179862"/>
                      </a:cubicBezTo>
                      <a:close/>
                      <a:moveTo>
                        <a:pt x="6669" y="655701"/>
                      </a:moveTo>
                      <a:cubicBezTo>
                        <a:pt x="4097" y="653796"/>
                        <a:pt x="2382" y="650939"/>
                        <a:pt x="2001" y="647414"/>
                      </a:cubicBezTo>
                      <a:lnTo>
                        <a:pt x="1906" y="645795"/>
                      </a:lnTo>
                      <a:cubicBezTo>
                        <a:pt x="1430" y="639032"/>
                        <a:pt x="6573" y="633127"/>
                        <a:pt x="13431" y="632746"/>
                      </a:cubicBezTo>
                      <a:cubicBezTo>
                        <a:pt x="20194" y="632270"/>
                        <a:pt x="26100" y="637413"/>
                        <a:pt x="26481" y="644176"/>
                      </a:cubicBezTo>
                      <a:cubicBezTo>
                        <a:pt x="27147" y="650939"/>
                        <a:pt x="22194" y="657320"/>
                        <a:pt x="15432" y="657987"/>
                      </a:cubicBezTo>
                      <a:cubicBezTo>
                        <a:pt x="12098" y="658368"/>
                        <a:pt x="9050" y="657511"/>
                        <a:pt x="6669" y="655701"/>
                      </a:cubicBezTo>
                      <a:close/>
                      <a:moveTo>
                        <a:pt x="750000" y="1170623"/>
                      </a:moveTo>
                      <a:cubicBezTo>
                        <a:pt x="747904" y="1169099"/>
                        <a:pt x="746285" y="1166813"/>
                        <a:pt x="745523" y="1164146"/>
                      </a:cubicBezTo>
                      <a:cubicBezTo>
                        <a:pt x="743618" y="1157669"/>
                        <a:pt x="747428" y="1150811"/>
                        <a:pt x="753905" y="1148906"/>
                      </a:cubicBezTo>
                      <a:lnTo>
                        <a:pt x="755239" y="1148525"/>
                      </a:lnTo>
                      <a:cubicBezTo>
                        <a:pt x="761811" y="1146715"/>
                        <a:pt x="768573" y="1150525"/>
                        <a:pt x="770383" y="1157002"/>
                      </a:cubicBezTo>
                      <a:cubicBezTo>
                        <a:pt x="772193" y="1163479"/>
                        <a:pt x="768383" y="1170337"/>
                        <a:pt x="761811" y="1172147"/>
                      </a:cubicBezTo>
                      <a:lnTo>
                        <a:pt x="760763" y="1172432"/>
                      </a:lnTo>
                      <a:cubicBezTo>
                        <a:pt x="756858" y="1173671"/>
                        <a:pt x="752952" y="1172813"/>
                        <a:pt x="750000" y="1170623"/>
                      </a:cubicBezTo>
                      <a:close/>
                      <a:moveTo>
                        <a:pt x="4573" y="617315"/>
                      </a:moveTo>
                      <a:cubicBezTo>
                        <a:pt x="1811" y="615315"/>
                        <a:pt x="96" y="612076"/>
                        <a:pt x="1" y="608267"/>
                      </a:cubicBezTo>
                      <a:lnTo>
                        <a:pt x="1" y="606933"/>
                      </a:lnTo>
                      <a:cubicBezTo>
                        <a:pt x="-94" y="600170"/>
                        <a:pt x="5335" y="594551"/>
                        <a:pt x="12098" y="594455"/>
                      </a:cubicBezTo>
                      <a:cubicBezTo>
                        <a:pt x="18861" y="594360"/>
                        <a:pt x="24480" y="599789"/>
                        <a:pt x="24576" y="606552"/>
                      </a:cubicBezTo>
                      <a:cubicBezTo>
                        <a:pt x="24766" y="613315"/>
                        <a:pt x="19337" y="619506"/>
                        <a:pt x="12574" y="619697"/>
                      </a:cubicBezTo>
                      <a:cubicBezTo>
                        <a:pt x="9526" y="619792"/>
                        <a:pt x="6764" y="618935"/>
                        <a:pt x="4573" y="617315"/>
                      </a:cubicBezTo>
                      <a:close/>
                      <a:moveTo>
                        <a:pt x="786481" y="1159002"/>
                      </a:moveTo>
                      <a:cubicBezTo>
                        <a:pt x="784575" y="1157573"/>
                        <a:pt x="783147" y="1155668"/>
                        <a:pt x="782194" y="1153287"/>
                      </a:cubicBezTo>
                      <a:cubicBezTo>
                        <a:pt x="779908" y="1146905"/>
                        <a:pt x="783242" y="1139857"/>
                        <a:pt x="789624" y="1137571"/>
                      </a:cubicBezTo>
                      <a:lnTo>
                        <a:pt x="790767" y="1137190"/>
                      </a:lnTo>
                      <a:cubicBezTo>
                        <a:pt x="797148" y="1134904"/>
                        <a:pt x="804197" y="1138238"/>
                        <a:pt x="806483" y="1144619"/>
                      </a:cubicBezTo>
                      <a:cubicBezTo>
                        <a:pt x="808769" y="1151001"/>
                        <a:pt x="805435" y="1158050"/>
                        <a:pt x="799054" y="1160336"/>
                      </a:cubicBezTo>
                      <a:lnTo>
                        <a:pt x="797911" y="1160717"/>
                      </a:lnTo>
                      <a:cubicBezTo>
                        <a:pt x="793910" y="1162145"/>
                        <a:pt x="789624" y="1161383"/>
                        <a:pt x="786481" y="1159002"/>
                      </a:cubicBezTo>
                      <a:close/>
                      <a:moveTo>
                        <a:pt x="5526" y="579596"/>
                      </a:moveTo>
                      <a:cubicBezTo>
                        <a:pt x="2382" y="577215"/>
                        <a:pt x="287" y="573405"/>
                        <a:pt x="573" y="569119"/>
                      </a:cubicBezTo>
                      <a:lnTo>
                        <a:pt x="573" y="567881"/>
                      </a:lnTo>
                      <a:cubicBezTo>
                        <a:pt x="954" y="561118"/>
                        <a:pt x="6669" y="555879"/>
                        <a:pt x="13527" y="556165"/>
                      </a:cubicBezTo>
                      <a:cubicBezTo>
                        <a:pt x="20289" y="556546"/>
                        <a:pt x="25528" y="562261"/>
                        <a:pt x="25242" y="569024"/>
                      </a:cubicBezTo>
                      <a:lnTo>
                        <a:pt x="25147" y="570262"/>
                      </a:lnTo>
                      <a:cubicBezTo>
                        <a:pt x="24766" y="577120"/>
                        <a:pt x="19051" y="582263"/>
                        <a:pt x="12288" y="581978"/>
                      </a:cubicBezTo>
                      <a:cubicBezTo>
                        <a:pt x="9717" y="581882"/>
                        <a:pt x="7335" y="581025"/>
                        <a:pt x="5526" y="579596"/>
                      </a:cubicBezTo>
                      <a:close/>
                      <a:moveTo>
                        <a:pt x="822104" y="1145000"/>
                      </a:moveTo>
                      <a:cubicBezTo>
                        <a:pt x="820390" y="1143762"/>
                        <a:pt x="818961" y="1141952"/>
                        <a:pt x="818104" y="1139857"/>
                      </a:cubicBezTo>
                      <a:cubicBezTo>
                        <a:pt x="815532" y="1133570"/>
                        <a:pt x="818485" y="1126427"/>
                        <a:pt x="824771" y="1123760"/>
                      </a:cubicBezTo>
                      <a:cubicBezTo>
                        <a:pt x="831058" y="1121093"/>
                        <a:pt x="838773" y="1123664"/>
                        <a:pt x="841440" y="1129951"/>
                      </a:cubicBezTo>
                      <a:cubicBezTo>
                        <a:pt x="844107" y="1136142"/>
                        <a:pt x="841725" y="1143191"/>
                        <a:pt x="835534" y="1145953"/>
                      </a:cubicBezTo>
                      <a:lnTo>
                        <a:pt x="834201" y="1146524"/>
                      </a:lnTo>
                      <a:cubicBezTo>
                        <a:pt x="830010" y="1148239"/>
                        <a:pt x="825533" y="1147477"/>
                        <a:pt x="822104" y="1145000"/>
                      </a:cubicBezTo>
                      <a:close/>
                      <a:moveTo>
                        <a:pt x="8193" y="540830"/>
                      </a:moveTo>
                      <a:cubicBezTo>
                        <a:pt x="4954" y="538448"/>
                        <a:pt x="3049" y="534543"/>
                        <a:pt x="3621" y="530162"/>
                      </a:cubicBezTo>
                      <a:lnTo>
                        <a:pt x="3716" y="528828"/>
                      </a:lnTo>
                      <a:cubicBezTo>
                        <a:pt x="4573" y="522065"/>
                        <a:pt x="10669" y="517303"/>
                        <a:pt x="17432" y="518160"/>
                      </a:cubicBezTo>
                      <a:cubicBezTo>
                        <a:pt x="24195" y="519017"/>
                        <a:pt x="28957" y="525113"/>
                        <a:pt x="28100" y="531876"/>
                      </a:cubicBezTo>
                      <a:cubicBezTo>
                        <a:pt x="27338" y="538639"/>
                        <a:pt x="21147" y="544068"/>
                        <a:pt x="14384" y="543306"/>
                      </a:cubicBezTo>
                      <a:cubicBezTo>
                        <a:pt x="12098" y="543020"/>
                        <a:pt x="10002" y="542163"/>
                        <a:pt x="8193" y="540830"/>
                      </a:cubicBezTo>
                      <a:close/>
                      <a:moveTo>
                        <a:pt x="856870" y="1128713"/>
                      </a:moveTo>
                      <a:cubicBezTo>
                        <a:pt x="855346" y="1127570"/>
                        <a:pt x="854013" y="1126046"/>
                        <a:pt x="853156" y="1124236"/>
                      </a:cubicBezTo>
                      <a:cubicBezTo>
                        <a:pt x="850203" y="1118140"/>
                        <a:pt x="852775" y="1110710"/>
                        <a:pt x="858871" y="1107853"/>
                      </a:cubicBezTo>
                      <a:cubicBezTo>
                        <a:pt x="864871" y="1104710"/>
                        <a:pt x="872682" y="1106805"/>
                        <a:pt x="875825" y="1112806"/>
                      </a:cubicBezTo>
                      <a:cubicBezTo>
                        <a:pt x="878968" y="1118807"/>
                        <a:pt x="877063" y="1126046"/>
                        <a:pt x="870967" y="1129189"/>
                      </a:cubicBezTo>
                      <a:lnTo>
                        <a:pt x="869539" y="1129951"/>
                      </a:lnTo>
                      <a:cubicBezTo>
                        <a:pt x="865252" y="1132046"/>
                        <a:pt x="860395" y="1131380"/>
                        <a:pt x="856870" y="1128713"/>
                      </a:cubicBezTo>
                      <a:close/>
                      <a:moveTo>
                        <a:pt x="13812" y="503015"/>
                      </a:moveTo>
                      <a:cubicBezTo>
                        <a:pt x="10383" y="500444"/>
                        <a:pt x="8478" y="496157"/>
                        <a:pt x="9336" y="491585"/>
                      </a:cubicBezTo>
                      <a:lnTo>
                        <a:pt x="9526" y="490347"/>
                      </a:lnTo>
                      <a:cubicBezTo>
                        <a:pt x="10764" y="483680"/>
                        <a:pt x="17241" y="479298"/>
                        <a:pt x="23909" y="480536"/>
                      </a:cubicBezTo>
                      <a:cubicBezTo>
                        <a:pt x="30576" y="481870"/>
                        <a:pt x="34958" y="488252"/>
                        <a:pt x="33720" y="494919"/>
                      </a:cubicBezTo>
                      <a:cubicBezTo>
                        <a:pt x="32481" y="501587"/>
                        <a:pt x="25909" y="506635"/>
                        <a:pt x="19337" y="505397"/>
                      </a:cubicBezTo>
                      <a:cubicBezTo>
                        <a:pt x="17146" y="504920"/>
                        <a:pt x="15336" y="504158"/>
                        <a:pt x="13812" y="503015"/>
                      </a:cubicBezTo>
                      <a:close/>
                      <a:moveTo>
                        <a:pt x="890398" y="1110234"/>
                      </a:moveTo>
                      <a:cubicBezTo>
                        <a:pt x="889065" y="1109282"/>
                        <a:pt x="887922" y="1107948"/>
                        <a:pt x="887065" y="1106329"/>
                      </a:cubicBezTo>
                      <a:cubicBezTo>
                        <a:pt x="883731" y="1100423"/>
                        <a:pt x="885826" y="1092899"/>
                        <a:pt x="891732" y="1089565"/>
                      </a:cubicBezTo>
                      <a:cubicBezTo>
                        <a:pt x="897542" y="1086041"/>
                        <a:pt x="905448" y="1087660"/>
                        <a:pt x="908972" y="1093470"/>
                      </a:cubicBezTo>
                      <a:cubicBezTo>
                        <a:pt x="912496" y="1099280"/>
                        <a:pt x="910972" y="1106615"/>
                        <a:pt x="905257" y="1110139"/>
                      </a:cubicBezTo>
                      <a:lnTo>
                        <a:pt x="903829" y="1110996"/>
                      </a:lnTo>
                      <a:cubicBezTo>
                        <a:pt x="899447" y="1113473"/>
                        <a:pt x="894113" y="1112996"/>
                        <a:pt x="890398" y="1110234"/>
                      </a:cubicBezTo>
                      <a:close/>
                      <a:moveTo>
                        <a:pt x="21813" y="465487"/>
                      </a:moveTo>
                      <a:cubicBezTo>
                        <a:pt x="18099" y="462725"/>
                        <a:pt x="16194" y="458153"/>
                        <a:pt x="17432" y="453390"/>
                      </a:cubicBezTo>
                      <a:lnTo>
                        <a:pt x="17718" y="452152"/>
                      </a:lnTo>
                      <a:cubicBezTo>
                        <a:pt x="19337" y="445580"/>
                        <a:pt x="26100" y="441579"/>
                        <a:pt x="32672" y="443198"/>
                      </a:cubicBezTo>
                      <a:cubicBezTo>
                        <a:pt x="39244" y="444913"/>
                        <a:pt x="43245" y="451580"/>
                        <a:pt x="41625" y="458153"/>
                      </a:cubicBezTo>
                      <a:cubicBezTo>
                        <a:pt x="39911" y="464725"/>
                        <a:pt x="33053" y="469297"/>
                        <a:pt x="26481" y="467678"/>
                      </a:cubicBezTo>
                      <a:cubicBezTo>
                        <a:pt x="24766" y="467297"/>
                        <a:pt x="23147" y="466535"/>
                        <a:pt x="21813" y="465487"/>
                      </a:cubicBezTo>
                      <a:close/>
                      <a:moveTo>
                        <a:pt x="922688" y="1089470"/>
                      </a:moveTo>
                      <a:cubicBezTo>
                        <a:pt x="921640" y="1088708"/>
                        <a:pt x="920688" y="1087755"/>
                        <a:pt x="919926" y="1086612"/>
                      </a:cubicBezTo>
                      <a:cubicBezTo>
                        <a:pt x="916021" y="1081088"/>
                        <a:pt x="917354" y="1073372"/>
                        <a:pt x="922974" y="1069467"/>
                      </a:cubicBezTo>
                      <a:lnTo>
                        <a:pt x="924021" y="1068705"/>
                      </a:lnTo>
                      <a:cubicBezTo>
                        <a:pt x="929641" y="1064800"/>
                        <a:pt x="937261" y="1066229"/>
                        <a:pt x="941167" y="1071848"/>
                      </a:cubicBezTo>
                      <a:cubicBezTo>
                        <a:pt x="945072" y="1077373"/>
                        <a:pt x="943643" y="1085088"/>
                        <a:pt x="938023" y="1088993"/>
                      </a:cubicBezTo>
                      <a:lnTo>
                        <a:pt x="937071" y="1089660"/>
                      </a:lnTo>
                      <a:cubicBezTo>
                        <a:pt x="932594" y="1092803"/>
                        <a:pt x="926784" y="1092518"/>
                        <a:pt x="922688" y="1089470"/>
                      </a:cubicBezTo>
                      <a:close/>
                      <a:moveTo>
                        <a:pt x="32481" y="429387"/>
                      </a:moveTo>
                      <a:cubicBezTo>
                        <a:pt x="28386" y="426339"/>
                        <a:pt x="26481" y="420910"/>
                        <a:pt x="28100" y="415766"/>
                      </a:cubicBezTo>
                      <a:lnTo>
                        <a:pt x="28481" y="414623"/>
                      </a:lnTo>
                      <a:cubicBezTo>
                        <a:pt x="30576" y="408146"/>
                        <a:pt x="37530" y="404622"/>
                        <a:pt x="44007" y="406718"/>
                      </a:cubicBezTo>
                      <a:cubicBezTo>
                        <a:pt x="50388" y="408813"/>
                        <a:pt x="53913" y="415671"/>
                        <a:pt x="51912" y="422148"/>
                      </a:cubicBezTo>
                      <a:lnTo>
                        <a:pt x="51531" y="423291"/>
                      </a:lnTo>
                      <a:cubicBezTo>
                        <a:pt x="49436" y="429768"/>
                        <a:pt x="42483" y="433292"/>
                        <a:pt x="36006" y="431292"/>
                      </a:cubicBezTo>
                      <a:cubicBezTo>
                        <a:pt x="34672" y="430816"/>
                        <a:pt x="33529" y="430244"/>
                        <a:pt x="32481" y="429387"/>
                      </a:cubicBezTo>
                      <a:close/>
                      <a:moveTo>
                        <a:pt x="953454" y="1066705"/>
                      </a:moveTo>
                      <a:cubicBezTo>
                        <a:pt x="952596" y="1066133"/>
                        <a:pt x="951835" y="1065371"/>
                        <a:pt x="951168" y="1064419"/>
                      </a:cubicBezTo>
                      <a:cubicBezTo>
                        <a:pt x="946977" y="1059085"/>
                        <a:pt x="947834" y="1051370"/>
                        <a:pt x="953168" y="1047179"/>
                      </a:cubicBezTo>
                      <a:lnTo>
                        <a:pt x="954216" y="1046417"/>
                      </a:lnTo>
                      <a:cubicBezTo>
                        <a:pt x="959550" y="1042226"/>
                        <a:pt x="967265" y="1043178"/>
                        <a:pt x="971551" y="1048417"/>
                      </a:cubicBezTo>
                      <a:cubicBezTo>
                        <a:pt x="975742" y="1053751"/>
                        <a:pt x="974790" y="1061466"/>
                        <a:pt x="969456" y="1065657"/>
                      </a:cubicBezTo>
                      <a:lnTo>
                        <a:pt x="968503" y="1066419"/>
                      </a:lnTo>
                      <a:cubicBezTo>
                        <a:pt x="963931" y="1070039"/>
                        <a:pt x="957740" y="1069943"/>
                        <a:pt x="953454" y="1066705"/>
                      </a:cubicBezTo>
                      <a:close/>
                      <a:moveTo>
                        <a:pt x="45245" y="392621"/>
                      </a:moveTo>
                      <a:cubicBezTo>
                        <a:pt x="41054" y="389477"/>
                        <a:pt x="39149" y="384143"/>
                        <a:pt x="41149" y="379000"/>
                      </a:cubicBezTo>
                      <a:lnTo>
                        <a:pt x="41625" y="377762"/>
                      </a:lnTo>
                      <a:cubicBezTo>
                        <a:pt x="44102" y="371475"/>
                        <a:pt x="51246" y="368332"/>
                        <a:pt x="57627" y="370808"/>
                      </a:cubicBezTo>
                      <a:cubicBezTo>
                        <a:pt x="64009" y="373285"/>
                        <a:pt x="67057" y="380429"/>
                        <a:pt x="64581" y="386715"/>
                      </a:cubicBezTo>
                      <a:cubicBezTo>
                        <a:pt x="62104" y="393002"/>
                        <a:pt x="54770" y="396716"/>
                        <a:pt x="48483" y="394240"/>
                      </a:cubicBezTo>
                      <a:cubicBezTo>
                        <a:pt x="47150" y="393954"/>
                        <a:pt x="46197" y="393383"/>
                        <a:pt x="45245" y="392621"/>
                      </a:cubicBezTo>
                      <a:close/>
                      <a:moveTo>
                        <a:pt x="982696" y="1041940"/>
                      </a:moveTo>
                      <a:cubicBezTo>
                        <a:pt x="982124" y="1041559"/>
                        <a:pt x="981648" y="1041083"/>
                        <a:pt x="981076" y="1040511"/>
                      </a:cubicBezTo>
                      <a:cubicBezTo>
                        <a:pt x="976409" y="1035653"/>
                        <a:pt x="976600" y="1027843"/>
                        <a:pt x="981552" y="1023176"/>
                      </a:cubicBezTo>
                      <a:lnTo>
                        <a:pt x="982791" y="1022033"/>
                      </a:lnTo>
                      <a:cubicBezTo>
                        <a:pt x="987839" y="1017556"/>
                        <a:pt x="995554" y="1017937"/>
                        <a:pt x="1000126" y="1023080"/>
                      </a:cubicBezTo>
                      <a:cubicBezTo>
                        <a:pt x="1004698" y="1028129"/>
                        <a:pt x="1004222" y="1035939"/>
                        <a:pt x="999079" y="1040416"/>
                      </a:cubicBezTo>
                      <a:lnTo>
                        <a:pt x="998507" y="1040987"/>
                      </a:lnTo>
                      <a:cubicBezTo>
                        <a:pt x="994030" y="1045178"/>
                        <a:pt x="987363" y="1045464"/>
                        <a:pt x="982696" y="1041940"/>
                      </a:cubicBezTo>
                      <a:close/>
                      <a:moveTo>
                        <a:pt x="60485" y="357759"/>
                      </a:moveTo>
                      <a:cubicBezTo>
                        <a:pt x="56008" y="354425"/>
                        <a:pt x="54198" y="348520"/>
                        <a:pt x="56675" y="343186"/>
                      </a:cubicBezTo>
                      <a:lnTo>
                        <a:pt x="57342" y="341662"/>
                      </a:lnTo>
                      <a:cubicBezTo>
                        <a:pt x="60390" y="335566"/>
                        <a:pt x="67819" y="333089"/>
                        <a:pt x="73820" y="336137"/>
                      </a:cubicBezTo>
                      <a:cubicBezTo>
                        <a:pt x="79916" y="339185"/>
                        <a:pt x="82392" y="346520"/>
                        <a:pt x="79344" y="352616"/>
                      </a:cubicBezTo>
                      <a:cubicBezTo>
                        <a:pt x="76487" y="358807"/>
                        <a:pt x="69057" y="361855"/>
                        <a:pt x="62866" y="358997"/>
                      </a:cubicBezTo>
                      <a:cubicBezTo>
                        <a:pt x="62009" y="358712"/>
                        <a:pt x="61247" y="358331"/>
                        <a:pt x="60485" y="357759"/>
                      </a:cubicBezTo>
                      <a:close/>
                      <a:moveTo>
                        <a:pt x="1010223" y="1015365"/>
                      </a:moveTo>
                      <a:cubicBezTo>
                        <a:pt x="1009746" y="1014984"/>
                        <a:pt x="1009270" y="1014603"/>
                        <a:pt x="1008889" y="1014222"/>
                      </a:cubicBezTo>
                      <a:cubicBezTo>
                        <a:pt x="1004031" y="1009364"/>
                        <a:pt x="1004031" y="1001649"/>
                        <a:pt x="1008794" y="996791"/>
                      </a:cubicBezTo>
                      <a:cubicBezTo>
                        <a:pt x="1013461" y="991838"/>
                        <a:pt x="1021367" y="991267"/>
                        <a:pt x="1026511" y="995934"/>
                      </a:cubicBezTo>
                      <a:cubicBezTo>
                        <a:pt x="1031464" y="1000601"/>
                        <a:pt x="1031940" y="1008031"/>
                        <a:pt x="1027368" y="1012984"/>
                      </a:cubicBezTo>
                      <a:lnTo>
                        <a:pt x="1026225" y="1014127"/>
                      </a:lnTo>
                      <a:cubicBezTo>
                        <a:pt x="1021843" y="1018508"/>
                        <a:pt x="1014985" y="1018985"/>
                        <a:pt x="1010223" y="1015365"/>
                      </a:cubicBezTo>
                      <a:close/>
                      <a:moveTo>
                        <a:pt x="78011" y="323660"/>
                      </a:moveTo>
                      <a:cubicBezTo>
                        <a:pt x="73248" y="320135"/>
                        <a:pt x="71534" y="313849"/>
                        <a:pt x="74391" y="308420"/>
                      </a:cubicBezTo>
                      <a:lnTo>
                        <a:pt x="75153" y="307086"/>
                      </a:lnTo>
                      <a:cubicBezTo>
                        <a:pt x="78487" y="301181"/>
                        <a:pt x="86012" y="299180"/>
                        <a:pt x="91917" y="302514"/>
                      </a:cubicBezTo>
                      <a:cubicBezTo>
                        <a:pt x="97823" y="305943"/>
                        <a:pt x="99823" y="313468"/>
                        <a:pt x="96489" y="319373"/>
                      </a:cubicBezTo>
                      <a:cubicBezTo>
                        <a:pt x="93251" y="325374"/>
                        <a:pt x="85631" y="327946"/>
                        <a:pt x="79630" y="324803"/>
                      </a:cubicBezTo>
                      <a:cubicBezTo>
                        <a:pt x="79059" y="324422"/>
                        <a:pt x="78487" y="324041"/>
                        <a:pt x="78011" y="323660"/>
                      </a:cubicBezTo>
                      <a:close/>
                      <a:moveTo>
                        <a:pt x="97537" y="291275"/>
                      </a:moveTo>
                      <a:cubicBezTo>
                        <a:pt x="92394" y="287465"/>
                        <a:pt x="90965" y="280130"/>
                        <a:pt x="94584" y="274701"/>
                      </a:cubicBezTo>
                      <a:lnTo>
                        <a:pt x="95061" y="273939"/>
                      </a:lnTo>
                      <a:cubicBezTo>
                        <a:pt x="98585" y="268129"/>
                        <a:pt x="106205" y="266319"/>
                        <a:pt x="112015" y="269939"/>
                      </a:cubicBezTo>
                      <a:cubicBezTo>
                        <a:pt x="117730" y="273368"/>
                        <a:pt x="119635" y="281083"/>
                        <a:pt x="116016" y="286798"/>
                      </a:cubicBezTo>
                      <a:lnTo>
                        <a:pt x="115158" y="288131"/>
                      </a:lnTo>
                      <a:cubicBezTo>
                        <a:pt x="111444" y="293846"/>
                        <a:pt x="103824" y="295370"/>
                        <a:pt x="98109" y="291656"/>
                      </a:cubicBezTo>
                      <a:cubicBezTo>
                        <a:pt x="98013" y="291560"/>
                        <a:pt x="97728" y="291465"/>
                        <a:pt x="97537" y="291275"/>
                      </a:cubicBezTo>
                      <a:close/>
                      <a:moveTo>
                        <a:pt x="1035940" y="987076"/>
                      </a:moveTo>
                      <a:cubicBezTo>
                        <a:pt x="1035654" y="986885"/>
                        <a:pt x="1035369" y="986600"/>
                        <a:pt x="1035083" y="986409"/>
                      </a:cubicBezTo>
                      <a:cubicBezTo>
                        <a:pt x="1029940" y="981932"/>
                        <a:pt x="1029558" y="974122"/>
                        <a:pt x="1034035" y="969074"/>
                      </a:cubicBezTo>
                      <a:cubicBezTo>
                        <a:pt x="1038417" y="963835"/>
                        <a:pt x="1046608" y="962978"/>
                        <a:pt x="1051657" y="967169"/>
                      </a:cubicBezTo>
                      <a:cubicBezTo>
                        <a:pt x="1056800" y="971550"/>
                        <a:pt x="1057848" y="978884"/>
                        <a:pt x="1053466" y="984123"/>
                      </a:cubicBezTo>
                      <a:lnTo>
                        <a:pt x="1052419" y="985361"/>
                      </a:lnTo>
                      <a:cubicBezTo>
                        <a:pt x="1048227" y="990124"/>
                        <a:pt x="1040989" y="990791"/>
                        <a:pt x="1035940" y="987076"/>
                      </a:cubicBezTo>
                      <a:close/>
                      <a:moveTo>
                        <a:pt x="1059753" y="957072"/>
                      </a:moveTo>
                      <a:cubicBezTo>
                        <a:pt x="1054324" y="953072"/>
                        <a:pt x="1053181" y="945356"/>
                        <a:pt x="1057181" y="939832"/>
                      </a:cubicBezTo>
                      <a:lnTo>
                        <a:pt x="1057943" y="938784"/>
                      </a:lnTo>
                      <a:cubicBezTo>
                        <a:pt x="1058038" y="938689"/>
                        <a:pt x="1058229" y="938498"/>
                        <a:pt x="1058324" y="938308"/>
                      </a:cubicBezTo>
                      <a:cubicBezTo>
                        <a:pt x="1058419" y="938117"/>
                        <a:pt x="1058610" y="937927"/>
                        <a:pt x="1058705" y="937832"/>
                      </a:cubicBezTo>
                      <a:lnTo>
                        <a:pt x="1059467" y="936784"/>
                      </a:lnTo>
                      <a:cubicBezTo>
                        <a:pt x="1063468" y="931355"/>
                        <a:pt x="1071183" y="930212"/>
                        <a:pt x="1076707" y="934212"/>
                      </a:cubicBezTo>
                      <a:cubicBezTo>
                        <a:pt x="1082137" y="938308"/>
                        <a:pt x="1083280" y="945928"/>
                        <a:pt x="1079279" y="951452"/>
                      </a:cubicBezTo>
                      <a:lnTo>
                        <a:pt x="1078517" y="952500"/>
                      </a:lnTo>
                      <a:cubicBezTo>
                        <a:pt x="1078422" y="952691"/>
                        <a:pt x="1078231" y="952786"/>
                        <a:pt x="1078136" y="952976"/>
                      </a:cubicBezTo>
                      <a:cubicBezTo>
                        <a:pt x="1078041" y="953167"/>
                        <a:pt x="1077946" y="953357"/>
                        <a:pt x="1077755" y="953453"/>
                      </a:cubicBezTo>
                      <a:lnTo>
                        <a:pt x="1076993" y="954500"/>
                      </a:lnTo>
                      <a:cubicBezTo>
                        <a:pt x="1072897" y="959930"/>
                        <a:pt x="1065182" y="961073"/>
                        <a:pt x="1059753" y="957072"/>
                      </a:cubicBezTo>
                      <a:close/>
                      <a:moveTo>
                        <a:pt x="143257" y="229362"/>
                      </a:moveTo>
                      <a:cubicBezTo>
                        <a:pt x="143067" y="229267"/>
                        <a:pt x="142876" y="229076"/>
                        <a:pt x="142686" y="228886"/>
                      </a:cubicBezTo>
                      <a:cubicBezTo>
                        <a:pt x="137542" y="224504"/>
                        <a:pt x="136494" y="217170"/>
                        <a:pt x="140876" y="211931"/>
                      </a:cubicBezTo>
                      <a:lnTo>
                        <a:pt x="141924" y="210693"/>
                      </a:lnTo>
                      <a:cubicBezTo>
                        <a:pt x="146401" y="205550"/>
                        <a:pt x="154306" y="205073"/>
                        <a:pt x="159259" y="209645"/>
                      </a:cubicBezTo>
                      <a:cubicBezTo>
                        <a:pt x="164307" y="214122"/>
                        <a:pt x="164784" y="221933"/>
                        <a:pt x="160307" y="226981"/>
                      </a:cubicBezTo>
                      <a:cubicBezTo>
                        <a:pt x="156211" y="232124"/>
                        <a:pt x="148496" y="233267"/>
                        <a:pt x="143257" y="229362"/>
                      </a:cubicBezTo>
                      <a:close/>
                      <a:moveTo>
                        <a:pt x="1082899" y="923544"/>
                      </a:moveTo>
                      <a:cubicBezTo>
                        <a:pt x="1077850" y="919829"/>
                        <a:pt x="1076422" y="912686"/>
                        <a:pt x="1079755" y="907256"/>
                      </a:cubicBezTo>
                      <a:lnTo>
                        <a:pt x="1080613" y="905923"/>
                      </a:lnTo>
                      <a:cubicBezTo>
                        <a:pt x="1084327" y="900303"/>
                        <a:pt x="1091947" y="898684"/>
                        <a:pt x="1097662" y="902399"/>
                      </a:cubicBezTo>
                      <a:cubicBezTo>
                        <a:pt x="1103282" y="905923"/>
                        <a:pt x="1104997" y="913733"/>
                        <a:pt x="1101187" y="919448"/>
                      </a:cubicBezTo>
                      <a:lnTo>
                        <a:pt x="1100710" y="920210"/>
                      </a:lnTo>
                      <a:cubicBezTo>
                        <a:pt x="1097186" y="926021"/>
                        <a:pt x="1089566" y="927830"/>
                        <a:pt x="1083851" y="924211"/>
                      </a:cubicBezTo>
                      <a:cubicBezTo>
                        <a:pt x="1083565" y="924020"/>
                        <a:pt x="1083184" y="923830"/>
                        <a:pt x="1082899" y="923544"/>
                      </a:cubicBezTo>
                      <a:close/>
                      <a:moveTo>
                        <a:pt x="168879" y="200978"/>
                      </a:moveTo>
                      <a:cubicBezTo>
                        <a:pt x="168498" y="200692"/>
                        <a:pt x="168213" y="200406"/>
                        <a:pt x="167832" y="200120"/>
                      </a:cubicBezTo>
                      <a:cubicBezTo>
                        <a:pt x="162879" y="195453"/>
                        <a:pt x="162307" y="188024"/>
                        <a:pt x="166974" y="183071"/>
                      </a:cubicBezTo>
                      <a:lnTo>
                        <a:pt x="168117" y="181928"/>
                      </a:lnTo>
                      <a:cubicBezTo>
                        <a:pt x="172880" y="177165"/>
                        <a:pt x="180690" y="177070"/>
                        <a:pt x="185453" y="181928"/>
                      </a:cubicBezTo>
                      <a:cubicBezTo>
                        <a:pt x="190311" y="186785"/>
                        <a:pt x="190311" y="194501"/>
                        <a:pt x="185453" y="199358"/>
                      </a:cubicBezTo>
                      <a:cubicBezTo>
                        <a:pt x="181167" y="203835"/>
                        <a:pt x="173832" y="204597"/>
                        <a:pt x="168879" y="200978"/>
                      </a:cubicBezTo>
                      <a:close/>
                      <a:moveTo>
                        <a:pt x="1102615" y="890683"/>
                      </a:moveTo>
                      <a:cubicBezTo>
                        <a:pt x="1097662" y="887063"/>
                        <a:pt x="1096138" y="880110"/>
                        <a:pt x="1099282" y="874681"/>
                      </a:cubicBezTo>
                      <a:cubicBezTo>
                        <a:pt x="1102425" y="868680"/>
                        <a:pt x="1110140" y="866108"/>
                        <a:pt x="1116046" y="869251"/>
                      </a:cubicBezTo>
                      <a:cubicBezTo>
                        <a:pt x="1122142" y="872490"/>
                        <a:pt x="1124523" y="879539"/>
                        <a:pt x="1121284" y="885539"/>
                      </a:cubicBezTo>
                      <a:lnTo>
                        <a:pt x="1120522" y="886968"/>
                      </a:lnTo>
                      <a:cubicBezTo>
                        <a:pt x="1117189" y="892778"/>
                        <a:pt x="1109664" y="894874"/>
                        <a:pt x="1103758" y="891540"/>
                      </a:cubicBezTo>
                      <a:cubicBezTo>
                        <a:pt x="1103377" y="891254"/>
                        <a:pt x="1102996" y="890969"/>
                        <a:pt x="1102615" y="890683"/>
                      </a:cubicBezTo>
                      <a:close/>
                      <a:moveTo>
                        <a:pt x="196026" y="174593"/>
                      </a:moveTo>
                      <a:cubicBezTo>
                        <a:pt x="195359" y="174117"/>
                        <a:pt x="194692" y="173546"/>
                        <a:pt x="194121" y="172879"/>
                      </a:cubicBezTo>
                      <a:cubicBezTo>
                        <a:pt x="189644" y="167831"/>
                        <a:pt x="190120" y="160020"/>
                        <a:pt x="195168" y="155543"/>
                      </a:cubicBezTo>
                      <a:lnTo>
                        <a:pt x="195740" y="154972"/>
                      </a:lnTo>
                      <a:cubicBezTo>
                        <a:pt x="200693" y="150305"/>
                        <a:pt x="208503" y="150495"/>
                        <a:pt x="213171" y="155448"/>
                      </a:cubicBezTo>
                      <a:cubicBezTo>
                        <a:pt x="217838" y="160401"/>
                        <a:pt x="217647" y="168212"/>
                        <a:pt x="212694" y="172879"/>
                      </a:cubicBezTo>
                      <a:lnTo>
                        <a:pt x="211552" y="174022"/>
                      </a:lnTo>
                      <a:cubicBezTo>
                        <a:pt x="207075" y="177832"/>
                        <a:pt x="200598" y="177927"/>
                        <a:pt x="196026" y="174593"/>
                      </a:cubicBezTo>
                      <a:close/>
                      <a:moveTo>
                        <a:pt x="1120046" y="856679"/>
                      </a:moveTo>
                      <a:cubicBezTo>
                        <a:pt x="1115379" y="853154"/>
                        <a:pt x="1113664" y="846677"/>
                        <a:pt x="1116427" y="841343"/>
                      </a:cubicBezTo>
                      <a:cubicBezTo>
                        <a:pt x="1119284" y="835152"/>
                        <a:pt x="1126714" y="832104"/>
                        <a:pt x="1132905" y="834962"/>
                      </a:cubicBezTo>
                      <a:cubicBezTo>
                        <a:pt x="1139001" y="837724"/>
                        <a:pt x="1141954" y="844772"/>
                        <a:pt x="1139096" y="850868"/>
                      </a:cubicBezTo>
                      <a:lnTo>
                        <a:pt x="1138429" y="852392"/>
                      </a:lnTo>
                      <a:cubicBezTo>
                        <a:pt x="1135381" y="858488"/>
                        <a:pt x="1128047" y="860870"/>
                        <a:pt x="1121951" y="857822"/>
                      </a:cubicBezTo>
                      <a:cubicBezTo>
                        <a:pt x="1121189" y="857441"/>
                        <a:pt x="1120618" y="857060"/>
                        <a:pt x="1120046" y="856679"/>
                      </a:cubicBezTo>
                      <a:close/>
                      <a:moveTo>
                        <a:pt x="225172" y="149733"/>
                      </a:moveTo>
                      <a:cubicBezTo>
                        <a:pt x="224315" y="149066"/>
                        <a:pt x="223458" y="148304"/>
                        <a:pt x="222791" y="147447"/>
                      </a:cubicBezTo>
                      <a:cubicBezTo>
                        <a:pt x="218600" y="142113"/>
                        <a:pt x="219552" y="134398"/>
                        <a:pt x="224791" y="130207"/>
                      </a:cubicBezTo>
                      <a:lnTo>
                        <a:pt x="225458" y="129635"/>
                      </a:lnTo>
                      <a:cubicBezTo>
                        <a:pt x="230697" y="125254"/>
                        <a:pt x="238412" y="126016"/>
                        <a:pt x="242793" y="131159"/>
                      </a:cubicBezTo>
                      <a:cubicBezTo>
                        <a:pt x="247175" y="136303"/>
                        <a:pt x="246413" y="144113"/>
                        <a:pt x="241269" y="148495"/>
                      </a:cubicBezTo>
                      <a:lnTo>
                        <a:pt x="240031" y="149447"/>
                      </a:lnTo>
                      <a:cubicBezTo>
                        <a:pt x="235650" y="152972"/>
                        <a:pt x="229554" y="152972"/>
                        <a:pt x="225172" y="149733"/>
                      </a:cubicBezTo>
                      <a:close/>
                      <a:moveTo>
                        <a:pt x="1135191" y="821531"/>
                      </a:moveTo>
                      <a:cubicBezTo>
                        <a:pt x="1130809" y="818293"/>
                        <a:pt x="1129000" y="812387"/>
                        <a:pt x="1131095" y="807149"/>
                      </a:cubicBezTo>
                      <a:cubicBezTo>
                        <a:pt x="1133572" y="800862"/>
                        <a:pt x="1140906" y="797147"/>
                        <a:pt x="1147192" y="799624"/>
                      </a:cubicBezTo>
                      <a:cubicBezTo>
                        <a:pt x="1153479" y="802100"/>
                        <a:pt x="1156908" y="808673"/>
                        <a:pt x="1154431" y="814959"/>
                      </a:cubicBezTo>
                      <a:lnTo>
                        <a:pt x="1153955" y="816102"/>
                      </a:lnTo>
                      <a:cubicBezTo>
                        <a:pt x="1151479" y="822389"/>
                        <a:pt x="1144335" y="825532"/>
                        <a:pt x="1138048" y="823055"/>
                      </a:cubicBezTo>
                      <a:cubicBezTo>
                        <a:pt x="1137001" y="822674"/>
                        <a:pt x="1136048" y="822103"/>
                        <a:pt x="1135191" y="821531"/>
                      </a:cubicBezTo>
                      <a:close/>
                      <a:moveTo>
                        <a:pt x="255843" y="126873"/>
                      </a:moveTo>
                      <a:cubicBezTo>
                        <a:pt x="254795" y="126111"/>
                        <a:pt x="253842" y="125158"/>
                        <a:pt x="253080" y="124016"/>
                      </a:cubicBezTo>
                      <a:cubicBezTo>
                        <a:pt x="249175" y="118396"/>
                        <a:pt x="250604" y="110776"/>
                        <a:pt x="256128" y="106966"/>
                      </a:cubicBezTo>
                      <a:lnTo>
                        <a:pt x="257081" y="106299"/>
                      </a:lnTo>
                      <a:cubicBezTo>
                        <a:pt x="262605" y="102394"/>
                        <a:pt x="270226" y="103727"/>
                        <a:pt x="274226" y="109252"/>
                      </a:cubicBezTo>
                      <a:cubicBezTo>
                        <a:pt x="278131" y="114872"/>
                        <a:pt x="276798" y="122492"/>
                        <a:pt x="271178" y="126397"/>
                      </a:cubicBezTo>
                      <a:lnTo>
                        <a:pt x="270130" y="127159"/>
                      </a:lnTo>
                      <a:cubicBezTo>
                        <a:pt x="265749" y="130112"/>
                        <a:pt x="259939" y="129921"/>
                        <a:pt x="255843" y="126873"/>
                      </a:cubicBezTo>
                      <a:close/>
                      <a:moveTo>
                        <a:pt x="1148050" y="785432"/>
                      </a:moveTo>
                      <a:cubicBezTo>
                        <a:pt x="1143954" y="782384"/>
                        <a:pt x="1142049" y="776954"/>
                        <a:pt x="1143668" y="771716"/>
                      </a:cubicBezTo>
                      <a:lnTo>
                        <a:pt x="1144049" y="770573"/>
                      </a:lnTo>
                      <a:cubicBezTo>
                        <a:pt x="1146145" y="764191"/>
                        <a:pt x="1153098" y="760571"/>
                        <a:pt x="1159480" y="762667"/>
                      </a:cubicBezTo>
                      <a:cubicBezTo>
                        <a:pt x="1165957" y="764762"/>
                        <a:pt x="1169481" y="771716"/>
                        <a:pt x="1167385" y="778097"/>
                      </a:cubicBezTo>
                      <a:lnTo>
                        <a:pt x="1167004" y="779240"/>
                      </a:lnTo>
                      <a:cubicBezTo>
                        <a:pt x="1164909" y="785717"/>
                        <a:pt x="1157956" y="789242"/>
                        <a:pt x="1151479" y="787146"/>
                      </a:cubicBezTo>
                      <a:cubicBezTo>
                        <a:pt x="1150336" y="786860"/>
                        <a:pt x="1149097" y="786194"/>
                        <a:pt x="1148050" y="785432"/>
                      </a:cubicBezTo>
                      <a:close/>
                      <a:moveTo>
                        <a:pt x="288323" y="105442"/>
                      </a:moveTo>
                      <a:cubicBezTo>
                        <a:pt x="287180" y="104585"/>
                        <a:pt x="286132" y="103442"/>
                        <a:pt x="285370" y="102203"/>
                      </a:cubicBezTo>
                      <a:cubicBezTo>
                        <a:pt x="281846" y="96393"/>
                        <a:pt x="283180" y="89154"/>
                        <a:pt x="288990" y="85630"/>
                      </a:cubicBezTo>
                      <a:lnTo>
                        <a:pt x="290133" y="84963"/>
                      </a:lnTo>
                      <a:cubicBezTo>
                        <a:pt x="295943" y="81439"/>
                        <a:pt x="303563" y="83344"/>
                        <a:pt x="306992" y="89154"/>
                      </a:cubicBezTo>
                      <a:cubicBezTo>
                        <a:pt x="310516" y="94964"/>
                        <a:pt x="308611" y="102489"/>
                        <a:pt x="302801" y="106013"/>
                      </a:cubicBezTo>
                      <a:cubicBezTo>
                        <a:pt x="298229" y="108680"/>
                        <a:pt x="292324" y="108395"/>
                        <a:pt x="288323" y="105442"/>
                      </a:cubicBezTo>
                      <a:close/>
                      <a:moveTo>
                        <a:pt x="1158527" y="748665"/>
                      </a:moveTo>
                      <a:cubicBezTo>
                        <a:pt x="1154622" y="745808"/>
                        <a:pt x="1152622" y="740759"/>
                        <a:pt x="1153955" y="735806"/>
                      </a:cubicBezTo>
                      <a:cubicBezTo>
                        <a:pt x="1155670" y="729234"/>
                        <a:pt x="1162432" y="724662"/>
                        <a:pt x="1169005" y="726281"/>
                      </a:cubicBezTo>
                      <a:cubicBezTo>
                        <a:pt x="1175577" y="727901"/>
                        <a:pt x="1179673" y="734092"/>
                        <a:pt x="1178053" y="740664"/>
                      </a:cubicBezTo>
                      <a:lnTo>
                        <a:pt x="1177768" y="741902"/>
                      </a:lnTo>
                      <a:cubicBezTo>
                        <a:pt x="1176053" y="748475"/>
                        <a:pt x="1169386" y="752475"/>
                        <a:pt x="1162813" y="750856"/>
                      </a:cubicBezTo>
                      <a:cubicBezTo>
                        <a:pt x="1161194" y="750284"/>
                        <a:pt x="1159765" y="749618"/>
                        <a:pt x="1158527" y="748665"/>
                      </a:cubicBezTo>
                      <a:close/>
                      <a:moveTo>
                        <a:pt x="321756" y="86868"/>
                      </a:moveTo>
                      <a:cubicBezTo>
                        <a:pt x="320327" y="85820"/>
                        <a:pt x="319184" y="84487"/>
                        <a:pt x="318327" y="82868"/>
                      </a:cubicBezTo>
                      <a:cubicBezTo>
                        <a:pt x="315183" y="76867"/>
                        <a:pt x="317088" y="69628"/>
                        <a:pt x="323184" y="66485"/>
                      </a:cubicBezTo>
                      <a:lnTo>
                        <a:pt x="324613" y="65723"/>
                      </a:lnTo>
                      <a:cubicBezTo>
                        <a:pt x="330709" y="62770"/>
                        <a:pt x="338043" y="65341"/>
                        <a:pt x="341091" y="71438"/>
                      </a:cubicBezTo>
                      <a:cubicBezTo>
                        <a:pt x="344044" y="77534"/>
                        <a:pt x="341473" y="84868"/>
                        <a:pt x="335377" y="87821"/>
                      </a:cubicBezTo>
                      <a:cubicBezTo>
                        <a:pt x="330900" y="90202"/>
                        <a:pt x="325566" y="89726"/>
                        <a:pt x="321756" y="86868"/>
                      </a:cubicBezTo>
                      <a:close/>
                      <a:moveTo>
                        <a:pt x="1166528" y="711232"/>
                      </a:moveTo>
                      <a:cubicBezTo>
                        <a:pt x="1162909" y="708565"/>
                        <a:pt x="1160908" y="704088"/>
                        <a:pt x="1161670" y="699421"/>
                      </a:cubicBezTo>
                      <a:lnTo>
                        <a:pt x="1161956" y="697992"/>
                      </a:lnTo>
                      <a:cubicBezTo>
                        <a:pt x="1163194" y="691325"/>
                        <a:pt x="1169576" y="686848"/>
                        <a:pt x="1176244" y="688086"/>
                      </a:cubicBezTo>
                      <a:cubicBezTo>
                        <a:pt x="1182911" y="689324"/>
                        <a:pt x="1187293" y="695706"/>
                        <a:pt x="1186150" y="702374"/>
                      </a:cubicBezTo>
                      <a:lnTo>
                        <a:pt x="1185959" y="703326"/>
                      </a:lnTo>
                      <a:cubicBezTo>
                        <a:pt x="1184911" y="709994"/>
                        <a:pt x="1178530" y="714566"/>
                        <a:pt x="1171862" y="713423"/>
                      </a:cubicBezTo>
                      <a:cubicBezTo>
                        <a:pt x="1169767" y="713232"/>
                        <a:pt x="1168052" y="712375"/>
                        <a:pt x="1166528" y="711232"/>
                      </a:cubicBezTo>
                      <a:close/>
                      <a:moveTo>
                        <a:pt x="356332" y="70485"/>
                      </a:moveTo>
                      <a:cubicBezTo>
                        <a:pt x="354712" y="69247"/>
                        <a:pt x="353474" y="67723"/>
                        <a:pt x="352617" y="65818"/>
                      </a:cubicBezTo>
                      <a:cubicBezTo>
                        <a:pt x="349855" y="59627"/>
                        <a:pt x="352236" y="52483"/>
                        <a:pt x="358522" y="49721"/>
                      </a:cubicBezTo>
                      <a:lnTo>
                        <a:pt x="360046" y="49054"/>
                      </a:lnTo>
                      <a:cubicBezTo>
                        <a:pt x="366333" y="46482"/>
                        <a:pt x="373477" y="49530"/>
                        <a:pt x="376048" y="55816"/>
                      </a:cubicBezTo>
                      <a:cubicBezTo>
                        <a:pt x="378620" y="62103"/>
                        <a:pt x="375572" y="69247"/>
                        <a:pt x="369285" y="71819"/>
                      </a:cubicBezTo>
                      <a:cubicBezTo>
                        <a:pt x="364904" y="73819"/>
                        <a:pt x="359951" y="73152"/>
                        <a:pt x="356332" y="70485"/>
                      </a:cubicBezTo>
                      <a:close/>
                      <a:moveTo>
                        <a:pt x="1172053" y="673418"/>
                      </a:moveTo>
                      <a:cubicBezTo>
                        <a:pt x="1168719" y="670941"/>
                        <a:pt x="1166719" y="666845"/>
                        <a:pt x="1167100" y="662464"/>
                      </a:cubicBezTo>
                      <a:lnTo>
                        <a:pt x="1167290" y="660940"/>
                      </a:lnTo>
                      <a:cubicBezTo>
                        <a:pt x="1168052" y="654177"/>
                        <a:pt x="1174148" y="649319"/>
                        <a:pt x="1180911" y="650176"/>
                      </a:cubicBezTo>
                      <a:cubicBezTo>
                        <a:pt x="1187674" y="650939"/>
                        <a:pt x="1192531" y="657130"/>
                        <a:pt x="1191674" y="663797"/>
                      </a:cubicBezTo>
                      <a:lnTo>
                        <a:pt x="1191579" y="664750"/>
                      </a:lnTo>
                      <a:cubicBezTo>
                        <a:pt x="1191007" y="671513"/>
                        <a:pt x="1185007" y="676561"/>
                        <a:pt x="1178244" y="675894"/>
                      </a:cubicBezTo>
                      <a:cubicBezTo>
                        <a:pt x="1175863" y="675608"/>
                        <a:pt x="1173767" y="674751"/>
                        <a:pt x="1172053" y="673418"/>
                      </a:cubicBezTo>
                      <a:close/>
                      <a:moveTo>
                        <a:pt x="391764" y="56674"/>
                      </a:moveTo>
                      <a:cubicBezTo>
                        <a:pt x="389859" y="55245"/>
                        <a:pt x="388335" y="53340"/>
                        <a:pt x="387574" y="50959"/>
                      </a:cubicBezTo>
                      <a:cubicBezTo>
                        <a:pt x="385287" y="44577"/>
                        <a:pt x="388621" y="37529"/>
                        <a:pt x="395003" y="35243"/>
                      </a:cubicBezTo>
                      <a:lnTo>
                        <a:pt x="396146" y="34862"/>
                      </a:lnTo>
                      <a:cubicBezTo>
                        <a:pt x="402528" y="32576"/>
                        <a:pt x="409576" y="35909"/>
                        <a:pt x="411862" y="42291"/>
                      </a:cubicBezTo>
                      <a:cubicBezTo>
                        <a:pt x="414148" y="48673"/>
                        <a:pt x="410814" y="55721"/>
                        <a:pt x="404433" y="58007"/>
                      </a:cubicBezTo>
                      <a:lnTo>
                        <a:pt x="403290" y="58388"/>
                      </a:lnTo>
                      <a:cubicBezTo>
                        <a:pt x="399194" y="59817"/>
                        <a:pt x="394908" y="59055"/>
                        <a:pt x="391764" y="56674"/>
                      </a:cubicBezTo>
                      <a:close/>
                      <a:moveTo>
                        <a:pt x="1175005" y="635318"/>
                      </a:moveTo>
                      <a:cubicBezTo>
                        <a:pt x="1171862" y="632936"/>
                        <a:pt x="1169862" y="629126"/>
                        <a:pt x="1170052" y="624935"/>
                      </a:cubicBezTo>
                      <a:cubicBezTo>
                        <a:pt x="1170052" y="624935"/>
                        <a:pt x="1170148" y="623602"/>
                        <a:pt x="1170148" y="623602"/>
                      </a:cubicBezTo>
                      <a:cubicBezTo>
                        <a:pt x="1170433" y="616839"/>
                        <a:pt x="1176244" y="611600"/>
                        <a:pt x="1183102" y="611981"/>
                      </a:cubicBezTo>
                      <a:cubicBezTo>
                        <a:pt x="1189864" y="612267"/>
                        <a:pt x="1195103" y="618077"/>
                        <a:pt x="1194722" y="624840"/>
                      </a:cubicBezTo>
                      <a:lnTo>
                        <a:pt x="1194627" y="625983"/>
                      </a:lnTo>
                      <a:cubicBezTo>
                        <a:pt x="1194341" y="632746"/>
                        <a:pt x="1188626" y="638080"/>
                        <a:pt x="1181863" y="637794"/>
                      </a:cubicBezTo>
                      <a:cubicBezTo>
                        <a:pt x="1179292" y="637604"/>
                        <a:pt x="1176910" y="636746"/>
                        <a:pt x="1175005" y="635318"/>
                      </a:cubicBezTo>
                      <a:close/>
                      <a:moveTo>
                        <a:pt x="428531" y="44482"/>
                      </a:moveTo>
                      <a:cubicBezTo>
                        <a:pt x="426531" y="42958"/>
                        <a:pt x="425007" y="40862"/>
                        <a:pt x="424245" y="38386"/>
                      </a:cubicBezTo>
                      <a:cubicBezTo>
                        <a:pt x="422340" y="31814"/>
                        <a:pt x="425578" y="25241"/>
                        <a:pt x="432151" y="23336"/>
                      </a:cubicBezTo>
                      <a:lnTo>
                        <a:pt x="433389" y="23051"/>
                      </a:lnTo>
                      <a:cubicBezTo>
                        <a:pt x="439961" y="21241"/>
                        <a:pt x="446724" y="24955"/>
                        <a:pt x="448533" y="31623"/>
                      </a:cubicBezTo>
                      <a:cubicBezTo>
                        <a:pt x="450343" y="38195"/>
                        <a:pt x="446533" y="44958"/>
                        <a:pt x="439961" y="46768"/>
                      </a:cubicBezTo>
                      <a:cubicBezTo>
                        <a:pt x="436056" y="47720"/>
                        <a:pt x="431769" y="46863"/>
                        <a:pt x="428531" y="44482"/>
                      </a:cubicBezTo>
                      <a:close/>
                      <a:moveTo>
                        <a:pt x="1175577" y="597027"/>
                      </a:moveTo>
                      <a:cubicBezTo>
                        <a:pt x="1172624" y="594836"/>
                        <a:pt x="1170624" y="591312"/>
                        <a:pt x="1170529" y="587312"/>
                      </a:cubicBezTo>
                      <a:cubicBezTo>
                        <a:pt x="1170433" y="580549"/>
                        <a:pt x="1175767" y="574358"/>
                        <a:pt x="1182530" y="574167"/>
                      </a:cubicBezTo>
                      <a:cubicBezTo>
                        <a:pt x="1189293" y="574072"/>
                        <a:pt x="1194913" y="578834"/>
                        <a:pt x="1195103" y="585597"/>
                      </a:cubicBezTo>
                      <a:lnTo>
                        <a:pt x="1195103" y="586931"/>
                      </a:lnTo>
                      <a:cubicBezTo>
                        <a:pt x="1195198" y="593693"/>
                        <a:pt x="1189769" y="599313"/>
                        <a:pt x="1183006" y="599408"/>
                      </a:cubicBezTo>
                      <a:cubicBezTo>
                        <a:pt x="1180244" y="599504"/>
                        <a:pt x="1177672" y="598551"/>
                        <a:pt x="1175577" y="597027"/>
                      </a:cubicBezTo>
                      <a:close/>
                      <a:moveTo>
                        <a:pt x="465393" y="35624"/>
                      </a:moveTo>
                      <a:cubicBezTo>
                        <a:pt x="463011" y="33909"/>
                        <a:pt x="461297" y="31337"/>
                        <a:pt x="460630" y="28289"/>
                      </a:cubicBezTo>
                      <a:cubicBezTo>
                        <a:pt x="459202" y="21622"/>
                        <a:pt x="463488" y="15049"/>
                        <a:pt x="470155" y="13716"/>
                      </a:cubicBezTo>
                      <a:lnTo>
                        <a:pt x="471203" y="13430"/>
                      </a:lnTo>
                      <a:cubicBezTo>
                        <a:pt x="477775" y="11906"/>
                        <a:pt x="484348" y="16097"/>
                        <a:pt x="485872" y="22765"/>
                      </a:cubicBezTo>
                      <a:cubicBezTo>
                        <a:pt x="487396" y="29432"/>
                        <a:pt x="483205" y="36005"/>
                        <a:pt x="476537" y="37529"/>
                      </a:cubicBezTo>
                      <a:lnTo>
                        <a:pt x="475204" y="37814"/>
                      </a:lnTo>
                      <a:cubicBezTo>
                        <a:pt x="471584" y="38481"/>
                        <a:pt x="468060" y="37624"/>
                        <a:pt x="465393" y="35624"/>
                      </a:cubicBezTo>
                      <a:close/>
                      <a:moveTo>
                        <a:pt x="1173577" y="558832"/>
                      </a:moveTo>
                      <a:cubicBezTo>
                        <a:pt x="1170814" y="556736"/>
                        <a:pt x="1168909" y="553498"/>
                        <a:pt x="1168624" y="549783"/>
                      </a:cubicBezTo>
                      <a:cubicBezTo>
                        <a:pt x="1167957" y="543020"/>
                        <a:pt x="1172910" y="536639"/>
                        <a:pt x="1179673" y="535877"/>
                      </a:cubicBezTo>
                      <a:cubicBezTo>
                        <a:pt x="1186435" y="535305"/>
                        <a:pt x="1192341" y="539782"/>
                        <a:pt x="1193008" y="546545"/>
                      </a:cubicBezTo>
                      <a:lnTo>
                        <a:pt x="1193103" y="548164"/>
                      </a:lnTo>
                      <a:cubicBezTo>
                        <a:pt x="1193579" y="554927"/>
                        <a:pt x="1188436" y="560832"/>
                        <a:pt x="1181578" y="561213"/>
                      </a:cubicBezTo>
                      <a:cubicBezTo>
                        <a:pt x="1178720" y="561404"/>
                        <a:pt x="1175863" y="560451"/>
                        <a:pt x="1173577" y="558832"/>
                      </a:cubicBezTo>
                      <a:close/>
                      <a:moveTo>
                        <a:pt x="503398" y="28385"/>
                      </a:moveTo>
                      <a:cubicBezTo>
                        <a:pt x="500921" y="26575"/>
                        <a:pt x="499111" y="23908"/>
                        <a:pt x="498635" y="20669"/>
                      </a:cubicBezTo>
                      <a:cubicBezTo>
                        <a:pt x="497587" y="13907"/>
                        <a:pt x="501683" y="7715"/>
                        <a:pt x="508446" y="6668"/>
                      </a:cubicBezTo>
                      <a:lnTo>
                        <a:pt x="510065" y="6477"/>
                      </a:lnTo>
                      <a:cubicBezTo>
                        <a:pt x="516828" y="5525"/>
                        <a:pt x="523019" y="10382"/>
                        <a:pt x="523876" y="17050"/>
                      </a:cubicBezTo>
                      <a:cubicBezTo>
                        <a:pt x="524733" y="23813"/>
                        <a:pt x="519971" y="29908"/>
                        <a:pt x="513208" y="30861"/>
                      </a:cubicBezTo>
                      <a:cubicBezTo>
                        <a:pt x="509589" y="31337"/>
                        <a:pt x="506064" y="30385"/>
                        <a:pt x="503398" y="28385"/>
                      </a:cubicBezTo>
                      <a:close/>
                      <a:moveTo>
                        <a:pt x="1169195" y="520732"/>
                      </a:moveTo>
                      <a:cubicBezTo>
                        <a:pt x="1166719" y="518827"/>
                        <a:pt x="1164909" y="516160"/>
                        <a:pt x="1164337" y="512826"/>
                      </a:cubicBezTo>
                      <a:lnTo>
                        <a:pt x="1164147" y="511493"/>
                      </a:lnTo>
                      <a:cubicBezTo>
                        <a:pt x="1163194" y="504730"/>
                        <a:pt x="1167766" y="498538"/>
                        <a:pt x="1174529" y="497491"/>
                      </a:cubicBezTo>
                      <a:cubicBezTo>
                        <a:pt x="1181292" y="496443"/>
                        <a:pt x="1187483" y="501110"/>
                        <a:pt x="1188531" y="507873"/>
                      </a:cubicBezTo>
                      <a:lnTo>
                        <a:pt x="1188721" y="509016"/>
                      </a:lnTo>
                      <a:cubicBezTo>
                        <a:pt x="1189769" y="515779"/>
                        <a:pt x="1185197" y="521970"/>
                        <a:pt x="1178530" y="523113"/>
                      </a:cubicBezTo>
                      <a:cubicBezTo>
                        <a:pt x="1175005" y="523589"/>
                        <a:pt x="1171767" y="522637"/>
                        <a:pt x="1169195" y="520732"/>
                      </a:cubicBezTo>
                      <a:close/>
                      <a:moveTo>
                        <a:pt x="541021" y="24194"/>
                      </a:moveTo>
                      <a:cubicBezTo>
                        <a:pt x="538259" y="22193"/>
                        <a:pt x="536354" y="18955"/>
                        <a:pt x="536068" y="15240"/>
                      </a:cubicBezTo>
                      <a:cubicBezTo>
                        <a:pt x="535592" y="8477"/>
                        <a:pt x="540640" y="2572"/>
                        <a:pt x="547403" y="2096"/>
                      </a:cubicBezTo>
                      <a:lnTo>
                        <a:pt x="548260" y="2000"/>
                      </a:lnTo>
                      <a:cubicBezTo>
                        <a:pt x="555023" y="1238"/>
                        <a:pt x="561119" y="6191"/>
                        <a:pt x="561786" y="12954"/>
                      </a:cubicBezTo>
                      <a:cubicBezTo>
                        <a:pt x="562453" y="19717"/>
                        <a:pt x="557595" y="25718"/>
                        <a:pt x="550832" y="26480"/>
                      </a:cubicBezTo>
                      <a:lnTo>
                        <a:pt x="549213" y="26670"/>
                      </a:lnTo>
                      <a:cubicBezTo>
                        <a:pt x="546165" y="26765"/>
                        <a:pt x="543307" y="25908"/>
                        <a:pt x="541021" y="24194"/>
                      </a:cubicBezTo>
                      <a:close/>
                      <a:moveTo>
                        <a:pt x="1162242" y="483108"/>
                      </a:moveTo>
                      <a:cubicBezTo>
                        <a:pt x="1159861" y="481394"/>
                        <a:pt x="1158146" y="478822"/>
                        <a:pt x="1157479" y="475679"/>
                      </a:cubicBezTo>
                      <a:cubicBezTo>
                        <a:pt x="1156146" y="469106"/>
                        <a:pt x="1160242" y="462058"/>
                        <a:pt x="1166814" y="460629"/>
                      </a:cubicBezTo>
                      <a:cubicBezTo>
                        <a:pt x="1173386" y="459200"/>
                        <a:pt x="1179768" y="462725"/>
                        <a:pt x="1181197" y="469392"/>
                      </a:cubicBezTo>
                      <a:cubicBezTo>
                        <a:pt x="1181197" y="469487"/>
                        <a:pt x="1181482" y="470726"/>
                        <a:pt x="1181482" y="470821"/>
                      </a:cubicBezTo>
                      <a:cubicBezTo>
                        <a:pt x="1182816" y="477488"/>
                        <a:pt x="1178530" y="483965"/>
                        <a:pt x="1171862" y="485299"/>
                      </a:cubicBezTo>
                      <a:cubicBezTo>
                        <a:pt x="1168528" y="486061"/>
                        <a:pt x="1165004" y="485108"/>
                        <a:pt x="1162242" y="483108"/>
                      </a:cubicBezTo>
                      <a:close/>
                      <a:moveTo>
                        <a:pt x="579979" y="22003"/>
                      </a:moveTo>
                      <a:cubicBezTo>
                        <a:pt x="577026" y="19812"/>
                        <a:pt x="575026" y="16383"/>
                        <a:pt x="574930" y="12478"/>
                      </a:cubicBezTo>
                      <a:cubicBezTo>
                        <a:pt x="574835" y="5715"/>
                        <a:pt x="579598" y="95"/>
                        <a:pt x="586360" y="0"/>
                      </a:cubicBezTo>
                      <a:cubicBezTo>
                        <a:pt x="586360" y="0"/>
                        <a:pt x="587694" y="0"/>
                        <a:pt x="587789" y="0"/>
                      </a:cubicBezTo>
                      <a:cubicBezTo>
                        <a:pt x="594552" y="0"/>
                        <a:pt x="600171" y="5334"/>
                        <a:pt x="600171" y="12192"/>
                      </a:cubicBezTo>
                      <a:cubicBezTo>
                        <a:pt x="600267" y="18955"/>
                        <a:pt x="594838" y="24575"/>
                        <a:pt x="588075" y="24670"/>
                      </a:cubicBezTo>
                      <a:cubicBezTo>
                        <a:pt x="585027" y="24575"/>
                        <a:pt x="582169" y="23622"/>
                        <a:pt x="579979" y="22003"/>
                      </a:cubicBezTo>
                      <a:close/>
                      <a:moveTo>
                        <a:pt x="1152907" y="445961"/>
                      </a:moveTo>
                      <a:cubicBezTo>
                        <a:pt x="1150907" y="444437"/>
                        <a:pt x="1149288" y="442341"/>
                        <a:pt x="1148526" y="439769"/>
                      </a:cubicBezTo>
                      <a:lnTo>
                        <a:pt x="1148050" y="438245"/>
                      </a:lnTo>
                      <a:cubicBezTo>
                        <a:pt x="1146240" y="431673"/>
                        <a:pt x="1150050" y="424910"/>
                        <a:pt x="1156622" y="423101"/>
                      </a:cubicBezTo>
                      <a:cubicBezTo>
                        <a:pt x="1163194" y="421291"/>
                        <a:pt x="1169957" y="425101"/>
                        <a:pt x="1171767" y="431673"/>
                      </a:cubicBezTo>
                      <a:lnTo>
                        <a:pt x="1172053" y="432530"/>
                      </a:lnTo>
                      <a:cubicBezTo>
                        <a:pt x="1174053" y="439007"/>
                        <a:pt x="1170433" y="445961"/>
                        <a:pt x="1163956" y="447961"/>
                      </a:cubicBezTo>
                      <a:cubicBezTo>
                        <a:pt x="1160051" y="449104"/>
                        <a:pt x="1155955" y="448247"/>
                        <a:pt x="1152907" y="445961"/>
                      </a:cubicBezTo>
                      <a:close/>
                      <a:moveTo>
                        <a:pt x="618269" y="22574"/>
                      </a:moveTo>
                      <a:cubicBezTo>
                        <a:pt x="615031" y="20193"/>
                        <a:pt x="612935" y="16383"/>
                        <a:pt x="613125" y="12192"/>
                      </a:cubicBezTo>
                      <a:cubicBezTo>
                        <a:pt x="613506" y="5429"/>
                        <a:pt x="618555" y="190"/>
                        <a:pt x="625318" y="572"/>
                      </a:cubicBezTo>
                      <a:cubicBezTo>
                        <a:pt x="625413" y="572"/>
                        <a:pt x="626651" y="572"/>
                        <a:pt x="626746" y="572"/>
                      </a:cubicBezTo>
                      <a:cubicBezTo>
                        <a:pt x="633509" y="953"/>
                        <a:pt x="638652" y="6763"/>
                        <a:pt x="638271" y="13526"/>
                      </a:cubicBezTo>
                      <a:cubicBezTo>
                        <a:pt x="637891" y="20288"/>
                        <a:pt x="632080" y="25527"/>
                        <a:pt x="625318" y="25051"/>
                      </a:cubicBezTo>
                      <a:cubicBezTo>
                        <a:pt x="622746" y="24955"/>
                        <a:pt x="620269" y="24003"/>
                        <a:pt x="618269" y="22574"/>
                      </a:cubicBezTo>
                      <a:close/>
                      <a:moveTo>
                        <a:pt x="1141192" y="409480"/>
                      </a:moveTo>
                      <a:cubicBezTo>
                        <a:pt x="1139287" y="408051"/>
                        <a:pt x="1137763" y="406146"/>
                        <a:pt x="1136905" y="403670"/>
                      </a:cubicBezTo>
                      <a:cubicBezTo>
                        <a:pt x="1134619" y="397288"/>
                        <a:pt x="1137667" y="389763"/>
                        <a:pt x="1144049" y="387382"/>
                      </a:cubicBezTo>
                      <a:cubicBezTo>
                        <a:pt x="1150431" y="385001"/>
                        <a:pt x="1157289" y="387763"/>
                        <a:pt x="1159670" y="394240"/>
                      </a:cubicBezTo>
                      <a:lnTo>
                        <a:pt x="1160146" y="395573"/>
                      </a:lnTo>
                      <a:cubicBezTo>
                        <a:pt x="1162432" y="401955"/>
                        <a:pt x="1159003" y="409004"/>
                        <a:pt x="1152622" y="411290"/>
                      </a:cubicBezTo>
                      <a:cubicBezTo>
                        <a:pt x="1148621" y="412623"/>
                        <a:pt x="1144335" y="411861"/>
                        <a:pt x="1141192" y="409480"/>
                      </a:cubicBezTo>
                      <a:close/>
                      <a:moveTo>
                        <a:pt x="655607" y="25622"/>
                      </a:moveTo>
                      <a:cubicBezTo>
                        <a:pt x="652178" y="23051"/>
                        <a:pt x="650178" y="18764"/>
                        <a:pt x="650749" y="14192"/>
                      </a:cubicBezTo>
                      <a:cubicBezTo>
                        <a:pt x="651606" y="7429"/>
                        <a:pt x="657702" y="2667"/>
                        <a:pt x="664465" y="3524"/>
                      </a:cubicBezTo>
                      <a:lnTo>
                        <a:pt x="665323" y="3620"/>
                      </a:lnTo>
                      <a:cubicBezTo>
                        <a:pt x="672085" y="4191"/>
                        <a:pt x="677038" y="10287"/>
                        <a:pt x="676371" y="17050"/>
                      </a:cubicBezTo>
                      <a:cubicBezTo>
                        <a:pt x="675705" y="23813"/>
                        <a:pt x="669704" y="28766"/>
                        <a:pt x="662941" y="28099"/>
                      </a:cubicBezTo>
                      <a:lnTo>
                        <a:pt x="661417" y="27908"/>
                      </a:lnTo>
                      <a:cubicBezTo>
                        <a:pt x="659227" y="27718"/>
                        <a:pt x="657321" y="26861"/>
                        <a:pt x="655607" y="25622"/>
                      </a:cubicBezTo>
                      <a:close/>
                      <a:moveTo>
                        <a:pt x="1127095" y="373856"/>
                      </a:moveTo>
                      <a:cubicBezTo>
                        <a:pt x="1125380" y="372618"/>
                        <a:pt x="1123951" y="370808"/>
                        <a:pt x="1122999" y="368713"/>
                      </a:cubicBezTo>
                      <a:cubicBezTo>
                        <a:pt x="1120237" y="362522"/>
                        <a:pt x="1122904" y="354806"/>
                        <a:pt x="1129095" y="352044"/>
                      </a:cubicBezTo>
                      <a:cubicBezTo>
                        <a:pt x="1135286" y="349282"/>
                        <a:pt x="1142430" y="351758"/>
                        <a:pt x="1145097" y="357950"/>
                      </a:cubicBezTo>
                      <a:lnTo>
                        <a:pt x="1145764" y="359378"/>
                      </a:lnTo>
                      <a:cubicBezTo>
                        <a:pt x="1148335" y="365665"/>
                        <a:pt x="1145287" y="372809"/>
                        <a:pt x="1139096" y="375476"/>
                      </a:cubicBezTo>
                      <a:cubicBezTo>
                        <a:pt x="1135000" y="377095"/>
                        <a:pt x="1130428" y="376333"/>
                        <a:pt x="1127095" y="373856"/>
                      </a:cubicBezTo>
                      <a:close/>
                      <a:moveTo>
                        <a:pt x="693517" y="31147"/>
                      </a:moveTo>
                      <a:cubicBezTo>
                        <a:pt x="689802" y="28385"/>
                        <a:pt x="687802" y="23813"/>
                        <a:pt x="688754" y="18955"/>
                      </a:cubicBezTo>
                      <a:cubicBezTo>
                        <a:pt x="689992" y="12287"/>
                        <a:pt x="696469" y="7906"/>
                        <a:pt x="703137" y="9144"/>
                      </a:cubicBezTo>
                      <a:lnTo>
                        <a:pt x="703994" y="9335"/>
                      </a:lnTo>
                      <a:cubicBezTo>
                        <a:pt x="710757" y="10382"/>
                        <a:pt x="715233" y="16764"/>
                        <a:pt x="714186" y="23432"/>
                      </a:cubicBezTo>
                      <a:cubicBezTo>
                        <a:pt x="713043" y="30099"/>
                        <a:pt x="706756" y="34671"/>
                        <a:pt x="700089" y="33623"/>
                      </a:cubicBezTo>
                      <a:lnTo>
                        <a:pt x="698565" y="33338"/>
                      </a:lnTo>
                      <a:cubicBezTo>
                        <a:pt x="696660" y="32957"/>
                        <a:pt x="694945" y="32195"/>
                        <a:pt x="693517" y="31147"/>
                      </a:cubicBezTo>
                      <a:close/>
                      <a:moveTo>
                        <a:pt x="1110712" y="339281"/>
                      </a:moveTo>
                      <a:cubicBezTo>
                        <a:pt x="1109188" y="338138"/>
                        <a:pt x="1107949" y="336709"/>
                        <a:pt x="1107092" y="334994"/>
                      </a:cubicBezTo>
                      <a:cubicBezTo>
                        <a:pt x="1103949" y="328994"/>
                        <a:pt x="1106044" y="321088"/>
                        <a:pt x="1112045" y="317945"/>
                      </a:cubicBezTo>
                      <a:cubicBezTo>
                        <a:pt x="1118046" y="314801"/>
                        <a:pt x="1125190" y="316706"/>
                        <a:pt x="1128333" y="322707"/>
                      </a:cubicBezTo>
                      <a:lnTo>
                        <a:pt x="1129000" y="323945"/>
                      </a:lnTo>
                      <a:cubicBezTo>
                        <a:pt x="1132048" y="330041"/>
                        <a:pt x="1129666" y="337471"/>
                        <a:pt x="1123570" y="340424"/>
                      </a:cubicBezTo>
                      <a:cubicBezTo>
                        <a:pt x="1119284" y="342519"/>
                        <a:pt x="1114331" y="341948"/>
                        <a:pt x="1110712" y="339281"/>
                      </a:cubicBezTo>
                      <a:close/>
                      <a:moveTo>
                        <a:pt x="730854" y="39053"/>
                      </a:moveTo>
                      <a:cubicBezTo>
                        <a:pt x="727045" y="36195"/>
                        <a:pt x="725044" y="31147"/>
                        <a:pt x="726283" y="26289"/>
                      </a:cubicBezTo>
                      <a:cubicBezTo>
                        <a:pt x="727902" y="19717"/>
                        <a:pt x="734569" y="15621"/>
                        <a:pt x="741142" y="17240"/>
                      </a:cubicBezTo>
                      <a:cubicBezTo>
                        <a:pt x="741142" y="17240"/>
                        <a:pt x="741713" y="17336"/>
                        <a:pt x="741713" y="17431"/>
                      </a:cubicBezTo>
                      <a:cubicBezTo>
                        <a:pt x="748285" y="19050"/>
                        <a:pt x="752667" y="25813"/>
                        <a:pt x="751048" y="32385"/>
                      </a:cubicBezTo>
                      <a:cubicBezTo>
                        <a:pt x="749428" y="38957"/>
                        <a:pt x="743142" y="43053"/>
                        <a:pt x="736570" y="41434"/>
                      </a:cubicBezTo>
                      <a:cubicBezTo>
                        <a:pt x="736570" y="41434"/>
                        <a:pt x="735331" y="41148"/>
                        <a:pt x="735331" y="41148"/>
                      </a:cubicBezTo>
                      <a:cubicBezTo>
                        <a:pt x="733617" y="40767"/>
                        <a:pt x="732093" y="40005"/>
                        <a:pt x="730854" y="39053"/>
                      </a:cubicBezTo>
                      <a:close/>
                      <a:moveTo>
                        <a:pt x="1092043" y="305753"/>
                      </a:moveTo>
                      <a:cubicBezTo>
                        <a:pt x="1090709" y="304800"/>
                        <a:pt x="1089566" y="303562"/>
                        <a:pt x="1088709" y="302038"/>
                      </a:cubicBezTo>
                      <a:cubicBezTo>
                        <a:pt x="1085185" y="296228"/>
                        <a:pt x="1086804" y="288322"/>
                        <a:pt x="1092519" y="284702"/>
                      </a:cubicBezTo>
                      <a:cubicBezTo>
                        <a:pt x="1098329" y="281178"/>
                        <a:pt x="1105663" y="282702"/>
                        <a:pt x="1109188" y="288417"/>
                      </a:cubicBezTo>
                      <a:lnTo>
                        <a:pt x="1109950" y="289751"/>
                      </a:lnTo>
                      <a:cubicBezTo>
                        <a:pt x="1113283" y="295561"/>
                        <a:pt x="1111283" y="303181"/>
                        <a:pt x="1105473" y="306515"/>
                      </a:cubicBezTo>
                      <a:cubicBezTo>
                        <a:pt x="1101091" y="309086"/>
                        <a:pt x="1095853" y="308610"/>
                        <a:pt x="1092043" y="305753"/>
                      </a:cubicBezTo>
                      <a:close/>
                      <a:moveTo>
                        <a:pt x="768573" y="49721"/>
                      </a:moveTo>
                      <a:cubicBezTo>
                        <a:pt x="764383" y="46673"/>
                        <a:pt x="762192" y="41148"/>
                        <a:pt x="763811" y="36005"/>
                      </a:cubicBezTo>
                      <a:cubicBezTo>
                        <a:pt x="765906" y="29528"/>
                        <a:pt x="772193" y="25813"/>
                        <a:pt x="778670" y="27813"/>
                      </a:cubicBezTo>
                      <a:lnTo>
                        <a:pt x="780004" y="28194"/>
                      </a:lnTo>
                      <a:cubicBezTo>
                        <a:pt x="786481" y="30290"/>
                        <a:pt x="789910" y="37243"/>
                        <a:pt x="787814" y="43720"/>
                      </a:cubicBezTo>
                      <a:cubicBezTo>
                        <a:pt x="785719" y="50197"/>
                        <a:pt x="778765" y="53721"/>
                        <a:pt x="772288" y="51626"/>
                      </a:cubicBezTo>
                      <a:cubicBezTo>
                        <a:pt x="770955" y="51149"/>
                        <a:pt x="769717" y="50578"/>
                        <a:pt x="768573" y="49721"/>
                      </a:cubicBezTo>
                      <a:close/>
                      <a:moveTo>
                        <a:pt x="1071278" y="273558"/>
                      </a:moveTo>
                      <a:cubicBezTo>
                        <a:pt x="1070230" y="272796"/>
                        <a:pt x="1069278" y="271748"/>
                        <a:pt x="1068421" y="270605"/>
                      </a:cubicBezTo>
                      <a:cubicBezTo>
                        <a:pt x="1064515" y="265081"/>
                        <a:pt x="1065563" y="256889"/>
                        <a:pt x="1071088" y="252984"/>
                      </a:cubicBezTo>
                      <a:cubicBezTo>
                        <a:pt x="1076707" y="249079"/>
                        <a:pt x="1084042" y="249936"/>
                        <a:pt x="1087947" y="255556"/>
                      </a:cubicBezTo>
                      <a:lnTo>
                        <a:pt x="1088709" y="256699"/>
                      </a:lnTo>
                      <a:cubicBezTo>
                        <a:pt x="1092519" y="262319"/>
                        <a:pt x="1091090" y="269939"/>
                        <a:pt x="1085470" y="273749"/>
                      </a:cubicBezTo>
                      <a:cubicBezTo>
                        <a:pt x="1081089" y="276892"/>
                        <a:pt x="1075279" y="276606"/>
                        <a:pt x="1071278" y="273558"/>
                      </a:cubicBezTo>
                      <a:close/>
                      <a:moveTo>
                        <a:pt x="804578" y="62579"/>
                      </a:moveTo>
                      <a:cubicBezTo>
                        <a:pt x="800196" y="59341"/>
                        <a:pt x="798006" y="53340"/>
                        <a:pt x="800101" y="48101"/>
                      </a:cubicBezTo>
                      <a:cubicBezTo>
                        <a:pt x="802578" y="41720"/>
                        <a:pt x="809150" y="38481"/>
                        <a:pt x="815532" y="40862"/>
                      </a:cubicBezTo>
                      <a:lnTo>
                        <a:pt x="816865" y="41339"/>
                      </a:lnTo>
                      <a:cubicBezTo>
                        <a:pt x="823056" y="43910"/>
                        <a:pt x="826200" y="51054"/>
                        <a:pt x="823628" y="57341"/>
                      </a:cubicBezTo>
                      <a:cubicBezTo>
                        <a:pt x="821056" y="63627"/>
                        <a:pt x="813913" y="66675"/>
                        <a:pt x="807626" y="64103"/>
                      </a:cubicBezTo>
                      <a:cubicBezTo>
                        <a:pt x="806483" y="63818"/>
                        <a:pt x="805531" y="63246"/>
                        <a:pt x="804578" y="62579"/>
                      </a:cubicBezTo>
                      <a:close/>
                      <a:moveTo>
                        <a:pt x="1048323" y="242888"/>
                      </a:moveTo>
                      <a:cubicBezTo>
                        <a:pt x="1047466" y="242221"/>
                        <a:pt x="1046704" y="241459"/>
                        <a:pt x="1045942" y="240602"/>
                      </a:cubicBezTo>
                      <a:cubicBezTo>
                        <a:pt x="1041655" y="235363"/>
                        <a:pt x="1042131" y="227171"/>
                        <a:pt x="1047370" y="222885"/>
                      </a:cubicBezTo>
                      <a:cubicBezTo>
                        <a:pt x="1052704" y="218599"/>
                        <a:pt x="1060134" y="219075"/>
                        <a:pt x="1064325" y="224314"/>
                      </a:cubicBezTo>
                      <a:lnTo>
                        <a:pt x="1065182" y="225457"/>
                      </a:lnTo>
                      <a:cubicBezTo>
                        <a:pt x="1069373" y="230791"/>
                        <a:pt x="1068516" y="238506"/>
                        <a:pt x="1063087" y="242697"/>
                      </a:cubicBezTo>
                      <a:cubicBezTo>
                        <a:pt x="1058800" y="246126"/>
                        <a:pt x="1052704" y="246031"/>
                        <a:pt x="1048323" y="242888"/>
                      </a:cubicBezTo>
                      <a:close/>
                      <a:moveTo>
                        <a:pt x="839916" y="77915"/>
                      </a:moveTo>
                      <a:cubicBezTo>
                        <a:pt x="835248" y="74486"/>
                        <a:pt x="833153" y="68009"/>
                        <a:pt x="835629" y="62579"/>
                      </a:cubicBezTo>
                      <a:cubicBezTo>
                        <a:pt x="838487" y="56388"/>
                        <a:pt x="845250" y="53531"/>
                        <a:pt x="851441" y="56388"/>
                      </a:cubicBezTo>
                      <a:cubicBezTo>
                        <a:pt x="851441" y="56388"/>
                        <a:pt x="852298" y="56769"/>
                        <a:pt x="852298" y="56864"/>
                      </a:cubicBezTo>
                      <a:cubicBezTo>
                        <a:pt x="858394" y="59817"/>
                        <a:pt x="861156" y="67247"/>
                        <a:pt x="858299" y="73343"/>
                      </a:cubicBezTo>
                      <a:cubicBezTo>
                        <a:pt x="855346" y="79534"/>
                        <a:pt x="848202" y="82201"/>
                        <a:pt x="842106" y="79248"/>
                      </a:cubicBezTo>
                      <a:cubicBezTo>
                        <a:pt x="841345" y="78772"/>
                        <a:pt x="840583" y="78391"/>
                        <a:pt x="839916" y="77915"/>
                      </a:cubicBezTo>
                      <a:close/>
                      <a:moveTo>
                        <a:pt x="1023558" y="213741"/>
                      </a:moveTo>
                      <a:cubicBezTo>
                        <a:pt x="1022891" y="213265"/>
                        <a:pt x="1022320" y="212789"/>
                        <a:pt x="1021748" y="212122"/>
                      </a:cubicBezTo>
                      <a:cubicBezTo>
                        <a:pt x="1017176" y="207169"/>
                        <a:pt x="1017081" y="198882"/>
                        <a:pt x="1022129" y="194310"/>
                      </a:cubicBezTo>
                      <a:cubicBezTo>
                        <a:pt x="1027082" y="189738"/>
                        <a:pt x="1034607" y="189738"/>
                        <a:pt x="1039083" y="194596"/>
                      </a:cubicBezTo>
                      <a:lnTo>
                        <a:pt x="1039941" y="195548"/>
                      </a:lnTo>
                      <a:cubicBezTo>
                        <a:pt x="1044513" y="200501"/>
                        <a:pt x="1044132" y="208312"/>
                        <a:pt x="1039083" y="212884"/>
                      </a:cubicBezTo>
                      <a:cubicBezTo>
                        <a:pt x="1034702" y="216980"/>
                        <a:pt x="1028130" y="217170"/>
                        <a:pt x="1023558" y="213741"/>
                      </a:cubicBezTo>
                      <a:close/>
                      <a:moveTo>
                        <a:pt x="872968" y="94774"/>
                      </a:moveTo>
                      <a:cubicBezTo>
                        <a:pt x="868110" y="91154"/>
                        <a:pt x="866491" y="84392"/>
                        <a:pt x="869539" y="78962"/>
                      </a:cubicBezTo>
                      <a:cubicBezTo>
                        <a:pt x="872872" y="73057"/>
                        <a:pt x="880302" y="70866"/>
                        <a:pt x="886302" y="74105"/>
                      </a:cubicBezTo>
                      <a:lnTo>
                        <a:pt x="887350" y="74771"/>
                      </a:lnTo>
                      <a:cubicBezTo>
                        <a:pt x="893256" y="78010"/>
                        <a:pt x="895446" y="85535"/>
                        <a:pt x="892113" y="91440"/>
                      </a:cubicBezTo>
                      <a:cubicBezTo>
                        <a:pt x="888779" y="97441"/>
                        <a:pt x="881350" y="99536"/>
                        <a:pt x="875444" y="96203"/>
                      </a:cubicBezTo>
                      <a:lnTo>
                        <a:pt x="874301" y="95631"/>
                      </a:lnTo>
                      <a:cubicBezTo>
                        <a:pt x="873825" y="95441"/>
                        <a:pt x="873444" y="95155"/>
                        <a:pt x="872968" y="94774"/>
                      </a:cubicBezTo>
                      <a:close/>
                      <a:moveTo>
                        <a:pt x="996888" y="186214"/>
                      </a:moveTo>
                      <a:cubicBezTo>
                        <a:pt x="996507" y="185928"/>
                        <a:pt x="996126" y="185642"/>
                        <a:pt x="995745" y="185261"/>
                      </a:cubicBezTo>
                      <a:lnTo>
                        <a:pt x="994697" y="184309"/>
                      </a:lnTo>
                      <a:cubicBezTo>
                        <a:pt x="989839" y="179642"/>
                        <a:pt x="989744" y="171831"/>
                        <a:pt x="994411" y="166973"/>
                      </a:cubicBezTo>
                      <a:cubicBezTo>
                        <a:pt x="999174" y="162116"/>
                        <a:pt x="1006984" y="162116"/>
                        <a:pt x="1011747" y="166688"/>
                      </a:cubicBezTo>
                      <a:lnTo>
                        <a:pt x="1012509" y="167450"/>
                      </a:lnTo>
                      <a:cubicBezTo>
                        <a:pt x="1017462" y="172117"/>
                        <a:pt x="1017748" y="179832"/>
                        <a:pt x="1012985" y="184785"/>
                      </a:cubicBezTo>
                      <a:cubicBezTo>
                        <a:pt x="1008794" y="189357"/>
                        <a:pt x="1001841" y="189929"/>
                        <a:pt x="996888" y="186214"/>
                      </a:cubicBezTo>
                      <a:close/>
                      <a:moveTo>
                        <a:pt x="906686" y="114967"/>
                      </a:moveTo>
                      <a:cubicBezTo>
                        <a:pt x="901543" y="111157"/>
                        <a:pt x="899733" y="103727"/>
                        <a:pt x="903162" y="98298"/>
                      </a:cubicBezTo>
                      <a:cubicBezTo>
                        <a:pt x="906781" y="92488"/>
                        <a:pt x="913925" y="90583"/>
                        <a:pt x="919735" y="94202"/>
                      </a:cubicBezTo>
                      <a:lnTo>
                        <a:pt x="920973" y="94964"/>
                      </a:lnTo>
                      <a:cubicBezTo>
                        <a:pt x="926308" y="98489"/>
                        <a:pt x="928213" y="106299"/>
                        <a:pt x="924498" y="112014"/>
                      </a:cubicBezTo>
                      <a:cubicBezTo>
                        <a:pt x="920783" y="117729"/>
                        <a:pt x="913163" y="119253"/>
                        <a:pt x="907448" y="115538"/>
                      </a:cubicBezTo>
                      <a:cubicBezTo>
                        <a:pt x="907258" y="115348"/>
                        <a:pt x="906972" y="115157"/>
                        <a:pt x="906686" y="114967"/>
                      </a:cubicBezTo>
                      <a:close/>
                      <a:moveTo>
                        <a:pt x="968408" y="160687"/>
                      </a:moveTo>
                      <a:cubicBezTo>
                        <a:pt x="968218" y="160496"/>
                        <a:pt x="967932" y="160306"/>
                        <a:pt x="967741" y="160115"/>
                      </a:cubicBezTo>
                      <a:cubicBezTo>
                        <a:pt x="962502" y="155734"/>
                        <a:pt x="961455" y="147638"/>
                        <a:pt x="965836" y="142494"/>
                      </a:cubicBezTo>
                      <a:cubicBezTo>
                        <a:pt x="970218" y="137255"/>
                        <a:pt x="977552" y="136112"/>
                        <a:pt x="982791" y="140589"/>
                      </a:cubicBezTo>
                      <a:lnTo>
                        <a:pt x="983839" y="141446"/>
                      </a:lnTo>
                      <a:cubicBezTo>
                        <a:pt x="988982" y="145828"/>
                        <a:pt x="989554" y="153638"/>
                        <a:pt x="985172" y="158782"/>
                      </a:cubicBezTo>
                      <a:cubicBezTo>
                        <a:pt x="980886" y="163735"/>
                        <a:pt x="973552" y="164497"/>
                        <a:pt x="968408" y="160687"/>
                      </a:cubicBezTo>
                      <a:close/>
                      <a:moveTo>
                        <a:pt x="938404" y="136874"/>
                      </a:moveTo>
                      <a:lnTo>
                        <a:pt x="937356" y="136112"/>
                      </a:lnTo>
                      <a:cubicBezTo>
                        <a:pt x="931927" y="132112"/>
                        <a:pt x="930784" y="124396"/>
                        <a:pt x="934785" y="118967"/>
                      </a:cubicBezTo>
                      <a:cubicBezTo>
                        <a:pt x="938881" y="113443"/>
                        <a:pt x="946500" y="112300"/>
                        <a:pt x="952025" y="116396"/>
                      </a:cubicBezTo>
                      <a:lnTo>
                        <a:pt x="953073" y="117158"/>
                      </a:lnTo>
                      <a:cubicBezTo>
                        <a:pt x="958502" y="121158"/>
                        <a:pt x="959645" y="128873"/>
                        <a:pt x="955549" y="134398"/>
                      </a:cubicBezTo>
                      <a:cubicBezTo>
                        <a:pt x="951549" y="139827"/>
                        <a:pt x="943833" y="140970"/>
                        <a:pt x="938404" y="136874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 cmpd="sng">
                  <a:solidFill>
                    <a:srgbClr val="FF4917"/>
                  </a:solidFill>
                  <a:prstDash val="solid"/>
                  <a:miter lim="5243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1" name="Google Shape;1241;p11"/>
                <p:cNvSpPr/>
                <p:nvPr/>
              </p:nvSpPr>
              <p:spPr>
                <a:xfrm>
                  <a:off x="5609807" y="3067363"/>
                  <a:ext cx="25350" cy="25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0" h="25281" extrusionOk="0">
                      <a:moveTo>
                        <a:pt x="22833" y="20166"/>
                      </a:moveTo>
                      <a:cubicBezTo>
                        <a:pt x="18642" y="25785"/>
                        <a:pt x="10736" y="26928"/>
                        <a:pt x="5116" y="22833"/>
                      </a:cubicBezTo>
                      <a:cubicBezTo>
                        <a:pt x="-504" y="18642"/>
                        <a:pt x="-1647" y="10736"/>
                        <a:pt x="2449" y="5116"/>
                      </a:cubicBezTo>
                      <a:cubicBezTo>
                        <a:pt x="6640" y="-504"/>
                        <a:pt x="14546" y="-1647"/>
                        <a:pt x="20166" y="2449"/>
                      </a:cubicBezTo>
                      <a:cubicBezTo>
                        <a:pt x="25881" y="6640"/>
                        <a:pt x="27024" y="14546"/>
                        <a:pt x="22833" y="2016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4917"/>
                  </a:solidFill>
                  <a:prstDash val="solid"/>
                  <a:miter lim="5243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42" name="Google Shape;1242;p11"/>
              <p:cNvSpPr/>
              <p:nvPr/>
            </p:nvSpPr>
            <p:spPr>
              <a:xfrm>
                <a:off x="5991760" y="3326389"/>
                <a:ext cx="201832" cy="201860"/>
              </a:xfrm>
              <a:custGeom>
                <a:avLst/>
                <a:gdLst/>
                <a:ahLst/>
                <a:cxnLst/>
                <a:rect l="l" t="t" r="r" b="b"/>
                <a:pathLst>
                  <a:path w="201832" h="201860" extrusionOk="0">
                    <a:moveTo>
                      <a:pt x="181995" y="160998"/>
                    </a:moveTo>
                    <a:cubicBezTo>
                      <a:pt x="148752" y="205861"/>
                      <a:pt x="85601" y="215196"/>
                      <a:pt x="40834" y="181953"/>
                    </a:cubicBezTo>
                    <a:cubicBezTo>
                      <a:pt x="-3933" y="148806"/>
                      <a:pt x="-13363" y="85560"/>
                      <a:pt x="19879" y="40793"/>
                    </a:cubicBezTo>
                    <a:cubicBezTo>
                      <a:pt x="53026" y="-3975"/>
                      <a:pt x="116272" y="-13309"/>
                      <a:pt x="161039" y="19838"/>
                    </a:cubicBezTo>
                    <a:cubicBezTo>
                      <a:pt x="205807" y="52985"/>
                      <a:pt x="215141" y="116231"/>
                      <a:pt x="181995" y="16099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4917"/>
                </a:solidFill>
                <a:prstDash val="solid"/>
                <a:miter lim="5243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243" name="Google Shape;1243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810496" y="2122917"/>
              <a:ext cx="706950" cy="6987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11"/>
            <p:cNvGrpSpPr/>
            <p:nvPr/>
          </p:nvGrpSpPr>
          <p:grpSpPr>
            <a:xfrm>
              <a:off x="2729254" y="1928849"/>
              <a:ext cx="558750" cy="556563"/>
              <a:chOff x="5716936" y="3051333"/>
              <a:chExt cx="754761" cy="751808"/>
            </a:xfrm>
          </p:grpSpPr>
          <p:sp>
            <p:nvSpPr>
              <p:cNvPr id="1245" name="Google Shape;1245;p11"/>
              <p:cNvSpPr/>
              <p:nvPr/>
            </p:nvSpPr>
            <p:spPr>
              <a:xfrm>
                <a:off x="5716936" y="3051333"/>
                <a:ext cx="754761" cy="751808"/>
              </a:xfrm>
              <a:custGeom>
                <a:avLst/>
                <a:gdLst/>
                <a:ahLst/>
                <a:cxnLst/>
                <a:rect l="l" t="t" r="r" b="b"/>
                <a:pathLst>
                  <a:path w="754761" h="751808" extrusionOk="0">
                    <a:moveTo>
                      <a:pt x="751332" y="440150"/>
                    </a:moveTo>
                    <a:lnTo>
                      <a:pt x="754761" y="336423"/>
                    </a:lnTo>
                    <a:lnTo>
                      <a:pt x="691896" y="334423"/>
                    </a:lnTo>
                    <a:cubicBezTo>
                      <a:pt x="688086" y="312896"/>
                      <a:pt x="682181" y="292132"/>
                      <a:pt x="674275" y="272225"/>
                    </a:cubicBezTo>
                    <a:lnTo>
                      <a:pt x="731901" y="240697"/>
                    </a:lnTo>
                    <a:lnTo>
                      <a:pt x="681990" y="149638"/>
                    </a:lnTo>
                    <a:lnTo>
                      <a:pt x="620744" y="183261"/>
                    </a:lnTo>
                    <a:cubicBezTo>
                      <a:pt x="607505" y="167735"/>
                      <a:pt x="592836" y="153448"/>
                      <a:pt x="576929" y="140780"/>
                    </a:cubicBezTo>
                    <a:lnTo>
                      <a:pt x="613505" y="78867"/>
                    </a:lnTo>
                    <a:lnTo>
                      <a:pt x="524256" y="26003"/>
                    </a:lnTo>
                    <a:lnTo>
                      <a:pt x="486442" y="89821"/>
                    </a:lnTo>
                    <a:cubicBezTo>
                      <a:pt x="468154" y="83153"/>
                      <a:pt x="449008" y="78200"/>
                      <a:pt x="429197" y="74962"/>
                    </a:cubicBezTo>
                    <a:lnTo>
                      <a:pt x="429197" y="0"/>
                    </a:lnTo>
                    <a:lnTo>
                      <a:pt x="325469" y="0"/>
                    </a:lnTo>
                    <a:lnTo>
                      <a:pt x="325469" y="74962"/>
                    </a:lnTo>
                    <a:cubicBezTo>
                      <a:pt x="310420" y="77438"/>
                      <a:pt x="295847" y="80867"/>
                      <a:pt x="281654" y="85249"/>
                    </a:cubicBezTo>
                    <a:lnTo>
                      <a:pt x="246793" y="19622"/>
                    </a:lnTo>
                    <a:lnTo>
                      <a:pt x="155162" y="68294"/>
                    </a:lnTo>
                    <a:lnTo>
                      <a:pt x="189071" y="132112"/>
                    </a:lnTo>
                    <a:cubicBezTo>
                      <a:pt x="174308" y="142875"/>
                      <a:pt x="160496" y="154972"/>
                      <a:pt x="147828" y="168116"/>
                    </a:cubicBezTo>
                    <a:lnTo>
                      <a:pt x="88297" y="130112"/>
                    </a:lnTo>
                    <a:lnTo>
                      <a:pt x="32480" y="217646"/>
                    </a:lnTo>
                    <a:lnTo>
                      <a:pt x="88583" y="253460"/>
                    </a:lnTo>
                    <a:cubicBezTo>
                      <a:pt x="79439" y="272606"/>
                      <a:pt x="72295" y="292894"/>
                      <a:pt x="67151" y="313849"/>
                    </a:cubicBezTo>
                    <a:lnTo>
                      <a:pt x="3334" y="311753"/>
                    </a:lnTo>
                    <a:lnTo>
                      <a:pt x="0" y="415481"/>
                    </a:lnTo>
                    <a:lnTo>
                      <a:pt x="59150" y="417385"/>
                    </a:lnTo>
                    <a:cubicBezTo>
                      <a:pt x="61055" y="440531"/>
                      <a:pt x="65437" y="462915"/>
                      <a:pt x="72009" y="484346"/>
                    </a:cubicBezTo>
                    <a:lnTo>
                      <a:pt x="22860" y="511302"/>
                    </a:lnTo>
                    <a:lnTo>
                      <a:pt x="72676" y="602171"/>
                    </a:lnTo>
                    <a:lnTo>
                      <a:pt x="118301" y="577120"/>
                    </a:lnTo>
                    <a:cubicBezTo>
                      <a:pt x="132398" y="596551"/>
                      <a:pt x="148495" y="614363"/>
                      <a:pt x="166497" y="630079"/>
                    </a:cubicBezTo>
                    <a:lnTo>
                      <a:pt x="141161" y="672941"/>
                    </a:lnTo>
                    <a:lnTo>
                      <a:pt x="230410" y="725710"/>
                    </a:lnTo>
                    <a:lnTo>
                      <a:pt x="254508" y="685133"/>
                    </a:lnTo>
                    <a:cubicBezTo>
                      <a:pt x="276987" y="694468"/>
                      <a:pt x="300704" y="701231"/>
                      <a:pt x="325374" y="705326"/>
                    </a:cubicBezTo>
                    <a:lnTo>
                      <a:pt x="325374" y="751808"/>
                    </a:lnTo>
                    <a:lnTo>
                      <a:pt x="429101" y="751808"/>
                    </a:lnTo>
                    <a:lnTo>
                      <a:pt x="429101" y="705326"/>
                    </a:lnTo>
                    <a:cubicBezTo>
                      <a:pt x="448628" y="702183"/>
                      <a:pt x="467582" y="697230"/>
                      <a:pt x="485775" y="690658"/>
                    </a:cubicBezTo>
                    <a:lnTo>
                      <a:pt x="507873" y="732187"/>
                    </a:lnTo>
                    <a:lnTo>
                      <a:pt x="599408" y="683514"/>
                    </a:lnTo>
                    <a:lnTo>
                      <a:pt x="576263" y="639985"/>
                    </a:lnTo>
                    <a:cubicBezTo>
                      <a:pt x="593408" y="626269"/>
                      <a:pt x="609124" y="610934"/>
                      <a:pt x="623126" y="594074"/>
                    </a:cubicBezTo>
                    <a:lnTo>
                      <a:pt x="666464" y="621697"/>
                    </a:lnTo>
                    <a:lnTo>
                      <a:pt x="722186" y="534162"/>
                    </a:lnTo>
                    <a:lnTo>
                      <a:pt x="675608" y="504444"/>
                    </a:lnTo>
                    <a:cubicBezTo>
                      <a:pt x="683705" y="483299"/>
                      <a:pt x="689705" y="461105"/>
                      <a:pt x="693134" y="438150"/>
                    </a:cubicBezTo>
                    <a:lnTo>
                      <a:pt x="751332" y="44015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4917"/>
                </a:solidFill>
                <a:prstDash val="solid"/>
                <a:miter lim="5243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6" name="Google Shape;1246;p11"/>
              <p:cNvSpPr/>
              <p:nvPr/>
            </p:nvSpPr>
            <p:spPr>
              <a:xfrm>
                <a:off x="5867526" y="3200495"/>
                <a:ext cx="453580" cy="453580"/>
              </a:xfrm>
              <a:custGeom>
                <a:avLst/>
                <a:gdLst/>
                <a:ahLst/>
                <a:cxnLst/>
                <a:rect l="l" t="t" r="r" b="b"/>
                <a:pathLst>
                  <a:path w="453580" h="453580" extrusionOk="0">
                    <a:moveTo>
                      <a:pt x="226790" y="0"/>
                    </a:moveTo>
                    <a:cubicBezTo>
                      <a:pt x="101537" y="0"/>
                      <a:pt x="0" y="101537"/>
                      <a:pt x="0" y="226790"/>
                    </a:cubicBezTo>
                    <a:cubicBezTo>
                      <a:pt x="0" y="352044"/>
                      <a:pt x="101537" y="453581"/>
                      <a:pt x="226790" y="453581"/>
                    </a:cubicBezTo>
                    <a:cubicBezTo>
                      <a:pt x="352044" y="453581"/>
                      <a:pt x="453581" y="352044"/>
                      <a:pt x="453581" y="226790"/>
                    </a:cubicBezTo>
                    <a:cubicBezTo>
                      <a:pt x="453581" y="101537"/>
                      <a:pt x="352044" y="0"/>
                      <a:pt x="226790" y="0"/>
                    </a:cubicBezTo>
                    <a:close/>
                    <a:moveTo>
                      <a:pt x="226790" y="382048"/>
                    </a:moveTo>
                    <a:cubicBezTo>
                      <a:pt x="140970" y="382048"/>
                      <a:pt x="71533" y="312515"/>
                      <a:pt x="71533" y="226790"/>
                    </a:cubicBezTo>
                    <a:cubicBezTo>
                      <a:pt x="71533" y="140970"/>
                      <a:pt x="141065" y="71438"/>
                      <a:pt x="226790" y="71438"/>
                    </a:cubicBezTo>
                    <a:cubicBezTo>
                      <a:pt x="312515" y="71438"/>
                      <a:pt x="382048" y="140970"/>
                      <a:pt x="382048" y="226790"/>
                    </a:cubicBezTo>
                    <a:cubicBezTo>
                      <a:pt x="382048" y="312515"/>
                      <a:pt x="312515" y="382048"/>
                      <a:pt x="226790" y="382048"/>
                    </a:cubicBezTo>
                    <a:close/>
                  </a:path>
                </a:pathLst>
              </a:custGeom>
              <a:solidFill>
                <a:srgbClr val="FF4917"/>
              </a:solidFill>
              <a:ln w="9525" cap="flat" cmpd="sng">
                <a:solidFill>
                  <a:srgbClr val="FF4917"/>
                </a:solidFill>
                <a:prstDash val="solid"/>
                <a:miter lim="5243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247" name="Google Shape;1247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59249" y="3272907"/>
              <a:ext cx="817597" cy="81759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8" name="Google Shape;1248;p11"/>
            <p:cNvGrpSpPr/>
            <p:nvPr/>
          </p:nvGrpSpPr>
          <p:grpSpPr>
            <a:xfrm>
              <a:off x="2405136" y="1976511"/>
              <a:ext cx="298200" cy="298199"/>
              <a:chOff x="5965824" y="3300412"/>
              <a:chExt cx="255746" cy="255746"/>
            </a:xfrm>
          </p:grpSpPr>
          <p:sp>
            <p:nvSpPr>
              <p:cNvPr id="1249" name="Google Shape;1249;p11"/>
              <p:cNvSpPr/>
              <p:nvPr/>
            </p:nvSpPr>
            <p:spPr>
              <a:xfrm>
                <a:off x="5965824" y="3300412"/>
                <a:ext cx="255746" cy="255746"/>
              </a:xfrm>
              <a:custGeom>
                <a:avLst/>
                <a:gdLst/>
                <a:ahLst/>
                <a:cxnLst/>
                <a:rect l="l" t="t" r="r" b="b"/>
                <a:pathLst>
                  <a:path w="255746" h="255746" extrusionOk="0">
                    <a:moveTo>
                      <a:pt x="255746" y="141256"/>
                    </a:moveTo>
                    <a:lnTo>
                      <a:pt x="255746" y="114395"/>
                    </a:lnTo>
                    <a:lnTo>
                      <a:pt x="230029" y="114395"/>
                    </a:lnTo>
                    <a:cubicBezTo>
                      <a:pt x="228791" y="105251"/>
                      <a:pt x="226505" y="96488"/>
                      <a:pt x="223171" y="88297"/>
                    </a:cubicBezTo>
                    <a:lnTo>
                      <a:pt x="245364" y="75533"/>
                    </a:lnTo>
                    <a:lnTo>
                      <a:pt x="231934" y="52292"/>
                    </a:lnTo>
                    <a:lnTo>
                      <a:pt x="209645" y="65151"/>
                    </a:lnTo>
                    <a:cubicBezTo>
                      <a:pt x="204121" y="58007"/>
                      <a:pt x="197739" y="51626"/>
                      <a:pt x="190595" y="46101"/>
                    </a:cubicBezTo>
                    <a:lnTo>
                      <a:pt x="203454" y="23813"/>
                    </a:lnTo>
                    <a:lnTo>
                      <a:pt x="180213" y="10382"/>
                    </a:lnTo>
                    <a:lnTo>
                      <a:pt x="167450" y="32576"/>
                    </a:lnTo>
                    <a:cubicBezTo>
                      <a:pt x="159258" y="29147"/>
                      <a:pt x="150495" y="26861"/>
                      <a:pt x="141351" y="25718"/>
                    </a:cubicBezTo>
                    <a:lnTo>
                      <a:pt x="141351" y="0"/>
                    </a:lnTo>
                    <a:lnTo>
                      <a:pt x="114491" y="0"/>
                    </a:lnTo>
                    <a:lnTo>
                      <a:pt x="114491" y="25718"/>
                    </a:lnTo>
                    <a:cubicBezTo>
                      <a:pt x="105347" y="26861"/>
                      <a:pt x="96584" y="29242"/>
                      <a:pt x="88392" y="32576"/>
                    </a:cubicBezTo>
                    <a:lnTo>
                      <a:pt x="75533" y="10382"/>
                    </a:lnTo>
                    <a:lnTo>
                      <a:pt x="52292" y="23813"/>
                    </a:lnTo>
                    <a:lnTo>
                      <a:pt x="65151" y="46101"/>
                    </a:lnTo>
                    <a:cubicBezTo>
                      <a:pt x="58007" y="51626"/>
                      <a:pt x="51626" y="58007"/>
                      <a:pt x="46101" y="65151"/>
                    </a:cubicBezTo>
                    <a:lnTo>
                      <a:pt x="23813" y="52292"/>
                    </a:lnTo>
                    <a:lnTo>
                      <a:pt x="10382" y="75533"/>
                    </a:lnTo>
                    <a:lnTo>
                      <a:pt x="32576" y="88297"/>
                    </a:lnTo>
                    <a:cubicBezTo>
                      <a:pt x="29147" y="96488"/>
                      <a:pt x="26861" y="105251"/>
                      <a:pt x="25718" y="114395"/>
                    </a:cubicBezTo>
                    <a:lnTo>
                      <a:pt x="0" y="114395"/>
                    </a:lnTo>
                    <a:lnTo>
                      <a:pt x="0" y="141256"/>
                    </a:lnTo>
                    <a:lnTo>
                      <a:pt x="25718" y="141256"/>
                    </a:lnTo>
                    <a:cubicBezTo>
                      <a:pt x="26861" y="150400"/>
                      <a:pt x="29242" y="159163"/>
                      <a:pt x="32576" y="167354"/>
                    </a:cubicBezTo>
                    <a:lnTo>
                      <a:pt x="10382" y="180213"/>
                    </a:lnTo>
                    <a:lnTo>
                      <a:pt x="23813" y="203454"/>
                    </a:lnTo>
                    <a:lnTo>
                      <a:pt x="46101" y="190595"/>
                    </a:lnTo>
                    <a:cubicBezTo>
                      <a:pt x="51626" y="197739"/>
                      <a:pt x="58007" y="204121"/>
                      <a:pt x="65151" y="209645"/>
                    </a:cubicBezTo>
                    <a:lnTo>
                      <a:pt x="52292" y="231934"/>
                    </a:lnTo>
                    <a:lnTo>
                      <a:pt x="75533" y="245364"/>
                    </a:lnTo>
                    <a:lnTo>
                      <a:pt x="88297" y="223171"/>
                    </a:lnTo>
                    <a:cubicBezTo>
                      <a:pt x="96488" y="226600"/>
                      <a:pt x="105251" y="228886"/>
                      <a:pt x="114395" y="230029"/>
                    </a:cubicBezTo>
                    <a:lnTo>
                      <a:pt x="114395" y="255746"/>
                    </a:lnTo>
                    <a:lnTo>
                      <a:pt x="141256" y="255746"/>
                    </a:lnTo>
                    <a:lnTo>
                      <a:pt x="141256" y="230029"/>
                    </a:lnTo>
                    <a:cubicBezTo>
                      <a:pt x="150305" y="228886"/>
                      <a:pt x="159068" y="226505"/>
                      <a:pt x="167354" y="223171"/>
                    </a:cubicBezTo>
                    <a:lnTo>
                      <a:pt x="180118" y="245364"/>
                    </a:lnTo>
                    <a:lnTo>
                      <a:pt x="203359" y="231934"/>
                    </a:lnTo>
                    <a:lnTo>
                      <a:pt x="190500" y="209645"/>
                    </a:lnTo>
                    <a:cubicBezTo>
                      <a:pt x="197644" y="204121"/>
                      <a:pt x="204026" y="197739"/>
                      <a:pt x="209550" y="190595"/>
                    </a:cubicBezTo>
                    <a:lnTo>
                      <a:pt x="231839" y="203454"/>
                    </a:lnTo>
                    <a:lnTo>
                      <a:pt x="245269" y="180213"/>
                    </a:lnTo>
                    <a:lnTo>
                      <a:pt x="223076" y="167354"/>
                    </a:lnTo>
                    <a:cubicBezTo>
                      <a:pt x="226505" y="159163"/>
                      <a:pt x="228791" y="150400"/>
                      <a:pt x="229934" y="141256"/>
                    </a:cubicBezTo>
                    <a:lnTo>
                      <a:pt x="255746" y="141256"/>
                    </a:lnTo>
                    <a:close/>
                    <a:moveTo>
                      <a:pt x="127921" y="179356"/>
                    </a:moveTo>
                    <a:cubicBezTo>
                      <a:pt x="99536" y="179356"/>
                      <a:pt x="76486" y="156305"/>
                      <a:pt x="76486" y="127921"/>
                    </a:cubicBezTo>
                    <a:cubicBezTo>
                      <a:pt x="76486" y="99536"/>
                      <a:pt x="99536" y="76486"/>
                      <a:pt x="127921" y="76486"/>
                    </a:cubicBezTo>
                    <a:cubicBezTo>
                      <a:pt x="156305" y="76486"/>
                      <a:pt x="179356" y="99536"/>
                      <a:pt x="179356" y="127921"/>
                    </a:cubicBezTo>
                    <a:cubicBezTo>
                      <a:pt x="179356" y="156305"/>
                      <a:pt x="156305" y="179356"/>
                      <a:pt x="127921" y="179356"/>
                    </a:cubicBezTo>
                    <a:close/>
                  </a:path>
                </a:pathLst>
              </a:custGeom>
              <a:solidFill>
                <a:srgbClr val="FF491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0" name="Google Shape;1250;p11"/>
              <p:cNvSpPr/>
              <p:nvPr/>
            </p:nvSpPr>
            <p:spPr>
              <a:xfrm>
                <a:off x="5975444" y="3310032"/>
                <a:ext cx="236505" cy="236696"/>
              </a:xfrm>
              <a:custGeom>
                <a:avLst/>
                <a:gdLst/>
                <a:ahLst/>
                <a:cxnLst/>
                <a:rect l="l" t="t" r="r" b="b"/>
                <a:pathLst>
                  <a:path w="236505" h="236696" extrusionOk="0">
                    <a:moveTo>
                      <a:pt x="213551" y="78772"/>
                    </a:moveTo>
                    <a:lnTo>
                      <a:pt x="226695" y="71247"/>
                    </a:lnTo>
                    <a:cubicBezTo>
                      <a:pt x="223076" y="62960"/>
                      <a:pt x="218504" y="55245"/>
                      <a:pt x="213170" y="48006"/>
                    </a:cubicBezTo>
                    <a:lnTo>
                      <a:pt x="200025" y="55531"/>
                    </a:lnTo>
                    <a:cubicBezTo>
                      <a:pt x="194501" y="48387"/>
                      <a:pt x="188119" y="42005"/>
                      <a:pt x="180975" y="36481"/>
                    </a:cubicBezTo>
                    <a:lnTo>
                      <a:pt x="188595" y="23336"/>
                    </a:lnTo>
                    <a:cubicBezTo>
                      <a:pt x="181451" y="18002"/>
                      <a:pt x="173641" y="13430"/>
                      <a:pt x="165354" y="9811"/>
                    </a:cubicBezTo>
                    <a:lnTo>
                      <a:pt x="157829" y="22955"/>
                    </a:lnTo>
                    <a:cubicBezTo>
                      <a:pt x="149638" y="19526"/>
                      <a:pt x="140875" y="17240"/>
                      <a:pt x="131731" y="16097"/>
                    </a:cubicBezTo>
                    <a:lnTo>
                      <a:pt x="131731" y="857"/>
                    </a:lnTo>
                    <a:cubicBezTo>
                      <a:pt x="127349" y="381"/>
                      <a:pt x="122873" y="0"/>
                      <a:pt x="118301" y="0"/>
                    </a:cubicBezTo>
                    <a:cubicBezTo>
                      <a:pt x="113729" y="0"/>
                      <a:pt x="109347" y="286"/>
                      <a:pt x="104870" y="857"/>
                    </a:cubicBezTo>
                    <a:lnTo>
                      <a:pt x="104870" y="16097"/>
                    </a:lnTo>
                    <a:cubicBezTo>
                      <a:pt x="95726" y="17240"/>
                      <a:pt x="86963" y="19622"/>
                      <a:pt x="78772" y="22955"/>
                    </a:cubicBezTo>
                    <a:lnTo>
                      <a:pt x="71152" y="9811"/>
                    </a:lnTo>
                    <a:cubicBezTo>
                      <a:pt x="62865" y="13430"/>
                      <a:pt x="55150" y="18002"/>
                      <a:pt x="48006" y="23336"/>
                    </a:cubicBezTo>
                    <a:lnTo>
                      <a:pt x="55531" y="36481"/>
                    </a:lnTo>
                    <a:cubicBezTo>
                      <a:pt x="48387" y="42005"/>
                      <a:pt x="42005" y="48387"/>
                      <a:pt x="36481" y="55531"/>
                    </a:cubicBezTo>
                    <a:lnTo>
                      <a:pt x="23336" y="48006"/>
                    </a:lnTo>
                    <a:cubicBezTo>
                      <a:pt x="18098" y="55150"/>
                      <a:pt x="13430" y="62865"/>
                      <a:pt x="9906" y="71152"/>
                    </a:cubicBezTo>
                    <a:lnTo>
                      <a:pt x="23051" y="78772"/>
                    </a:lnTo>
                    <a:cubicBezTo>
                      <a:pt x="19622" y="86963"/>
                      <a:pt x="17336" y="95726"/>
                      <a:pt x="16193" y="104870"/>
                    </a:cubicBezTo>
                    <a:lnTo>
                      <a:pt x="857" y="104870"/>
                    </a:lnTo>
                    <a:cubicBezTo>
                      <a:pt x="381" y="109252"/>
                      <a:pt x="0" y="113729"/>
                      <a:pt x="0" y="118301"/>
                    </a:cubicBezTo>
                    <a:cubicBezTo>
                      <a:pt x="0" y="122873"/>
                      <a:pt x="286" y="127349"/>
                      <a:pt x="857" y="131731"/>
                    </a:cubicBezTo>
                    <a:lnTo>
                      <a:pt x="16097" y="131731"/>
                    </a:lnTo>
                    <a:cubicBezTo>
                      <a:pt x="17240" y="140875"/>
                      <a:pt x="19622" y="149638"/>
                      <a:pt x="22955" y="157829"/>
                    </a:cubicBezTo>
                    <a:lnTo>
                      <a:pt x="9811" y="165449"/>
                    </a:lnTo>
                    <a:cubicBezTo>
                      <a:pt x="13430" y="173736"/>
                      <a:pt x="18002" y="181451"/>
                      <a:pt x="23336" y="188690"/>
                    </a:cubicBezTo>
                    <a:lnTo>
                      <a:pt x="36481" y="181166"/>
                    </a:lnTo>
                    <a:cubicBezTo>
                      <a:pt x="42005" y="188309"/>
                      <a:pt x="48387" y="194691"/>
                      <a:pt x="55531" y="200216"/>
                    </a:cubicBezTo>
                    <a:lnTo>
                      <a:pt x="48006" y="213360"/>
                    </a:lnTo>
                    <a:cubicBezTo>
                      <a:pt x="55150" y="218694"/>
                      <a:pt x="62960" y="223266"/>
                      <a:pt x="71247" y="226886"/>
                    </a:cubicBezTo>
                    <a:lnTo>
                      <a:pt x="78867" y="213741"/>
                    </a:lnTo>
                    <a:cubicBezTo>
                      <a:pt x="87059" y="217170"/>
                      <a:pt x="95822" y="219456"/>
                      <a:pt x="104966" y="220599"/>
                    </a:cubicBezTo>
                    <a:lnTo>
                      <a:pt x="104966" y="235839"/>
                    </a:lnTo>
                    <a:cubicBezTo>
                      <a:pt x="109347" y="236315"/>
                      <a:pt x="113824" y="236696"/>
                      <a:pt x="118396" y="236696"/>
                    </a:cubicBezTo>
                    <a:cubicBezTo>
                      <a:pt x="122968" y="236696"/>
                      <a:pt x="127445" y="236411"/>
                      <a:pt x="131826" y="235839"/>
                    </a:cubicBezTo>
                    <a:lnTo>
                      <a:pt x="131826" y="220599"/>
                    </a:lnTo>
                    <a:cubicBezTo>
                      <a:pt x="140875" y="219456"/>
                      <a:pt x="149638" y="217075"/>
                      <a:pt x="157925" y="213741"/>
                    </a:cubicBezTo>
                    <a:lnTo>
                      <a:pt x="165449" y="226886"/>
                    </a:lnTo>
                    <a:cubicBezTo>
                      <a:pt x="173736" y="223266"/>
                      <a:pt x="181451" y="218694"/>
                      <a:pt x="188690" y="213360"/>
                    </a:cubicBezTo>
                    <a:lnTo>
                      <a:pt x="181070" y="200216"/>
                    </a:lnTo>
                    <a:cubicBezTo>
                      <a:pt x="188214" y="194691"/>
                      <a:pt x="194596" y="188309"/>
                      <a:pt x="200120" y="181166"/>
                    </a:cubicBezTo>
                    <a:lnTo>
                      <a:pt x="213265" y="188690"/>
                    </a:lnTo>
                    <a:cubicBezTo>
                      <a:pt x="218599" y="181547"/>
                      <a:pt x="223171" y="173736"/>
                      <a:pt x="226790" y="165449"/>
                    </a:cubicBezTo>
                    <a:lnTo>
                      <a:pt x="213646" y="157925"/>
                    </a:lnTo>
                    <a:cubicBezTo>
                      <a:pt x="217075" y="149733"/>
                      <a:pt x="219361" y="140970"/>
                      <a:pt x="220504" y="131826"/>
                    </a:cubicBezTo>
                    <a:lnTo>
                      <a:pt x="235649" y="131826"/>
                    </a:lnTo>
                    <a:cubicBezTo>
                      <a:pt x="236125" y="127445"/>
                      <a:pt x="236506" y="122968"/>
                      <a:pt x="236506" y="118396"/>
                    </a:cubicBezTo>
                    <a:cubicBezTo>
                      <a:pt x="236506" y="113824"/>
                      <a:pt x="236220" y="109347"/>
                      <a:pt x="235649" y="104966"/>
                    </a:cubicBezTo>
                    <a:lnTo>
                      <a:pt x="220504" y="104966"/>
                    </a:lnTo>
                    <a:cubicBezTo>
                      <a:pt x="219266" y="95726"/>
                      <a:pt x="216980" y="86963"/>
                      <a:pt x="213551" y="78772"/>
                    </a:cubicBezTo>
                    <a:close/>
                    <a:moveTo>
                      <a:pt x="118301" y="169736"/>
                    </a:moveTo>
                    <a:cubicBezTo>
                      <a:pt x="89916" y="169736"/>
                      <a:pt x="66866" y="146685"/>
                      <a:pt x="66866" y="118301"/>
                    </a:cubicBezTo>
                    <a:cubicBezTo>
                      <a:pt x="66866" y="89916"/>
                      <a:pt x="89916" y="66866"/>
                      <a:pt x="118301" y="66866"/>
                    </a:cubicBezTo>
                    <a:cubicBezTo>
                      <a:pt x="146685" y="66866"/>
                      <a:pt x="169736" y="89916"/>
                      <a:pt x="169736" y="118301"/>
                    </a:cubicBezTo>
                    <a:cubicBezTo>
                      <a:pt x="169736" y="146685"/>
                      <a:pt x="146685" y="169736"/>
                      <a:pt x="118301" y="169736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51" name="Google Shape;1251;p11"/>
              <p:cNvGrpSpPr/>
              <p:nvPr/>
            </p:nvGrpSpPr>
            <p:grpSpPr>
              <a:xfrm>
                <a:off x="6014782" y="3349370"/>
                <a:ext cx="157734" cy="157734"/>
                <a:chOff x="6014782" y="3349370"/>
                <a:chExt cx="157734" cy="157734"/>
              </a:xfrm>
            </p:grpSpPr>
            <p:sp>
              <p:nvSpPr>
                <p:cNvPr id="1252" name="Google Shape;1252;p11"/>
                <p:cNvSpPr/>
                <p:nvPr/>
              </p:nvSpPr>
              <p:spPr>
                <a:xfrm>
                  <a:off x="6087934" y="3349370"/>
                  <a:ext cx="11620" cy="157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0" h="157734" extrusionOk="0">
                      <a:moveTo>
                        <a:pt x="0" y="0"/>
                      </a:moveTo>
                      <a:lnTo>
                        <a:pt x="11621" y="0"/>
                      </a:lnTo>
                      <a:lnTo>
                        <a:pt x="11621" y="157734"/>
                      </a:lnTo>
                      <a:lnTo>
                        <a:pt x="0" y="157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491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3" name="Google Shape;1253;p11"/>
                <p:cNvSpPr/>
                <p:nvPr/>
              </p:nvSpPr>
              <p:spPr>
                <a:xfrm>
                  <a:off x="6014782" y="3422522"/>
                  <a:ext cx="157734" cy="1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34" h="11525" extrusionOk="0">
                      <a:moveTo>
                        <a:pt x="0" y="0"/>
                      </a:moveTo>
                      <a:lnTo>
                        <a:pt x="157734" y="0"/>
                      </a:lnTo>
                      <a:lnTo>
                        <a:pt x="157734" y="11525"/>
                      </a:lnTo>
                      <a:lnTo>
                        <a:pt x="0" y="115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491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54" name="Google Shape;1254;p11"/>
              <p:cNvSpPr/>
              <p:nvPr/>
            </p:nvSpPr>
            <p:spPr>
              <a:xfrm>
                <a:off x="6003543" y="3338131"/>
                <a:ext cx="180212" cy="180212"/>
              </a:xfrm>
              <a:custGeom>
                <a:avLst/>
                <a:gdLst/>
                <a:ahLst/>
                <a:cxnLst/>
                <a:rect l="l" t="t" r="r" b="b"/>
                <a:pathLst>
                  <a:path w="180212" h="180212" extrusionOk="0">
                    <a:moveTo>
                      <a:pt x="90107" y="0"/>
                    </a:moveTo>
                    <a:cubicBezTo>
                      <a:pt x="40386" y="0"/>
                      <a:pt x="0" y="40386"/>
                      <a:pt x="0" y="90107"/>
                    </a:cubicBezTo>
                    <a:cubicBezTo>
                      <a:pt x="0" y="139827"/>
                      <a:pt x="40386" y="180213"/>
                      <a:pt x="90107" y="180213"/>
                    </a:cubicBezTo>
                    <a:cubicBezTo>
                      <a:pt x="139827" y="180213"/>
                      <a:pt x="180213" y="139827"/>
                      <a:pt x="180213" y="90107"/>
                    </a:cubicBezTo>
                    <a:cubicBezTo>
                      <a:pt x="180213" y="40386"/>
                      <a:pt x="139922" y="0"/>
                      <a:pt x="90107" y="0"/>
                    </a:cubicBezTo>
                    <a:close/>
                    <a:moveTo>
                      <a:pt x="90107" y="141542"/>
                    </a:moveTo>
                    <a:cubicBezTo>
                      <a:pt x="61722" y="141542"/>
                      <a:pt x="38672" y="118491"/>
                      <a:pt x="38672" y="90107"/>
                    </a:cubicBezTo>
                    <a:cubicBezTo>
                      <a:pt x="38672" y="61722"/>
                      <a:pt x="61722" y="38672"/>
                      <a:pt x="90107" y="38672"/>
                    </a:cubicBezTo>
                    <a:cubicBezTo>
                      <a:pt x="118491" y="38672"/>
                      <a:pt x="141542" y="61722"/>
                      <a:pt x="141542" y="90107"/>
                    </a:cubicBezTo>
                    <a:cubicBezTo>
                      <a:pt x="141542" y="118586"/>
                      <a:pt x="118586" y="141542"/>
                      <a:pt x="90107" y="14154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5" name="Google Shape;1255;p11"/>
              <p:cNvSpPr/>
              <p:nvPr/>
            </p:nvSpPr>
            <p:spPr>
              <a:xfrm>
                <a:off x="6033165" y="3367753"/>
                <a:ext cx="120967" cy="120967"/>
              </a:xfrm>
              <a:custGeom>
                <a:avLst/>
                <a:gdLst/>
                <a:ahLst/>
                <a:cxnLst/>
                <a:rect l="l" t="t" r="r" b="b"/>
                <a:pathLst>
                  <a:path w="120967" h="120967" extrusionOk="0">
                    <a:moveTo>
                      <a:pt x="60484" y="0"/>
                    </a:moveTo>
                    <a:cubicBezTo>
                      <a:pt x="27051" y="0"/>
                      <a:pt x="0" y="27051"/>
                      <a:pt x="0" y="60484"/>
                    </a:cubicBezTo>
                    <a:cubicBezTo>
                      <a:pt x="0" y="93917"/>
                      <a:pt x="27146" y="120968"/>
                      <a:pt x="60484" y="120968"/>
                    </a:cubicBezTo>
                    <a:cubicBezTo>
                      <a:pt x="93917" y="120968"/>
                      <a:pt x="120968" y="93917"/>
                      <a:pt x="120968" y="60484"/>
                    </a:cubicBezTo>
                    <a:cubicBezTo>
                      <a:pt x="121063" y="27146"/>
                      <a:pt x="93917" y="0"/>
                      <a:pt x="60484" y="0"/>
                    </a:cubicBezTo>
                    <a:close/>
                    <a:moveTo>
                      <a:pt x="60484" y="112014"/>
                    </a:moveTo>
                    <a:cubicBezTo>
                      <a:pt x="32099" y="112014"/>
                      <a:pt x="9049" y="88964"/>
                      <a:pt x="9049" y="60579"/>
                    </a:cubicBezTo>
                    <a:cubicBezTo>
                      <a:pt x="9049" y="32194"/>
                      <a:pt x="32099" y="9144"/>
                      <a:pt x="60484" y="9144"/>
                    </a:cubicBezTo>
                    <a:cubicBezTo>
                      <a:pt x="88868" y="9144"/>
                      <a:pt x="111919" y="32194"/>
                      <a:pt x="111919" y="60579"/>
                    </a:cubicBezTo>
                    <a:cubicBezTo>
                      <a:pt x="111919" y="88964"/>
                      <a:pt x="88964" y="112014"/>
                      <a:pt x="60484" y="112014"/>
                    </a:cubicBezTo>
                    <a:close/>
                  </a:path>
                </a:pathLst>
              </a:custGeom>
              <a:solidFill>
                <a:srgbClr val="FF491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256" name="Google Shape;1256;p1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312685" y="3245424"/>
              <a:ext cx="219075" cy="2095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57" name="Google Shape;1257;p11"/>
            <p:cNvGrpSpPr/>
            <p:nvPr/>
          </p:nvGrpSpPr>
          <p:grpSpPr>
            <a:xfrm>
              <a:off x="3064219" y="4699698"/>
              <a:ext cx="326001" cy="310300"/>
              <a:chOff x="6173853" y="2205325"/>
              <a:chExt cx="691999" cy="658671"/>
            </a:xfrm>
          </p:grpSpPr>
          <p:sp>
            <p:nvSpPr>
              <p:cNvPr id="1258" name="Google Shape;1258;p11"/>
              <p:cNvSpPr/>
              <p:nvPr/>
            </p:nvSpPr>
            <p:spPr>
              <a:xfrm>
                <a:off x="6173853" y="2205325"/>
                <a:ext cx="691999" cy="658671"/>
              </a:xfrm>
              <a:custGeom>
                <a:avLst/>
                <a:gdLst/>
                <a:ahLst/>
                <a:cxnLst/>
                <a:rect l="l" t="t" r="r" b="b"/>
                <a:pathLst>
                  <a:path w="691999" h="658671" extrusionOk="0">
                    <a:moveTo>
                      <a:pt x="626556" y="125735"/>
                    </a:moveTo>
                    <a:lnTo>
                      <a:pt x="453254" y="0"/>
                    </a:lnTo>
                    <a:lnTo>
                      <a:pt x="239352" y="0"/>
                    </a:lnTo>
                    <a:lnTo>
                      <a:pt x="66049" y="125735"/>
                    </a:lnTo>
                    <a:lnTo>
                      <a:pt x="0" y="329336"/>
                    </a:lnTo>
                    <a:lnTo>
                      <a:pt x="66049" y="532936"/>
                    </a:lnTo>
                    <a:lnTo>
                      <a:pt x="239049" y="658672"/>
                    </a:lnTo>
                    <a:lnTo>
                      <a:pt x="452951" y="658672"/>
                    </a:lnTo>
                    <a:lnTo>
                      <a:pt x="625950" y="532936"/>
                    </a:lnTo>
                    <a:lnTo>
                      <a:pt x="691999" y="329336"/>
                    </a:lnTo>
                    <a:lnTo>
                      <a:pt x="626556" y="125735"/>
                    </a:lnTo>
                    <a:close/>
                    <a:moveTo>
                      <a:pt x="523241" y="457798"/>
                    </a:moveTo>
                    <a:lnTo>
                      <a:pt x="414170" y="537178"/>
                    </a:lnTo>
                    <a:lnTo>
                      <a:pt x="278739" y="537178"/>
                    </a:lnTo>
                    <a:lnTo>
                      <a:pt x="169364" y="457798"/>
                    </a:lnTo>
                    <a:lnTo>
                      <a:pt x="127553" y="329336"/>
                    </a:lnTo>
                    <a:lnTo>
                      <a:pt x="169364" y="200874"/>
                    </a:lnTo>
                    <a:lnTo>
                      <a:pt x="278739" y="121494"/>
                    </a:lnTo>
                    <a:lnTo>
                      <a:pt x="413867" y="121494"/>
                    </a:lnTo>
                    <a:lnTo>
                      <a:pt x="522938" y="200874"/>
                    </a:lnTo>
                    <a:lnTo>
                      <a:pt x="564749" y="329336"/>
                    </a:lnTo>
                    <a:lnTo>
                      <a:pt x="523241" y="457798"/>
                    </a:lnTo>
                    <a:close/>
                  </a:path>
                </a:pathLst>
              </a:custGeom>
              <a:noFill/>
              <a:ln w="30225" cap="flat" cmpd="sng">
                <a:solidFill>
                  <a:srgbClr val="FF4917"/>
                </a:solidFill>
                <a:prstDash val="solid"/>
                <a:miter lim="5243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11"/>
              <p:cNvSpPr/>
              <p:nvPr/>
            </p:nvSpPr>
            <p:spPr>
              <a:xfrm>
                <a:off x="6290802" y="2316517"/>
                <a:ext cx="458707" cy="436286"/>
              </a:xfrm>
              <a:custGeom>
                <a:avLst/>
                <a:gdLst/>
                <a:ahLst/>
                <a:cxnLst/>
                <a:rect l="l" t="t" r="r" b="b"/>
                <a:pathLst>
                  <a:path w="458707" h="436286" extrusionOk="0">
                    <a:moveTo>
                      <a:pt x="415078" y="83319"/>
                    </a:moveTo>
                    <a:lnTo>
                      <a:pt x="300250" y="0"/>
                    </a:lnTo>
                    <a:lnTo>
                      <a:pt x="158457" y="0"/>
                    </a:lnTo>
                    <a:lnTo>
                      <a:pt x="43932" y="83319"/>
                    </a:lnTo>
                    <a:lnTo>
                      <a:pt x="0" y="218143"/>
                    </a:lnTo>
                    <a:lnTo>
                      <a:pt x="43932" y="352968"/>
                    </a:lnTo>
                    <a:lnTo>
                      <a:pt x="158457" y="436287"/>
                    </a:lnTo>
                    <a:lnTo>
                      <a:pt x="300250" y="436287"/>
                    </a:lnTo>
                    <a:lnTo>
                      <a:pt x="415078" y="352968"/>
                    </a:lnTo>
                    <a:lnTo>
                      <a:pt x="458707" y="218143"/>
                    </a:lnTo>
                    <a:lnTo>
                      <a:pt x="415078" y="83319"/>
                    </a:lnTo>
                    <a:close/>
                    <a:moveTo>
                      <a:pt x="387205" y="332972"/>
                    </a:moveTo>
                    <a:lnTo>
                      <a:pt x="289646" y="403868"/>
                    </a:lnTo>
                    <a:lnTo>
                      <a:pt x="169061" y="403868"/>
                    </a:lnTo>
                    <a:lnTo>
                      <a:pt x="71503" y="332972"/>
                    </a:lnTo>
                    <a:lnTo>
                      <a:pt x="34236" y="218143"/>
                    </a:lnTo>
                    <a:lnTo>
                      <a:pt x="71503" y="103315"/>
                    </a:lnTo>
                    <a:lnTo>
                      <a:pt x="169061" y="32419"/>
                    </a:lnTo>
                    <a:lnTo>
                      <a:pt x="289646" y="32419"/>
                    </a:lnTo>
                    <a:lnTo>
                      <a:pt x="387205" y="103315"/>
                    </a:lnTo>
                    <a:lnTo>
                      <a:pt x="424471" y="218143"/>
                    </a:lnTo>
                    <a:lnTo>
                      <a:pt x="387205" y="332972"/>
                    </a:lnTo>
                    <a:close/>
                  </a:path>
                </a:pathLst>
              </a:custGeom>
              <a:noFill/>
              <a:ln w="30225" cap="flat" cmpd="sng">
                <a:solidFill>
                  <a:srgbClr val="FF4917"/>
                </a:solidFill>
                <a:prstDash val="solid"/>
                <a:miter lim="5243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60" name="Google Shape;1260;p11"/>
            <p:cNvGrpSpPr/>
            <p:nvPr/>
          </p:nvGrpSpPr>
          <p:grpSpPr>
            <a:xfrm>
              <a:off x="2847158" y="4239346"/>
              <a:ext cx="205219" cy="204417"/>
              <a:chOff x="5716936" y="3051333"/>
              <a:chExt cx="754761" cy="751808"/>
            </a:xfrm>
          </p:grpSpPr>
          <p:sp>
            <p:nvSpPr>
              <p:cNvPr id="1261" name="Google Shape;1261;p11"/>
              <p:cNvSpPr/>
              <p:nvPr/>
            </p:nvSpPr>
            <p:spPr>
              <a:xfrm>
                <a:off x="5716936" y="3051333"/>
                <a:ext cx="754761" cy="751808"/>
              </a:xfrm>
              <a:custGeom>
                <a:avLst/>
                <a:gdLst/>
                <a:ahLst/>
                <a:cxnLst/>
                <a:rect l="l" t="t" r="r" b="b"/>
                <a:pathLst>
                  <a:path w="754761" h="751808" extrusionOk="0">
                    <a:moveTo>
                      <a:pt x="751332" y="440150"/>
                    </a:moveTo>
                    <a:lnTo>
                      <a:pt x="754761" y="336423"/>
                    </a:lnTo>
                    <a:lnTo>
                      <a:pt x="691896" y="334423"/>
                    </a:lnTo>
                    <a:cubicBezTo>
                      <a:pt x="688086" y="312896"/>
                      <a:pt x="682181" y="292132"/>
                      <a:pt x="674275" y="272225"/>
                    </a:cubicBezTo>
                    <a:lnTo>
                      <a:pt x="731901" y="240697"/>
                    </a:lnTo>
                    <a:lnTo>
                      <a:pt x="681990" y="149638"/>
                    </a:lnTo>
                    <a:lnTo>
                      <a:pt x="620744" y="183261"/>
                    </a:lnTo>
                    <a:cubicBezTo>
                      <a:pt x="607505" y="167735"/>
                      <a:pt x="592836" y="153448"/>
                      <a:pt x="576929" y="140780"/>
                    </a:cubicBezTo>
                    <a:lnTo>
                      <a:pt x="613505" y="78867"/>
                    </a:lnTo>
                    <a:lnTo>
                      <a:pt x="524256" y="26003"/>
                    </a:lnTo>
                    <a:lnTo>
                      <a:pt x="486442" y="89821"/>
                    </a:lnTo>
                    <a:cubicBezTo>
                      <a:pt x="468154" y="83153"/>
                      <a:pt x="449008" y="78200"/>
                      <a:pt x="429197" y="74962"/>
                    </a:cubicBezTo>
                    <a:lnTo>
                      <a:pt x="429197" y="0"/>
                    </a:lnTo>
                    <a:lnTo>
                      <a:pt x="325469" y="0"/>
                    </a:lnTo>
                    <a:lnTo>
                      <a:pt x="325469" y="74962"/>
                    </a:lnTo>
                    <a:cubicBezTo>
                      <a:pt x="310420" y="77438"/>
                      <a:pt x="295847" y="80867"/>
                      <a:pt x="281654" y="85249"/>
                    </a:cubicBezTo>
                    <a:lnTo>
                      <a:pt x="246793" y="19622"/>
                    </a:lnTo>
                    <a:lnTo>
                      <a:pt x="155162" y="68294"/>
                    </a:lnTo>
                    <a:lnTo>
                      <a:pt x="189071" y="132112"/>
                    </a:lnTo>
                    <a:cubicBezTo>
                      <a:pt x="174308" y="142875"/>
                      <a:pt x="160496" y="154972"/>
                      <a:pt x="147828" y="168116"/>
                    </a:cubicBezTo>
                    <a:lnTo>
                      <a:pt x="88297" y="130112"/>
                    </a:lnTo>
                    <a:lnTo>
                      <a:pt x="32480" y="217646"/>
                    </a:lnTo>
                    <a:lnTo>
                      <a:pt x="88583" y="253460"/>
                    </a:lnTo>
                    <a:cubicBezTo>
                      <a:pt x="79439" y="272606"/>
                      <a:pt x="72295" y="292894"/>
                      <a:pt x="67151" y="313849"/>
                    </a:cubicBezTo>
                    <a:lnTo>
                      <a:pt x="3334" y="311753"/>
                    </a:lnTo>
                    <a:lnTo>
                      <a:pt x="0" y="415481"/>
                    </a:lnTo>
                    <a:lnTo>
                      <a:pt x="59150" y="417385"/>
                    </a:lnTo>
                    <a:cubicBezTo>
                      <a:pt x="61055" y="440531"/>
                      <a:pt x="65437" y="462915"/>
                      <a:pt x="72009" y="484346"/>
                    </a:cubicBezTo>
                    <a:lnTo>
                      <a:pt x="22860" y="511302"/>
                    </a:lnTo>
                    <a:lnTo>
                      <a:pt x="72676" y="602171"/>
                    </a:lnTo>
                    <a:lnTo>
                      <a:pt x="118301" y="577120"/>
                    </a:lnTo>
                    <a:cubicBezTo>
                      <a:pt x="132398" y="596551"/>
                      <a:pt x="148495" y="614363"/>
                      <a:pt x="166497" y="630079"/>
                    </a:cubicBezTo>
                    <a:lnTo>
                      <a:pt x="141161" y="672941"/>
                    </a:lnTo>
                    <a:lnTo>
                      <a:pt x="230410" y="725710"/>
                    </a:lnTo>
                    <a:lnTo>
                      <a:pt x="254508" y="685133"/>
                    </a:lnTo>
                    <a:cubicBezTo>
                      <a:pt x="276987" y="694468"/>
                      <a:pt x="300704" y="701231"/>
                      <a:pt x="325374" y="705326"/>
                    </a:cubicBezTo>
                    <a:lnTo>
                      <a:pt x="325374" y="751808"/>
                    </a:lnTo>
                    <a:lnTo>
                      <a:pt x="429101" y="751808"/>
                    </a:lnTo>
                    <a:lnTo>
                      <a:pt x="429101" y="705326"/>
                    </a:lnTo>
                    <a:cubicBezTo>
                      <a:pt x="448628" y="702183"/>
                      <a:pt x="467582" y="697230"/>
                      <a:pt x="485775" y="690658"/>
                    </a:cubicBezTo>
                    <a:lnTo>
                      <a:pt x="507873" y="732187"/>
                    </a:lnTo>
                    <a:lnTo>
                      <a:pt x="599408" y="683514"/>
                    </a:lnTo>
                    <a:lnTo>
                      <a:pt x="576263" y="639985"/>
                    </a:lnTo>
                    <a:cubicBezTo>
                      <a:pt x="593408" y="626269"/>
                      <a:pt x="609124" y="610934"/>
                      <a:pt x="623126" y="594074"/>
                    </a:cubicBezTo>
                    <a:lnTo>
                      <a:pt x="666464" y="621697"/>
                    </a:lnTo>
                    <a:lnTo>
                      <a:pt x="722186" y="534162"/>
                    </a:lnTo>
                    <a:lnTo>
                      <a:pt x="675608" y="504444"/>
                    </a:lnTo>
                    <a:cubicBezTo>
                      <a:pt x="683705" y="483299"/>
                      <a:pt x="689705" y="461105"/>
                      <a:pt x="693134" y="438150"/>
                    </a:cubicBezTo>
                    <a:lnTo>
                      <a:pt x="751332" y="44015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4917"/>
                </a:solidFill>
                <a:prstDash val="solid"/>
                <a:miter lim="5243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11"/>
              <p:cNvSpPr/>
              <p:nvPr/>
            </p:nvSpPr>
            <p:spPr>
              <a:xfrm>
                <a:off x="5867526" y="3200495"/>
                <a:ext cx="453580" cy="453580"/>
              </a:xfrm>
              <a:custGeom>
                <a:avLst/>
                <a:gdLst/>
                <a:ahLst/>
                <a:cxnLst/>
                <a:rect l="l" t="t" r="r" b="b"/>
                <a:pathLst>
                  <a:path w="453580" h="453580" extrusionOk="0">
                    <a:moveTo>
                      <a:pt x="226790" y="0"/>
                    </a:moveTo>
                    <a:cubicBezTo>
                      <a:pt x="101537" y="0"/>
                      <a:pt x="0" y="101537"/>
                      <a:pt x="0" y="226790"/>
                    </a:cubicBezTo>
                    <a:cubicBezTo>
                      <a:pt x="0" y="352044"/>
                      <a:pt x="101537" y="453581"/>
                      <a:pt x="226790" y="453581"/>
                    </a:cubicBezTo>
                    <a:cubicBezTo>
                      <a:pt x="352044" y="453581"/>
                      <a:pt x="453581" y="352044"/>
                      <a:pt x="453581" y="226790"/>
                    </a:cubicBezTo>
                    <a:cubicBezTo>
                      <a:pt x="453581" y="101537"/>
                      <a:pt x="352044" y="0"/>
                      <a:pt x="226790" y="0"/>
                    </a:cubicBezTo>
                    <a:close/>
                    <a:moveTo>
                      <a:pt x="226790" y="382048"/>
                    </a:moveTo>
                    <a:cubicBezTo>
                      <a:pt x="140970" y="382048"/>
                      <a:pt x="71533" y="312515"/>
                      <a:pt x="71533" y="226790"/>
                    </a:cubicBezTo>
                    <a:cubicBezTo>
                      <a:pt x="71533" y="140970"/>
                      <a:pt x="141065" y="71438"/>
                      <a:pt x="226790" y="71438"/>
                    </a:cubicBezTo>
                    <a:cubicBezTo>
                      <a:pt x="312515" y="71438"/>
                      <a:pt x="382048" y="140970"/>
                      <a:pt x="382048" y="226790"/>
                    </a:cubicBezTo>
                    <a:cubicBezTo>
                      <a:pt x="382048" y="312515"/>
                      <a:pt x="312515" y="382048"/>
                      <a:pt x="226790" y="382048"/>
                    </a:cubicBezTo>
                    <a:close/>
                  </a:path>
                </a:pathLst>
              </a:custGeom>
              <a:solidFill>
                <a:srgbClr val="FF4917"/>
              </a:solidFill>
              <a:ln w="9525" cap="flat" cmpd="sng">
                <a:solidFill>
                  <a:srgbClr val="FF4917"/>
                </a:solidFill>
                <a:prstDash val="solid"/>
                <a:miter lim="5243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263" name="Google Shape;1263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849120" y="4121410"/>
              <a:ext cx="188823" cy="18661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64" name="Google Shape;1264;p11"/>
            <p:cNvGrpSpPr/>
            <p:nvPr/>
          </p:nvGrpSpPr>
          <p:grpSpPr>
            <a:xfrm>
              <a:off x="3084498" y="3952778"/>
              <a:ext cx="738441" cy="717746"/>
              <a:chOff x="3003957" y="3390032"/>
              <a:chExt cx="742600" cy="721788"/>
            </a:xfrm>
          </p:grpSpPr>
          <p:sp>
            <p:nvSpPr>
              <p:cNvPr id="1265" name="Google Shape;1265;p11"/>
              <p:cNvSpPr/>
              <p:nvPr/>
            </p:nvSpPr>
            <p:spPr>
              <a:xfrm>
                <a:off x="3024769" y="3390032"/>
                <a:ext cx="721788" cy="721788"/>
              </a:xfrm>
              <a:custGeom>
                <a:avLst/>
                <a:gdLst/>
                <a:ahLst/>
                <a:cxnLst/>
                <a:rect l="l" t="t" r="r" b="b"/>
                <a:pathLst>
                  <a:path w="721788" h="721788" extrusionOk="0">
                    <a:moveTo>
                      <a:pt x="721788" y="360894"/>
                    </a:moveTo>
                    <a:cubicBezTo>
                      <a:pt x="721788" y="560118"/>
                      <a:pt x="560268" y="721789"/>
                      <a:pt x="360894" y="721789"/>
                    </a:cubicBezTo>
                    <a:cubicBezTo>
                      <a:pt x="161671" y="721789"/>
                      <a:pt x="0" y="560268"/>
                      <a:pt x="0" y="360894"/>
                    </a:cubicBezTo>
                    <a:cubicBezTo>
                      <a:pt x="151" y="161520"/>
                      <a:pt x="161822" y="0"/>
                      <a:pt x="361045" y="0"/>
                    </a:cubicBezTo>
                    <a:cubicBezTo>
                      <a:pt x="560268" y="0"/>
                      <a:pt x="721788" y="161520"/>
                      <a:pt x="721788" y="360894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5243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6" name="Google Shape;1266;p11"/>
              <p:cNvSpPr/>
              <p:nvPr/>
            </p:nvSpPr>
            <p:spPr>
              <a:xfrm>
                <a:off x="3041961" y="3407073"/>
                <a:ext cx="687704" cy="687704"/>
              </a:xfrm>
              <a:custGeom>
                <a:avLst/>
                <a:gdLst/>
                <a:ahLst/>
                <a:cxnLst/>
                <a:rect l="l" t="t" r="r" b="b"/>
                <a:pathLst>
                  <a:path w="687704" h="687704" extrusionOk="0">
                    <a:moveTo>
                      <a:pt x="687705" y="343853"/>
                    </a:moveTo>
                    <a:cubicBezTo>
                      <a:pt x="687705" y="533725"/>
                      <a:pt x="533725" y="687705"/>
                      <a:pt x="343852" y="687705"/>
                    </a:cubicBezTo>
                    <a:cubicBezTo>
                      <a:pt x="153980" y="687705"/>
                      <a:pt x="0" y="533725"/>
                      <a:pt x="0" y="343853"/>
                    </a:cubicBezTo>
                    <a:cubicBezTo>
                      <a:pt x="0" y="153980"/>
                      <a:pt x="153980" y="0"/>
                      <a:pt x="343852" y="0"/>
                    </a:cubicBezTo>
                    <a:cubicBezTo>
                      <a:pt x="533725" y="0"/>
                      <a:pt x="687705" y="153980"/>
                      <a:pt x="687705" y="343853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5243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7" name="Google Shape;1267;p11"/>
              <p:cNvSpPr/>
              <p:nvPr/>
            </p:nvSpPr>
            <p:spPr>
              <a:xfrm>
                <a:off x="3151451" y="3516563"/>
                <a:ext cx="468725" cy="468725"/>
              </a:xfrm>
              <a:custGeom>
                <a:avLst/>
                <a:gdLst/>
                <a:ahLst/>
                <a:cxnLst/>
                <a:rect l="l" t="t" r="r" b="b"/>
                <a:pathLst>
                  <a:path w="468725" h="468725" extrusionOk="0">
                    <a:moveTo>
                      <a:pt x="468725" y="234363"/>
                    </a:moveTo>
                    <a:cubicBezTo>
                      <a:pt x="468725" y="363760"/>
                      <a:pt x="363760" y="468725"/>
                      <a:pt x="234363" y="468725"/>
                    </a:cubicBezTo>
                    <a:cubicBezTo>
                      <a:pt x="104965" y="468725"/>
                      <a:pt x="0" y="363760"/>
                      <a:pt x="0" y="234363"/>
                    </a:cubicBezTo>
                    <a:cubicBezTo>
                      <a:pt x="0" y="104815"/>
                      <a:pt x="104965" y="0"/>
                      <a:pt x="234363" y="0"/>
                    </a:cubicBezTo>
                    <a:cubicBezTo>
                      <a:pt x="363760" y="-151"/>
                      <a:pt x="468725" y="104815"/>
                      <a:pt x="468725" y="234363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5243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p11"/>
              <p:cNvSpPr/>
              <p:nvPr/>
            </p:nvSpPr>
            <p:spPr>
              <a:xfrm>
                <a:off x="3263203" y="3628315"/>
                <a:ext cx="245221" cy="245221"/>
              </a:xfrm>
              <a:custGeom>
                <a:avLst/>
                <a:gdLst/>
                <a:ahLst/>
                <a:cxnLst/>
                <a:rect l="l" t="t" r="r" b="b"/>
                <a:pathLst>
                  <a:path w="245221" h="245221" extrusionOk="0">
                    <a:moveTo>
                      <a:pt x="245221" y="122611"/>
                    </a:moveTo>
                    <a:cubicBezTo>
                      <a:pt x="245221" y="190326"/>
                      <a:pt x="190325" y="245221"/>
                      <a:pt x="122611" y="245221"/>
                    </a:cubicBezTo>
                    <a:cubicBezTo>
                      <a:pt x="54896" y="245221"/>
                      <a:pt x="0" y="190326"/>
                      <a:pt x="0" y="122611"/>
                    </a:cubicBezTo>
                    <a:cubicBezTo>
                      <a:pt x="0" y="54896"/>
                      <a:pt x="54896" y="0"/>
                      <a:pt x="122611" y="0"/>
                    </a:cubicBezTo>
                    <a:cubicBezTo>
                      <a:pt x="190325" y="-151"/>
                      <a:pt x="245221" y="54745"/>
                      <a:pt x="245221" y="122611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5243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11"/>
              <p:cNvSpPr/>
              <p:nvPr/>
            </p:nvSpPr>
            <p:spPr>
              <a:xfrm>
                <a:off x="3292310" y="3657422"/>
                <a:ext cx="187007" cy="187007"/>
              </a:xfrm>
              <a:custGeom>
                <a:avLst/>
                <a:gdLst/>
                <a:ahLst/>
                <a:cxnLst/>
                <a:rect l="l" t="t" r="r" b="b"/>
                <a:pathLst>
                  <a:path w="187007" h="187007" extrusionOk="0">
                    <a:moveTo>
                      <a:pt x="187007" y="93504"/>
                    </a:moveTo>
                    <a:cubicBezTo>
                      <a:pt x="187007" y="145082"/>
                      <a:pt x="145082" y="187008"/>
                      <a:pt x="93504" y="187008"/>
                    </a:cubicBezTo>
                    <a:cubicBezTo>
                      <a:pt x="41926" y="187008"/>
                      <a:pt x="0" y="145082"/>
                      <a:pt x="0" y="93504"/>
                    </a:cubicBezTo>
                    <a:cubicBezTo>
                      <a:pt x="0" y="41926"/>
                      <a:pt x="41926" y="0"/>
                      <a:pt x="93504" y="0"/>
                    </a:cubicBezTo>
                    <a:cubicBezTo>
                      <a:pt x="145082" y="0"/>
                      <a:pt x="187007" y="41775"/>
                      <a:pt x="187007" y="93504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5243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0" name="Google Shape;1270;p11"/>
              <p:cNvSpPr/>
              <p:nvPr/>
            </p:nvSpPr>
            <p:spPr>
              <a:xfrm>
                <a:off x="3314932" y="3680195"/>
                <a:ext cx="141462" cy="141462"/>
              </a:xfrm>
              <a:custGeom>
                <a:avLst/>
                <a:gdLst/>
                <a:ahLst/>
                <a:cxnLst/>
                <a:rect l="l" t="t" r="r" b="b"/>
                <a:pathLst>
                  <a:path w="141462" h="141462" extrusionOk="0">
                    <a:moveTo>
                      <a:pt x="141462" y="70731"/>
                    </a:moveTo>
                    <a:cubicBezTo>
                      <a:pt x="141462" y="109792"/>
                      <a:pt x="109791" y="141462"/>
                      <a:pt x="70731" y="141462"/>
                    </a:cubicBezTo>
                    <a:cubicBezTo>
                      <a:pt x="31671" y="141462"/>
                      <a:pt x="0" y="109792"/>
                      <a:pt x="0" y="70731"/>
                    </a:cubicBezTo>
                    <a:cubicBezTo>
                      <a:pt x="0" y="31671"/>
                      <a:pt x="31671" y="0"/>
                      <a:pt x="70731" y="0"/>
                    </a:cubicBezTo>
                    <a:cubicBezTo>
                      <a:pt x="109791" y="0"/>
                      <a:pt x="141462" y="31671"/>
                      <a:pt x="141462" y="70731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5243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1" name="Google Shape;1271;p11"/>
              <p:cNvSpPr/>
              <p:nvPr/>
            </p:nvSpPr>
            <p:spPr>
              <a:xfrm>
                <a:off x="3349317" y="3539336"/>
                <a:ext cx="72993" cy="72993"/>
              </a:xfrm>
              <a:custGeom>
                <a:avLst/>
                <a:gdLst/>
                <a:ahLst/>
                <a:cxnLst/>
                <a:rect l="l" t="t" r="r" b="b"/>
                <a:pathLst>
                  <a:path w="72993" h="72993" extrusionOk="0">
                    <a:moveTo>
                      <a:pt x="72993" y="36497"/>
                    </a:moveTo>
                    <a:cubicBezTo>
                      <a:pt x="72993" y="56706"/>
                      <a:pt x="56705" y="72993"/>
                      <a:pt x="36497" y="72993"/>
                    </a:cubicBezTo>
                    <a:cubicBezTo>
                      <a:pt x="16288" y="72993"/>
                      <a:pt x="0" y="56706"/>
                      <a:pt x="0" y="36497"/>
                    </a:cubicBezTo>
                    <a:cubicBezTo>
                      <a:pt x="0" y="16288"/>
                      <a:pt x="16288" y="0"/>
                      <a:pt x="36497" y="0"/>
                    </a:cubicBezTo>
                    <a:cubicBezTo>
                      <a:pt x="56555" y="0"/>
                      <a:pt x="72993" y="16439"/>
                      <a:pt x="72993" y="36497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5243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2" name="Google Shape;1272;p11"/>
              <p:cNvSpPr/>
              <p:nvPr/>
            </p:nvSpPr>
            <p:spPr>
              <a:xfrm>
                <a:off x="3349317" y="3889372"/>
                <a:ext cx="72993" cy="72993"/>
              </a:xfrm>
              <a:custGeom>
                <a:avLst/>
                <a:gdLst/>
                <a:ahLst/>
                <a:cxnLst/>
                <a:rect l="l" t="t" r="r" b="b"/>
                <a:pathLst>
                  <a:path w="72993" h="72993" extrusionOk="0">
                    <a:moveTo>
                      <a:pt x="72993" y="36497"/>
                    </a:moveTo>
                    <a:cubicBezTo>
                      <a:pt x="72993" y="56705"/>
                      <a:pt x="56705" y="72993"/>
                      <a:pt x="36497" y="72993"/>
                    </a:cubicBezTo>
                    <a:cubicBezTo>
                      <a:pt x="16288" y="72993"/>
                      <a:pt x="0" y="56705"/>
                      <a:pt x="0" y="36497"/>
                    </a:cubicBezTo>
                    <a:cubicBezTo>
                      <a:pt x="0" y="16439"/>
                      <a:pt x="16288" y="0"/>
                      <a:pt x="36497" y="0"/>
                    </a:cubicBezTo>
                    <a:cubicBezTo>
                      <a:pt x="56555" y="0"/>
                      <a:pt x="72993" y="16288"/>
                      <a:pt x="72993" y="36497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5243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3" name="Google Shape;1273;p11"/>
              <p:cNvSpPr/>
              <p:nvPr/>
            </p:nvSpPr>
            <p:spPr>
              <a:xfrm>
                <a:off x="3197940" y="3626884"/>
                <a:ext cx="72810" cy="72922"/>
              </a:xfrm>
              <a:custGeom>
                <a:avLst/>
                <a:gdLst/>
                <a:ahLst/>
                <a:cxnLst/>
                <a:rect l="l" t="t" r="r" b="b"/>
                <a:pathLst>
                  <a:path w="72810" h="72922" extrusionOk="0">
                    <a:moveTo>
                      <a:pt x="54555" y="4900"/>
                    </a:moveTo>
                    <a:cubicBezTo>
                      <a:pt x="72049" y="15004"/>
                      <a:pt x="77931" y="37324"/>
                      <a:pt x="67978" y="54668"/>
                    </a:cubicBezTo>
                    <a:cubicBezTo>
                      <a:pt x="57873" y="72162"/>
                      <a:pt x="35553" y="78044"/>
                      <a:pt x="18209" y="68090"/>
                    </a:cubicBezTo>
                    <a:cubicBezTo>
                      <a:pt x="715" y="57986"/>
                      <a:pt x="-5166" y="35665"/>
                      <a:pt x="4938" y="18322"/>
                    </a:cubicBezTo>
                    <a:cubicBezTo>
                      <a:pt x="14741" y="828"/>
                      <a:pt x="37061" y="-5205"/>
                      <a:pt x="54555" y="4900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5243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4" name="Google Shape;1274;p11"/>
              <p:cNvSpPr/>
              <p:nvPr/>
            </p:nvSpPr>
            <p:spPr>
              <a:xfrm>
                <a:off x="3500922" y="3801939"/>
                <a:ext cx="72915" cy="72915"/>
              </a:xfrm>
              <a:custGeom>
                <a:avLst/>
                <a:gdLst/>
                <a:ahLst/>
                <a:cxnLst/>
                <a:rect l="l" t="t" r="r" b="b"/>
                <a:pathLst>
                  <a:path w="72915" h="72915" extrusionOk="0">
                    <a:moveTo>
                      <a:pt x="54706" y="4938"/>
                    </a:moveTo>
                    <a:cubicBezTo>
                      <a:pt x="72200" y="15042"/>
                      <a:pt x="78082" y="37212"/>
                      <a:pt x="67978" y="54706"/>
                    </a:cubicBezTo>
                    <a:cubicBezTo>
                      <a:pt x="57873" y="72200"/>
                      <a:pt x="35553" y="78082"/>
                      <a:pt x="18209" y="67978"/>
                    </a:cubicBezTo>
                    <a:cubicBezTo>
                      <a:pt x="715" y="57873"/>
                      <a:pt x="-5166" y="35704"/>
                      <a:pt x="4938" y="18209"/>
                    </a:cubicBezTo>
                    <a:cubicBezTo>
                      <a:pt x="14892" y="715"/>
                      <a:pt x="37212" y="-5166"/>
                      <a:pt x="54706" y="49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5243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5" name="Google Shape;1275;p11"/>
              <p:cNvSpPr/>
              <p:nvPr/>
            </p:nvSpPr>
            <p:spPr>
              <a:xfrm>
                <a:off x="3500955" y="3626879"/>
                <a:ext cx="72849" cy="72994"/>
              </a:xfrm>
              <a:custGeom>
                <a:avLst/>
                <a:gdLst/>
                <a:ahLst/>
                <a:cxnLst/>
                <a:rect l="l" t="t" r="r" b="b"/>
                <a:pathLst>
                  <a:path w="72849" h="72994" extrusionOk="0">
                    <a:moveTo>
                      <a:pt x="54673" y="68095"/>
                    </a:moveTo>
                    <a:cubicBezTo>
                      <a:pt x="37179" y="78200"/>
                      <a:pt x="15009" y="72167"/>
                      <a:pt x="4905" y="54673"/>
                    </a:cubicBezTo>
                    <a:cubicBezTo>
                      <a:pt x="-5200" y="37179"/>
                      <a:pt x="833" y="15009"/>
                      <a:pt x="18176" y="4905"/>
                    </a:cubicBezTo>
                    <a:cubicBezTo>
                      <a:pt x="35671" y="-5200"/>
                      <a:pt x="57840" y="833"/>
                      <a:pt x="67945" y="18176"/>
                    </a:cubicBezTo>
                    <a:cubicBezTo>
                      <a:pt x="78049" y="35671"/>
                      <a:pt x="72016" y="57991"/>
                      <a:pt x="54673" y="68095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5243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6" name="Google Shape;1276;p11"/>
              <p:cNvSpPr/>
              <p:nvPr/>
            </p:nvSpPr>
            <p:spPr>
              <a:xfrm>
                <a:off x="3197822" y="3801827"/>
                <a:ext cx="72882" cy="72989"/>
              </a:xfrm>
              <a:custGeom>
                <a:avLst/>
                <a:gdLst/>
                <a:ahLst/>
                <a:cxnLst/>
                <a:rect l="l" t="t" r="r" b="b"/>
                <a:pathLst>
                  <a:path w="72882" h="72989" extrusionOk="0">
                    <a:moveTo>
                      <a:pt x="54673" y="68090"/>
                    </a:moveTo>
                    <a:cubicBezTo>
                      <a:pt x="37179" y="78194"/>
                      <a:pt x="14859" y="72162"/>
                      <a:pt x="4905" y="54668"/>
                    </a:cubicBezTo>
                    <a:cubicBezTo>
                      <a:pt x="-5200" y="37173"/>
                      <a:pt x="833" y="15004"/>
                      <a:pt x="18176" y="4900"/>
                    </a:cubicBezTo>
                    <a:cubicBezTo>
                      <a:pt x="35671" y="-5205"/>
                      <a:pt x="57991" y="828"/>
                      <a:pt x="67945" y="18322"/>
                    </a:cubicBezTo>
                    <a:cubicBezTo>
                      <a:pt x="78049" y="35665"/>
                      <a:pt x="72167" y="57986"/>
                      <a:pt x="54673" y="68090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5243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7" name="Google Shape;1277;p11"/>
              <p:cNvSpPr/>
              <p:nvPr/>
            </p:nvSpPr>
            <p:spPr>
              <a:xfrm>
                <a:off x="3367565" y="3557584"/>
                <a:ext cx="36496" cy="36496"/>
              </a:xfrm>
              <a:custGeom>
                <a:avLst/>
                <a:gdLst/>
                <a:ahLst/>
                <a:cxnLst/>
                <a:rect l="l" t="t" r="r" b="b"/>
                <a:pathLst>
                  <a:path w="36496" h="36496" extrusionOk="0">
                    <a:moveTo>
                      <a:pt x="36497" y="18248"/>
                    </a:moveTo>
                    <a:cubicBezTo>
                      <a:pt x="36497" y="28353"/>
                      <a:pt x="28353" y="36497"/>
                      <a:pt x="18248" y="36497"/>
                    </a:cubicBezTo>
                    <a:cubicBezTo>
                      <a:pt x="8144" y="36497"/>
                      <a:pt x="0" y="28353"/>
                      <a:pt x="0" y="18248"/>
                    </a:cubicBezTo>
                    <a:cubicBezTo>
                      <a:pt x="0" y="8144"/>
                      <a:pt x="8144" y="0"/>
                      <a:pt x="18248" y="0"/>
                    </a:cubicBezTo>
                    <a:cubicBezTo>
                      <a:pt x="28202" y="151"/>
                      <a:pt x="36497" y="8295"/>
                      <a:pt x="36497" y="18248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5243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8" name="Google Shape;1278;p11"/>
              <p:cNvSpPr/>
              <p:nvPr/>
            </p:nvSpPr>
            <p:spPr>
              <a:xfrm>
                <a:off x="3519132" y="3645055"/>
                <a:ext cx="36496" cy="36496"/>
              </a:xfrm>
              <a:custGeom>
                <a:avLst/>
                <a:gdLst/>
                <a:ahLst/>
                <a:cxnLst/>
                <a:rect l="l" t="t" r="r" b="b"/>
                <a:pathLst>
                  <a:path w="36496" h="36496" extrusionOk="0">
                    <a:moveTo>
                      <a:pt x="36497" y="18248"/>
                    </a:moveTo>
                    <a:cubicBezTo>
                      <a:pt x="36497" y="28353"/>
                      <a:pt x="28353" y="36497"/>
                      <a:pt x="18248" y="36497"/>
                    </a:cubicBezTo>
                    <a:cubicBezTo>
                      <a:pt x="8144" y="36497"/>
                      <a:pt x="0" y="28353"/>
                      <a:pt x="0" y="18248"/>
                    </a:cubicBezTo>
                    <a:cubicBezTo>
                      <a:pt x="0" y="8144"/>
                      <a:pt x="8144" y="0"/>
                      <a:pt x="18248" y="0"/>
                    </a:cubicBezTo>
                    <a:cubicBezTo>
                      <a:pt x="28202" y="151"/>
                      <a:pt x="36497" y="8295"/>
                      <a:pt x="36497" y="18248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5243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9" name="Google Shape;1279;p11"/>
              <p:cNvSpPr/>
              <p:nvPr/>
            </p:nvSpPr>
            <p:spPr>
              <a:xfrm>
                <a:off x="3519132" y="3820149"/>
                <a:ext cx="36496" cy="36496"/>
              </a:xfrm>
              <a:custGeom>
                <a:avLst/>
                <a:gdLst/>
                <a:ahLst/>
                <a:cxnLst/>
                <a:rect l="l" t="t" r="r" b="b"/>
                <a:pathLst>
                  <a:path w="36496" h="36496" extrusionOk="0">
                    <a:moveTo>
                      <a:pt x="36497" y="18248"/>
                    </a:moveTo>
                    <a:cubicBezTo>
                      <a:pt x="36497" y="28353"/>
                      <a:pt x="28353" y="36497"/>
                      <a:pt x="18248" y="36497"/>
                    </a:cubicBezTo>
                    <a:cubicBezTo>
                      <a:pt x="8144" y="36497"/>
                      <a:pt x="0" y="28353"/>
                      <a:pt x="0" y="18248"/>
                    </a:cubicBezTo>
                    <a:cubicBezTo>
                      <a:pt x="0" y="8144"/>
                      <a:pt x="8144" y="0"/>
                      <a:pt x="18248" y="0"/>
                    </a:cubicBezTo>
                    <a:cubicBezTo>
                      <a:pt x="28202" y="0"/>
                      <a:pt x="36497" y="8144"/>
                      <a:pt x="36497" y="18248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5243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0" name="Google Shape;1280;p11"/>
              <p:cNvSpPr/>
              <p:nvPr/>
            </p:nvSpPr>
            <p:spPr>
              <a:xfrm>
                <a:off x="3367565" y="3907620"/>
                <a:ext cx="36496" cy="36496"/>
              </a:xfrm>
              <a:custGeom>
                <a:avLst/>
                <a:gdLst/>
                <a:ahLst/>
                <a:cxnLst/>
                <a:rect l="l" t="t" r="r" b="b"/>
                <a:pathLst>
                  <a:path w="36496" h="36496" extrusionOk="0">
                    <a:moveTo>
                      <a:pt x="36497" y="18248"/>
                    </a:moveTo>
                    <a:cubicBezTo>
                      <a:pt x="36497" y="28353"/>
                      <a:pt x="28353" y="36497"/>
                      <a:pt x="18248" y="36497"/>
                    </a:cubicBezTo>
                    <a:cubicBezTo>
                      <a:pt x="8144" y="36497"/>
                      <a:pt x="0" y="28353"/>
                      <a:pt x="0" y="18248"/>
                    </a:cubicBezTo>
                    <a:cubicBezTo>
                      <a:pt x="0" y="8144"/>
                      <a:pt x="8144" y="0"/>
                      <a:pt x="18248" y="0"/>
                    </a:cubicBezTo>
                    <a:cubicBezTo>
                      <a:pt x="28353" y="0"/>
                      <a:pt x="36497" y="8144"/>
                      <a:pt x="36497" y="18248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5243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1" name="Google Shape;1281;p11"/>
              <p:cNvSpPr/>
              <p:nvPr/>
            </p:nvSpPr>
            <p:spPr>
              <a:xfrm>
                <a:off x="3215999" y="3820149"/>
                <a:ext cx="36496" cy="36496"/>
              </a:xfrm>
              <a:custGeom>
                <a:avLst/>
                <a:gdLst/>
                <a:ahLst/>
                <a:cxnLst/>
                <a:rect l="l" t="t" r="r" b="b"/>
                <a:pathLst>
                  <a:path w="36496" h="36496" extrusionOk="0">
                    <a:moveTo>
                      <a:pt x="36497" y="18248"/>
                    </a:moveTo>
                    <a:cubicBezTo>
                      <a:pt x="36497" y="28353"/>
                      <a:pt x="28353" y="36497"/>
                      <a:pt x="18248" y="36497"/>
                    </a:cubicBezTo>
                    <a:cubicBezTo>
                      <a:pt x="8144" y="36497"/>
                      <a:pt x="0" y="28353"/>
                      <a:pt x="0" y="18248"/>
                    </a:cubicBezTo>
                    <a:cubicBezTo>
                      <a:pt x="0" y="8144"/>
                      <a:pt x="8144" y="0"/>
                      <a:pt x="18248" y="0"/>
                    </a:cubicBezTo>
                    <a:cubicBezTo>
                      <a:pt x="28353" y="0"/>
                      <a:pt x="36497" y="8144"/>
                      <a:pt x="36497" y="18248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5243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2" name="Google Shape;1282;p11"/>
              <p:cNvSpPr/>
              <p:nvPr/>
            </p:nvSpPr>
            <p:spPr>
              <a:xfrm>
                <a:off x="3215999" y="3645055"/>
                <a:ext cx="36496" cy="36496"/>
              </a:xfrm>
              <a:custGeom>
                <a:avLst/>
                <a:gdLst/>
                <a:ahLst/>
                <a:cxnLst/>
                <a:rect l="l" t="t" r="r" b="b"/>
                <a:pathLst>
                  <a:path w="36496" h="36496" extrusionOk="0">
                    <a:moveTo>
                      <a:pt x="36497" y="18248"/>
                    </a:moveTo>
                    <a:cubicBezTo>
                      <a:pt x="36497" y="28353"/>
                      <a:pt x="28353" y="36497"/>
                      <a:pt x="18248" y="36497"/>
                    </a:cubicBezTo>
                    <a:cubicBezTo>
                      <a:pt x="8144" y="36497"/>
                      <a:pt x="0" y="28353"/>
                      <a:pt x="0" y="18248"/>
                    </a:cubicBezTo>
                    <a:cubicBezTo>
                      <a:pt x="0" y="8144"/>
                      <a:pt x="8144" y="0"/>
                      <a:pt x="18248" y="0"/>
                    </a:cubicBezTo>
                    <a:cubicBezTo>
                      <a:pt x="28353" y="151"/>
                      <a:pt x="36497" y="8295"/>
                      <a:pt x="36497" y="18248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5243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3" name="Google Shape;1283;p11"/>
              <p:cNvSpPr/>
              <p:nvPr/>
            </p:nvSpPr>
            <p:spPr>
              <a:xfrm>
                <a:off x="3003957" y="3514753"/>
                <a:ext cx="289107" cy="590883"/>
              </a:xfrm>
              <a:custGeom>
                <a:avLst/>
                <a:gdLst/>
                <a:ahLst/>
                <a:cxnLst/>
                <a:rect l="l" t="t" r="r" b="b"/>
                <a:pathLst>
                  <a:path w="289107" h="590883" extrusionOk="0">
                    <a:moveTo>
                      <a:pt x="131207" y="236172"/>
                    </a:moveTo>
                    <a:cubicBezTo>
                      <a:pt x="131207" y="177657"/>
                      <a:pt x="151416" y="123968"/>
                      <a:pt x="185047" y="81288"/>
                    </a:cubicBezTo>
                    <a:lnTo>
                      <a:pt x="81740" y="0"/>
                    </a:lnTo>
                    <a:cubicBezTo>
                      <a:pt x="30615" y="65151"/>
                      <a:pt x="0" y="147042"/>
                      <a:pt x="0" y="236172"/>
                    </a:cubicBezTo>
                    <a:cubicBezTo>
                      <a:pt x="0" y="397089"/>
                      <a:pt x="99536" y="534630"/>
                      <a:pt x="240395" y="590883"/>
                    </a:cubicBezTo>
                    <a:lnTo>
                      <a:pt x="289107" y="468876"/>
                    </a:lnTo>
                    <a:cubicBezTo>
                      <a:pt x="196659" y="431776"/>
                      <a:pt x="131207" y="341741"/>
                      <a:pt x="131207" y="236172"/>
                    </a:cubicBezTo>
                    <a:close/>
                    <a:moveTo>
                      <a:pt x="119293" y="66659"/>
                    </a:moveTo>
                    <a:lnTo>
                      <a:pt x="145232" y="87019"/>
                    </a:lnTo>
                    <a:cubicBezTo>
                      <a:pt x="131207" y="109188"/>
                      <a:pt x="120499" y="132866"/>
                      <a:pt x="113260" y="157599"/>
                    </a:cubicBezTo>
                    <a:lnTo>
                      <a:pt x="81439" y="150058"/>
                    </a:lnTo>
                    <a:cubicBezTo>
                      <a:pt x="90035" y="120348"/>
                      <a:pt x="102854" y="92146"/>
                      <a:pt x="119293" y="66659"/>
                    </a:cubicBezTo>
                    <a:close/>
                    <a:moveTo>
                      <a:pt x="69223" y="236172"/>
                    </a:moveTo>
                    <a:cubicBezTo>
                      <a:pt x="69223" y="216567"/>
                      <a:pt x="71183" y="197414"/>
                      <a:pt x="74803" y="178713"/>
                    </a:cubicBezTo>
                    <a:lnTo>
                      <a:pt x="106775" y="186253"/>
                    </a:lnTo>
                    <a:cubicBezTo>
                      <a:pt x="103910" y="202541"/>
                      <a:pt x="102251" y="219281"/>
                      <a:pt x="102251" y="236172"/>
                    </a:cubicBezTo>
                    <a:cubicBezTo>
                      <a:pt x="102251" y="286695"/>
                      <a:pt x="115673" y="334502"/>
                      <a:pt x="139652" y="375976"/>
                    </a:cubicBezTo>
                    <a:lnTo>
                      <a:pt x="112355" y="393771"/>
                    </a:lnTo>
                    <a:cubicBezTo>
                      <a:pt x="84907" y="347472"/>
                      <a:pt x="69223" y="293632"/>
                      <a:pt x="69223" y="236172"/>
                    </a:cubicBezTo>
                    <a:close/>
                    <a:moveTo>
                      <a:pt x="239490" y="514271"/>
                    </a:moveTo>
                    <a:cubicBezTo>
                      <a:pt x="195151" y="491498"/>
                      <a:pt x="156845" y="458470"/>
                      <a:pt x="127889" y="418203"/>
                    </a:cubicBezTo>
                    <a:lnTo>
                      <a:pt x="155337" y="400407"/>
                    </a:lnTo>
                    <a:cubicBezTo>
                      <a:pt x="180221" y="434642"/>
                      <a:pt x="212796" y="463296"/>
                      <a:pt x="251706" y="483656"/>
                    </a:cubicBezTo>
                    <a:lnTo>
                      <a:pt x="239490" y="514271"/>
                    </a:ln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5243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p11"/>
              <p:cNvSpPr/>
              <p:nvPr/>
            </p:nvSpPr>
            <p:spPr>
              <a:xfrm>
                <a:off x="3003957" y="3514904"/>
                <a:ext cx="244919" cy="590732"/>
              </a:xfrm>
              <a:custGeom>
                <a:avLst/>
                <a:gdLst/>
                <a:ahLst/>
                <a:cxnLst/>
                <a:rect l="l" t="t" r="r" b="b"/>
                <a:pathLst>
                  <a:path w="244919" h="590732" extrusionOk="0">
                    <a:moveTo>
                      <a:pt x="244919" y="579271"/>
                    </a:moveTo>
                    <a:cubicBezTo>
                      <a:pt x="108585" y="524828"/>
                      <a:pt x="12216" y="391660"/>
                      <a:pt x="12216" y="236022"/>
                    </a:cubicBezTo>
                    <a:cubicBezTo>
                      <a:pt x="12216" y="149757"/>
                      <a:pt x="41926" y="70429"/>
                      <a:pt x="91392" y="7541"/>
                    </a:cubicBezTo>
                    <a:lnTo>
                      <a:pt x="81891" y="0"/>
                    </a:lnTo>
                    <a:cubicBezTo>
                      <a:pt x="30615" y="65000"/>
                      <a:pt x="0" y="146891"/>
                      <a:pt x="0" y="236022"/>
                    </a:cubicBezTo>
                    <a:cubicBezTo>
                      <a:pt x="0" y="396938"/>
                      <a:pt x="99536" y="534480"/>
                      <a:pt x="240395" y="590733"/>
                    </a:cubicBezTo>
                    <a:lnTo>
                      <a:pt x="244919" y="579271"/>
                    </a:ln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5243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285" name="Google Shape;1285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61006" y="2377773"/>
              <a:ext cx="243832" cy="24383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86" name="Google Shape;1286;p11"/>
            <p:cNvGrpSpPr/>
            <p:nvPr/>
          </p:nvGrpSpPr>
          <p:grpSpPr>
            <a:xfrm>
              <a:off x="3109568" y="2492412"/>
              <a:ext cx="137846" cy="131207"/>
              <a:chOff x="6173853" y="2205325"/>
              <a:chExt cx="691999" cy="658671"/>
            </a:xfrm>
          </p:grpSpPr>
          <p:sp>
            <p:nvSpPr>
              <p:cNvPr id="1287" name="Google Shape;1287;p11"/>
              <p:cNvSpPr/>
              <p:nvPr/>
            </p:nvSpPr>
            <p:spPr>
              <a:xfrm>
                <a:off x="6173853" y="2205325"/>
                <a:ext cx="691999" cy="658671"/>
              </a:xfrm>
              <a:custGeom>
                <a:avLst/>
                <a:gdLst/>
                <a:ahLst/>
                <a:cxnLst/>
                <a:rect l="l" t="t" r="r" b="b"/>
                <a:pathLst>
                  <a:path w="691999" h="658671" extrusionOk="0">
                    <a:moveTo>
                      <a:pt x="626556" y="125735"/>
                    </a:moveTo>
                    <a:lnTo>
                      <a:pt x="453254" y="0"/>
                    </a:lnTo>
                    <a:lnTo>
                      <a:pt x="239352" y="0"/>
                    </a:lnTo>
                    <a:lnTo>
                      <a:pt x="66049" y="125735"/>
                    </a:lnTo>
                    <a:lnTo>
                      <a:pt x="0" y="329336"/>
                    </a:lnTo>
                    <a:lnTo>
                      <a:pt x="66049" y="532936"/>
                    </a:lnTo>
                    <a:lnTo>
                      <a:pt x="239049" y="658672"/>
                    </a:lnTo>
                    <a:lnTo>
                      <a:pt x="452951" y="658672"/>
                    </a:lnTo>
                    <a:lnTo>
                      <a:pt x="625950" y="532936"/>
                    </a:lnTo>
                    <a:lnTo>
                      <a:pt x="691999" y="329336"/>
                    </a:lnTo>
                    <a:lnTo>
                      <a:pt x="626556" y="125735"/>
                    </a:lnTo>
                    <a:close/>
                    <a:moveTo>
                      <a:pt x="523241" y="457798"/>
                    </a:moveTo>
                    <a:lnTo>
                      <a:pt x="414170" y="537178"/>
                    </a:lnTo>
                    <a:lnTo>
                      <a:pt x="278739" y="537178"/>
                    </a:lnTo>
                    <a:lnTo>
                      <a:pt x="169364" y="457798"/>
                    </a:lnTo>
                    <a:lnTo>
                      <a:pt x="127553" y="329336"/>
                    </a:lnTo>
                    <a:lnTo>
                      <a:pt x="169364" y="200874"/>
                    </a:lnTo>
                    <a:lnTo>
                      <a:pt x="278739" y="121494"/>
                    </a:lnTo>
                    <a:lnTo>
                      <a:pt x="413867" y="121494"/>
                    </a:lnTo>
                    <a:lnTo>
                      <a:pt x="522938" y="200874"/>
                    </a:lnTo>
                    <a:lnTo>
                      <a:pt x="564749" y="329336"/>
                    </a:lnTo>
                    <a:lnTo>
                      <a:pt x="523241" y="457798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FF4917"/>
                </a:solidFill>
                <a:prstDash val="solid"/>
                <a:miter lim="5243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p11"/>
              <p:cNvSpPr/>
              <p:nvPr/>
            </p:nvSpPr>
            <p:spPr>
              <a:xfrm>
                <a:off x="6290802" y="2316517"/>
                <a:ext cx="458707" cy="436286"/>
              </a:xfrm>
              <a:custGeom>
                <a:avLst/>
                <a:gdLst/>
                <a:ahLst/>
                <a:cxnLst/>
                <a:rect l="l" t="t" r="r" b="b"/>
                <a:pathLst>
                  <a:path w="458707" h="436286" extrusionOk="0">
                    <a:moveTo>
                      <a:pt x="415078" y="83319"/>
                    </a:moveTo>
                    <a:lnTo>
                      <a:pt x="300250" y="0"/>
                    </a:lnTo>
                    <a:lnTo>
                      <a:pt x="158457" y="0"/>
                    </a:lnTo>
                    <a:lnTo>
                      <a:pt x="43932" y="83319"/>
                    </a:lnTo>
                    <a:lnTo>
                      <a:pt x="0" y="218143"/>
                    </a:lnTo>
                    <a:lnTo>
                      <a:pt x="43932" y="352968"/>
                    </a:lnTo>
                    <a:lnTo>
                      <a:pt x="158457" y="436287"/>
                    </a:lnTo>
                    <a:lnTo>
                      <a:pt x="300250" y="436287"/>
                    </a:lnTo>
                    <a:lnTo>
                      <a:pt x="415078" y="352968"/>
                    </a:lnTo>
                    <a:lnTo>
                      <a:pt x="458707" y="218143"/>
                    </a:lnTo>
                    <a:lnTo>
                      <a:pt x="415078" y="83319"/>
                    </a:lnTo>
                    <a:close/>
                    <a:moveTo>
                      <a:pt x="387205" y="332972"/>
                    </a:moveTo>
                    <a:lnTo>
                      <a:pt x="289646" y="403868"/>
                    </a:lnTo>
                    <a:lnTo>
                      <a:pt x="169061" y="403868"/>
                    </a:lnTo>
                    <a:lnTo>
                      <a:pt x="71503" y="332972"/>
                    </a:lnTo>
                    <a:lnTo>
                      <a:pt x="34236" y="218143"/>
                    </a:lnTo>
                    <a:lnTo>
                      <a:pt x="71503" y="103315"/>
                    </a:lnTo>
                    <a:lnTo>
                      <a:pt x="169061" y="32419"/>
                    </a:lnTo>
                    <a:lnTo>
                      <a:pt x="289646" y="32419"/>
                    </a:lnTo>
                    <a:lnTo>
                      <a:pt x="387205" y="103315"/>
                    </a:lnTo>
                    <a:lnTo>
                      <a:pt x="424471" y="218143"/>
                    </a:lnTo>
                    <a:lnTo>
                      <a:pt x="387205" y="332972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FF4917"/>
                </a:solidFill>
                <a:prstDash val="solid"/>
                <a:miter lim="5243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289" name="Google Shape;1289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18434" y="1975162"/>
              <a:ext cx="152406" cy="1506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0" name="Google Shape;1290;p11" descr="Single gear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550681" y="4374542"/>
              <a:ext cx="605404" cy="605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1" name="Google Shape;1291;p11" descr="Single gear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59270" y="2800421"/>
              <a:ext cx="278787" cy="27878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92" name="Google Shape;1292;p11"/>
            <p:cNvGrpSpPr/>
            <p:nvPr/>
          </p:nvGrpSpPr>
          <p:grpSpPr>
            <a:xfrm>
              <a:off x="4065001" y="2388766"/>
              <a:ext cx="189608" cy="180476"/>
              <a:chOff x="6173853" y="2205325"/>
              <a:chExt cx="691999" cy="658671"/>
            </a:xfrm>
          </p:grpSpPr>
          <p:sp>
            <p:nvSpPr>
              <p:cNvPr id="1293" name="Google Shape;1293;p11"/>
              <p:cNvSpPr/>
              <p:nvPr/>
            </p:nvSpPr>
            <p:spPr>
              <a:xfrm>
                <a:off x="6173853" y="2205325"/>
                <a:ext cx="691999" cy="658671"/>
              </a:xfrm>
              <a:custGeom>
                <a:avLst/>
                <a:gdLst/>
                <a:ahLst/>
                <a:cxnLst/>
                <a:rect l="l" t="t" r="r" b="b"/>
                <a:pathLst>
                  <a:path w="691999" h="658671" extrusionOk="0">
                    <a:moveTo>
                      <a:pt x="626556" y="125735"/>
                    </a:moveTo>
                    <a:lnTo>
                      <a:pt x="453254" y="0"/>
                    </a:lnTo>
                    <a:lnTo>
                      <a:pt x="239352" y="0"/>
                    </a:lnTo>
                    <a:lnTo>
                      <a:pt x="66049" y="125735"/>
                    </a:lnTo>
                    <a:lnTo>
                      <a:pt x="0" y="329336"/>
                    </a:lnTo>
                    <a:lnTo>
                      <a:pt x="66049" y="532936"/>
                    </a:lnTo>
                    <a:lnTo>
                      <a:pt x="239049" y="658672"/>
                    </a:lnTo>
                    <a:lnTo>
                      <a:pt x="452951" y="658672"/>
                    </a:lnTo>
                    <a:lnTo>
                      <a:pt x="625950" y="532936"/>
                    </a:lnTo>
                    <a:lnTo>
                      <a:pt x="691999" y="329336"/>
                    </a:lnTo>
                    <a:lnTo>
                      <a:pt x="626556" y="125735"/>
                    </a:lnTo>
                    <a:close/>
                    <a:moveTo>
                      <a:pt x="523241" y="457798"/>
                    </a:moveTo>
                    <a:lnTo>
                      <a:pt x="414170" y="537178"/>
                    </a:lnTo>
                    <a:lnTo>
                      <a:pt x="278739" y="537178"/>
                    </a:lnTo>
                    <a:lnTo>
                      <a:pt x="169364" y="457798"/>
                    </a:lnTo>
                    <a:lnTo>
                      <a:pt x="127553" y="329336"/>
                    </a:lnTo>
                    <a:lnTo>
                      <a:pt x="169364" y="200874"/>
                    </a:lnTo>
                    <a:lnTo>
                      <a:pt x="278739" y="121494"/>
                    </a:lnTo>
                    <a:lnTo>
                      <a:pt x="413867" y="121494"/>
                    </a:lnTo>
                    <a:lnTo>
                      <a:pt x="522938" y="200874"/>
                    </a:lnTo>
                    <a:lnTo>
                      <a:pt x="564749" y="329336"/>
                    </a:lnTo>
                    <a:lnTo>
                      <a:pt x="523241" y="457798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FF4917"/>
                </a:solidFill>
                <a:prstDash val="solid"/>
                <a:miter lim="5243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11"/>
              <p:cNvSpPr/>
              <p:nvPr/>
            </p:nvSpPr>
            <p:spPr>
              <a:xfrm>
                <a:off x="6290802" y="2316517"/>
                <a:ext cx="458707" cy="436286"/>
              </a:xfrm>
              <a:custGeom>
                <a:avLst/>
                <a:gdLst/>
                <a:ahLst/>
                <a:cxnLst/>
                <a:rect l="l" t="t" r="r" b="b"/>
                <a:pathLst>
                  <a:path w="458707" h="436286" extrusionOk="0">
                    <a:moveTo>
                      <a:pt x="415078" y="83319"/>
                    </a:moveTo>
                    <a:lnTo>
                      <a:pt x="300250" y="0"/>
                    </a:lnTo>
                    <a:lnTo>
                      <a:pt x="158457" y="0"/>
                    </a:lnTo>
                    <a:lnTo>
                      <a:pt x="43932" y="83319"/>
                    </a:lnTo>
                    <a:lnTo>
                      <a:pt x="0" y="218143"/>
                    </a:lnTo>
                    <a:lnTo>
                      <a:pt x="43932" y="352968"/>
                    </a:lnTo>
                    <a:lnTo>
                      <a:pt x="158457" y="436287"/>
                    </a:lnTo>
                    <a:lnTo>
                      <a:pt x="300250" y="436287"/>
                    </a:lnTo>
                    <a:lnTo>
                      <a:pt x="415078" y="352968"/>
                    </a:lnTo>
                    <a:lnTo>
                      <a:pt x="458707" y="218143"/>
                    </a:lnTo>
                    <a:lnTo>
                      <a:pt x="415078" y="83319"/>
                    </a:lnTo>
                    <a:close/>
                    <a:moveTo>
                      <a:pt x="387205" y="332972"/>
                    </a:moveTo>
                    <a:lnTo>
                      <a:pt x="289646" y="403868"/>
                    </a:lnTo>
                    <a:lnTo>
                      <a:pt x="169061" y="403868"/>
                    </a:lnTo>
                    <a:lnTo>
                      <a:pt x="71503" y="332972"/>
                    </a:lnTo>
                    <a:lnTo>
                      <a:pt x="34236" y="218143"/>
                    </a:lnTo>
                    <a:lnTo>
                      <a:pt x="71503" y="103315"/>
                    </a:lnTo>
                    <a:lnTo>
                      <a:pt x="169061" y="32419"/>
                    </a:lnTo>
                    <a:lnTo>
                      <a:pt x="289646" y="32419"/>
                    </a:lnTo>
                    <a:lnTo>
                      <a:pt x="387205" y="103315"/>
                    </a:lnTo>
                    <a:lnTo>
                      <a:pt x="424471" y="218143"/>
                    </a:lnTo>
                    <a:lnTo>
                      <a:pt x="387205" y="332972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FF4917"/>
                </a:solidFill>
                <a:prstDash val="solid"/>
                <a:miter lim="5243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5" name="Google Shape;1295;p11"/>
            <p:cNvGrpSpPr/>
            <p:nvPr/>
          </p:nvGrpSpPr>
          <p:grpSpPr>
            <a:xfrm>
              <a:off x="3037594" y="5275288"/>
              <a:ext cx="220843" cy="219979"/>
              <a:chOff x="5716936" y="3051333"/>
              <a:chExt cx="754761" cy="751808"/>
            </a:xfrm>
          </p:grpSpPr>
          <p:sp>
            <p:nvSpPr>
              <p:cNvPr id="1296" name="Google Shape;1296;p11"/>
              <p:cNvSpPr/>
              <p:nvPr/>
            </p:nvSpPr>
            <p:spPr>
              <a:xfrm>
                <a:off x="5716936" y="3051333"/>
                <a:ext cx="754761" cy="751808"/>
              </a:xfrm>
              <a:custGeom>
                <a:avLst/>
                <a:gdLst/>
                <a:ahLst/>
                <a:cxnLst/>
                <a:rect l="l" t="t" r="r" b="b"/>
                <a:pathLst>
                  <a:path w="754761" h="751808" extrusionOk="0">
                    <a:moveTo>
                      <a:pt x="751332" y="440150"/>
                    </a:moveTo>
                    <a:lnTo>
                      <a:pt x="754761" y="336423"/>
                    </a:lnTo>
                    <a:lnTo>
                      <a:pt x="691896" y="334423"/>
                    </a:lnTo>
                    <a:cubicBezTo>
                      <a:pt x="688086" y="312896"/>
                      <a:pt x="682181" y="292132"/>
                      <a:pt x="674275" y="272225"/>
                    </a:cubicBezTo>
                    <a:lnTo>
                      <a:pt x="731901" y="240697"/>
                    </a:lnTo>
                    <a:lnTo>
                      <a:pt x="681990" y="149638"/>
                    </a:lnTo>
                    <a:lnTo>
                      <a:pt x="620744" y="183261"/>
                    </a:lnTo>
                    <a:cubicBezTo>
                      <a:pt x="607505" y="167735"/>
                      <a:pt x="592836" y="153448"/>
                      <a:pt x="576929" y="140780"/>
                    </a:cubicBezTo>
                    <a:lnTo>
                      <a:pt x="613505" y="78867"/>
                    </a:lnTo>
                    <a:lnTo>
                      <a:pt x="524256" y="26003"/>
                    </a:lnTo>
                    <a:lnTo>
                      <a:pt x="486442" y="89821"/>
                    </a:lnTo>
                    <a:cubicBezTo>
                      <a:pt x="468154" y="83153"/>
                      <a:pt x="449008" y="78200"/>
                      <a:pt x="429197" y="74962"/>
                    </a:cubicBezTo>
                    <a:lnTo>
                      <a:pt x="429197" y="0"/>
                    </a:lnTo>
                    <a:lnTo>
                      <a:pt x="325469" y="0"/>
                    </a:lnTo>
                    <a:lnTo>
                      <a:pt x="325469" y="74962"/>
                    </a:lnTo>
                    <a:cubicBezTo>
                      <a:pt x="310420" y="77438"/>
                      <a:pt x="295847" y="80867"/>
                      <a:pt x="281654" y="85249"/>
                    </a:cubicBezTo>
                    <a:lnTo>
                      <a:pt x="246793" y="19622"/>
                    </a:lnTo>
                    <a:lnTo>
                      <a:pt x="155162" y="68294"/>
                    </a:lnTo>
                    <a:lnTo>
                      <a:pt x="189071" y="132112"/>
                    </a:lnTo>
                    <a:cubicBezTo>
                      <a:pt x="174308" y="142875"/>
                      <a:pt x="160496" y="154972"/>
                      <a:pt x="147828" y="168116"/>
                    </a:cubicBezTo>
                    <a:lnTo>
                      <a:pt x="88297" y="130112"/>
                    </a:lnTo>
                    <a:lnTo>
                      <a:pt x="32480" y="217646"/>
                    </a:lnTo>
                    <a:lnTo>
                      <a:pt x="88583" y="253460"/>
                    </a:lnTo>
                    <a:cubicBezTo>
                      <a:pt x="79439" y="272606"/>
                      <a:pt x="72295" y="292894"/>
                      <a:pt x="67151" y="313849"/>
                    </a:cubicBezTo>
                    <a:lnTo>
                      <a:pt x="3334" y="311753"/>
                    </a:lnTo>
                    <a:lnTo>
                      <a:pt x="0" y="415481"/>
                    </a:lnTo>
                    <a:lnTo>
                      <a:pt x="59150" y="417385"/>
                    </a:lnTo>
                    <a:cubicBezTo>
                      <a:pt x="61055" y="440531"/>
                      <a:pt x="65437" y="462915"/>
                      <a:pt x="72009" y="484346"/>
                    </a:cubicBezTo>
                    <a:lnTo>
                      <a:pt x="22860" y="511302"/>
                    </a:lnTo>
                    <a:lnTo>
                      <a:pt x="72676" y="602171"/>
                    </a:lnTo>
                    <a:lnTo>
                      <a:pt x="118301" y="577120"/>
                    </a:lnTo>
                    <a:cubicBezTo>
                      <a:pt x="132398" y="596551"/>
                      <a:pt x="148495" y="614363"/>
                      <a:pt x="166497" y="630079"/>
                    </a:cubicBezTo>
                    <a:lnTo>
                      <a:pt x="141161" y="672941"/>
                    </a:lnTo>
                    <a:lnTo>
                      <a:pt x="230410" y="725710"/>
                    </a:lnTo>
                    <a:lnTo>
                      <a:pt x="254508" y="685133"/>
                    </a:lnTo>
                    <a:cubicBezTo>
                      <a:pt x="276987" y="694468"/>
                      <a:pt x="300704" y="701231"/>
                      <a:pt x="325374" y="705326"/>
                    </a:cubicBezTo>
                    <a:lnTo>
                      <a:pt x="325374" y="751808"/>
                    </a:lnTo>
                    <a:lnTo>
                      <a:pt x="429101" y="751808"/>
                    </a:lnTo>
                    <a:lnTo>
                      <a:pt x="429101" y="705326"/>
                    </a:lnTo>
                    <a:cubicBezTo>
                      <a:pt x="448628" y="702183"/>
                      <a:pt x="467582" y="697230"/>
                      <a:pt x="485775" y="690658"/>
                    </a:cubicBezTo>
                    <a:lnTo>
                      <a:pt x="507873" y="732187"/>
                    </a:lnTo>
                    <a:lnTo>
                      <a:pt x="599408" y="683514"/>
                    </a:lnTo>
                    <a:lnTo>
                      <a:pt x="576263" y="639985"/>
                    </a:lnTo>
                    <a:cubicBezTo>
                      <a:pt x="593408" y="626269"/>
                      <a:pt x="609124" y="610934"/>
                      <a:pt x="623126" y="594074"/>
                    </a:cubicBezTo>
                    <a:lnTo>
                      <a:pt x="666464" y="621697"/>
                    </a:lnTo>
                    <a:lnTo>
                      <a:pt x="722186" y="534162"/>
                    </a:lnTo>
                    <a:lnTo>
                      <a:pt x="675608" y="504444"/>
                    </a:lnTo>
                    <a:cubicBezTo>
                      <a:pt x="683705" y="483299"/>
                      <a:pt x="689705" y="461105"/>
                      <a:pt x="693134" y="438150"/>
                    </a:cubicBezTo>
                    <a:lnTo>
                      <a:pt x="751332" y="44015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4917"/>
                </a:solidFill>
                <a:prstDash val="solid"/>
                <a:miter lim="5243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11"/>
              <p:cNvSpPr/>
              <p:nvPr/>
            </p:nvSpPr>
            <p:spPr>
              <a:xfrm>
                <a:off x="5867526" y="3200495"/>
                <a:ext cx="453580" cy="453580"/>
              </a:xfrm>
              <a:custGeom>
                <a:avLst/>
                <a:gdLst/>
                <a:ahLst/>
                <a:cxnLst/>
                <a:rect l="l" t="t" r="r" b="b"/>
                <a:pathLst>
                  <a:path w="453580" h="453580" extrusionOk="0">
                    <a:moveTo>
                      <a:pt x="226790" y="0"/>
                    </a:moveTo>
                    <a:cubicBezTo>
                      <a:pt x="101537" y="0"/>
                      <a:pt x="0" y="101537"/>
                      <a:pt x="0" y="226790"/>
                    </a:cubicBezTo>
                    <a:cubicBezTo>
                      <a:pt x="0" y="352044"/>
                      <a:pt x="101537" y="453581"/>
                      <a:pt x="226790" y="453581"/>
                    </a:cubicBezTo>
                    <a:cubicBezTo>
                      <a:pt x="352044" y="453581"/>
                      <a:pt x="453581" y="352044"/>
                      <a:pt x="453581" y="226790"/>
                    </a:cubicBezTo>
                    <a:cubicBezTo>
                      <a:pt x="453581" y="101537"/>
                      <a:pt x="352044" y="0"/>
                      <a:pt x="226790" y="0"/>
                    </a:cubicBezTo>
                    <a:close/>
                    <a:moveTo>
                      <a:pt x="226790" y="382048"/>
                    </a:moveTo>
                    <a:cubicBezTo>
                      <a:pt x="140970" y="382048"/>
                      <a:pt x="71533" y="312515"/>
                      <a:pt x="71533" y="226790"/>
                    </a:cubicBezTo>
                    <a:cubicBezTo>
                      <a:pt x="71533" y="140970"/>
                      <a:pt x="141065" y="71438"/>
                      <a:pt x="226790" y="71438"/>
                    </a:cubicBezTo>
                    <a:cubicBezTo>
                      <a:pt x="312515" y="71438"/>
                      <a:pt x="382048" y="140970"/>
                      <a:pt x="382048" y="226790"/>
                    </a:cubicBezTo>
                    <a:cubicBezTo>
                      <a:pt x="382048" y="312515"/>
                      <a:pt x="312515" y="382048"/>
                      <a:pt x="226790" y="382048"/>
                    </a:cubicBezTo>
                    <a:close/>
                  </a:path>
                </a:pathLst>
              </a:custGeom>
              <a:solidFill>
                <a:srgbClr val="FF4917"/>
              </a:solidFill>
              <a:ln w="9525" cap="flat" cmpd="sng">
                <a:solidFill>
                  <a:srgbClr val="FF4917"/>
                </a:solidFill>
                <a:prstDash val="solid"/>
                <a:miter lim="5243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298" name="Google Shape;1298;p11" descr="Single gear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063487" y="5062781"/>
              <a:ext cx="225419" cy="22541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99" name="Google Shape;1299;p11"/>
            <p:cNvGrpSpPr/>
            <p:nvPr/>
          </p:nvGrpSpPr>
          <p:grpSpPr>
            <a:xfrm>
              <a:off x="2485022" y="4904612"/>
              <a:ext cx="568345" cy="568344"/>
              <a:chOff x="5965824" y="3300412"/>
              <a:chExt cx="255746" cy="255746"/>
            </a:xfrm>
          </p:grpSpPr>
          <p:sp>
            <p:nvSpPr>
              <p:cNvPr id="1300" name="Google Shape;1300;p11"/>
              <p:cNvSpPr/>
              <p:nvPr/>
            </p:nvSpPr>
            <p:spPr>
              <a:xfrm>
                <a:off x="5965824" y="3300412"/>
                <a:ext cx="255746" cy="255746"/>
              </a:xfrm>
              <a:custGeom>
                <a:avLst/>
                <a:gdLst/>
                <a:ahLst/>
                <a:cxnLst/>
                <a:rect l="l" t="t" r="r" b="b"/>
                <a:pathLst>
                  <a:path w="255746" h="255746" extrusionOk="0">
                    <a:moveTo>
                      <a:pt x="255746" y="141256"/>
                    </a:moveTo>
                    <a:lnTo>
                      <a:pt x="255746" y="114395"/>
                    </a:lnTo>
                    <a:lnTo>
                      <a:pt x="230029" y="114395"/>
                    </a:lnTo>
                    <a:cubicBezTo>
                      <a:pt x="228791" y="105251"/>
                      <a:pt x="226505" y="96488"/>
                      <a:pt x="223171" y="88297"/>
                    </a:cubicBezTo>
                    <a:lnTo>
                      <a:pt x="245364" y="75533"/>
                    </a:lnTo>
                    <a:lnTo>
                      <a:pt x="231934" y="52292"/>
                    </a:lnTo>
                    <a:lnTo>
                      <a:pt x="209645" y="65151"/>
                    </a:lnTo>
                    <a:cubicBezTo>
                      <a:pt x="204121" y="58007"/>
                      <a:pt x="197739" y="51626"/>
                      <a:pt x="190595" y="46101"/>
                    </a:cubicBezTo>
                    <a:lnTo>
                      <a:pt x="203454" y="23813"/>
                    </a:lnTo>
                    <a:lnTo>
                      <a:pt x="180213" y="10382"/>
                    </a:lnTo>
                    <a:lnTo>
                      <a:pt x="167450" y="32576"/>
                    </a:lnTo>
                    <a:cubicBezTo>
                      <a:pt x="159258" y="29147"/>
                      <a:pt x="150495" y="26861"/>
                      <a:pt x="141351" y="25718"/>
                    </a:cubicBezTo>
                    <a:lnTo>
                      <a:pt x="141351" y="0"/>
                    </a:lnTo>
                    <a:lnTo>
                      <a:pt x="114491" y="0"/>
                    </a:lnTo>
                    <a:lnTo>
                      <a:pt x="114491" y="25718"/>
                    </a:lnTo>
                    <a:cubicBezTo>
                      <a:pt x="105347" y="26861"/>
                      <a:pt x="96584" y="29242"/>
                      <a:pt x="88392" y="32576"/>
                    </a:cubicBezTo>
                    <a:lnTo>
                      <a:pt x="75533" y="10382"/>
                    </a:lnTo>
                    <a:lnTo>
                      <a:pt x="52292" y="23813"/>
                    </a:lnTo>
                    <a:lnTo>
                      <a:pt x="65151" y="46101"/>
                    </a:lnTo>
                    <a:cubicBezTo>
                      <a:pt x="58007" y="51626"/>
                      <a:pt x="51626" y="58007"/>
                      <a:pt x="46101" y="65151"/>
                    </a:cubicBezTo>
                    <a:lnTo>
                      <a:pt x="23813" y="52292"/>
                    </a:lnTo>
                    <a:lnTo>
                      <a:pt x="10382" y="75533"/>
                    </a:lnTo>
                    <a:lnTo>
                      <a:pt x="32576" y="88297"/>
                    </a:lnTo>
                    <a:cubicBezTo>
                      <a:pt x="29147" y="96488"/>
                      <a:pt x="26861" y="105251"/>
                      <a:pt x="25718" y="114395"/>
                    </a:cubicBezTo>
                    <a:lnTo>
                      <a:pt x="0" y="114395"/>
                    </a:lnTo>
                    <a:lnTo>
                      <a:pt x="0" y="141256"/>
                    </a:lnTo>
                    <a:lnTo>
                      <a:pt x="25718" y="141256"/>
                    </a:lnTo>
                    <a:cubicBezTo>
                      <a:pt x="26861" y="150400"/>
                      <a:pt x="29242" y="159163"/>
                      <a:pt x="32576" y="167354"/>
                    </a:cubicBezTo>
                    <a:lnTo>
                      <a:pt x="10382" y="180213"/>
                    </a:lnTo>
                    <a:lnTo>
                      <a:pt x="23813" y="203454"/>
                    </a:lnTo>
                    <a:lnTo>
                      <a:pt x="46101" y="190595"/>
                    </a:lnTo>
                    <a:cubicBezTo>
                      <a:pt x="51626" y="197739"/>
                      <a:pt x="58007" y="204121"/>
                      <a:pt x="65151" y="209645"/>
                    </a:cubicBezTo>
                    <a:lnTo>
                      <a:pt x="52292" y="231934"/>
                    </a:lnTo>
                    <a:lnTo>
                      <a:pt x="75533" y="245364"/>
                    </a:lnTo>
                    <a:lnTo>
                      <a:pt x="88297" y="223171"/>
                    </a:lnTo>
                    <a:cubicBezTo>
                      <a:pt x="96488" y="226600"/>
                      <a:pt x="105251" y="228886"/>
                      <a:pt x="114395" y="230029"/>
                    </a:cubicBezTo>
                    <a:lnTo>
                      <a:pt x="114395" y="255746"/>
                    </a:lnTo>
                    <a:lnTo>
                      <a:pt x="141256" y="255746"/>
                    </a:lnTo>
                    <a:lnTo>
                      <a:pt x="141256" y="230029"/>
                    </a:lnTo>
                    <a:cubicBezTo>
                      <a:pt x="150305" y="228886"/>
                      <a:pt x="159068" y="226505"/>
                      <a:pt x="167354" y="223171"/>
                    </a:cubicBezTo>
                    <a:lnTo>
                      <a:pt x="180118" y="245364"/>
                    </a:lnTo>
                    <a:lnTo>
                      <a:pt x="203359" y="231934"/>
                    </a:lnTo>
                    <a:lnTo>
                      <a:pt x="190500" y="209645"/>
                    </a:lnTo>
                    <a:cubicBezTo>
                      <a:pt x="197644" y="204121"/>
                      <a:pt x="204026" y="197739"/>
                      <a:pt x="209550" y="190595"/>
                    </a:cubicBezTo>
                    <a:lnTo>
                      <a:pt x="231839" y="203454"/>
                    </a:lnTo>
                    <a:lnTo>
                      <a:pt x="245269" y="180213"/>
                    </a:lnTo>
                    <a:lnTo>
                      <a:pt x="223076" y="167354"/>
                    </a:lnTo>
                    <a:cubicBezTo>
                      <a:pt x="226505" y="159163"/>
                      <a:pt x="228791" y="150400"/>
                      <a:pt x="229934" y="141256"/>
                    </a:cubicBezTo>
                    <a:lnTo>
                      <a:pt x="255746" y="141256"/>
                    </a:lnTo>
                    <a:close/>
                    <a:moveTo>
                      <a:pt x="127921" y="179356"/>
                    </a:moveTo>
                    <a:cubicBezTo>
                      <a:pt x="99536" y="179356"/>
                      <a:pt x="76486" y="156305"/>
                      <a:pt x="76486" y="127921"/>
                    </a:cubicBezTo>
                    <a:cubicBezTo>
                      <a:pt x="76486" y="99536"/>
                      <a:pt x="99536" y="76486"/>
                      <a:pt x="127921" y="76486"/>
                    </a:cubicBezTo>
                    <a:cubicBezTo>
                      <a:pt x="156305" y="76486"/>
                      <a:pt x="179356" y="99536"/>
                      <a:pt x="179356" y="127921"/>
                    </a:cubicBezTo>
                    <a:cubicBezTo>
                      <a:pt x="179356" y="156305"/>
                      <a:pt x="156305" y="179356"/>
                      <a:pt x="127921" y="179356"/>
                    </a:cubicBezTo>
                    <a:close/>
                  </a:path>
                </a:pathLst>
              </a:custGeom>
              <a:solidFill>
                <a:srgbClr val="FF491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1" name="Google Shape;1301;p11"/>
              <p:cNvSpPr/>
              <p:nvPr/>
            </p:nvSpPr>
            <p:spPr>
              <a:xfrm>
                <a:off x="5975444" y="3310032"/>
                <a:ext cx="236505" cy="236696"/>
              </a:xfrm>
              <a:custGeom>
                <a:avLst/>
                <a:gdLst/>
                <a:ahLst/>
                <a:cxnLst/>
                <a:rect l="l" t="t" r="r" b="b"/>
                <a:pathLst>
                  <a:path w="236505" h="236696" extrusionOk="0">
                    <a:moveTo>
                      <a:pt x="213551" y="78772"/>
                    </a:moveTo>
                    <a:lnTo>
                      <a:pt x="226695" y="71247"/>
                    </a:lnTo>
                    <a:cubicBezTo>
                      <a:pt x="223076" y="62960"/>
                      <a:pt x="218504" y="55245"/>
                      <a:pt x="213170" y="48006"/>
                    </a:cubicBezTo>
                    <a:lnTo>
                      <a:pt x="200025" y="55531"/>
                    </a:lnTo>
                    <a:cubicBezTo>
                      <a:pt x="194501" y="48387"/>
                      <a:pt x="188119" y="42005"/>
                      <a:pt x="180975" y="36481"/>
                    </a:cubicBezTo>
                    <a:lnTo>
                      <a:pt x="188595" y="23336"/>
                    </a:lnTo>
                    <a:cubicBezTo>
                      <a:pt x="181451" y="18002"/>
                      <a:pt x="173641" y="13430"/>
                      <a:pt x="165354" y="9811"/>
                    </a:cubicBezTo>
                    <a:lnTo>
                      <a:pt x="157829" y="22955"/>
                    </a:lnTo>
                    <a:cubicBezTo>
                      <a:pt x="149638" y="19526"/>
                      <a:pt x="140875" y="17240"/>
                      <a:pt x="131731" y="16097"/>
                    </a:cubicBezTo>
                    <a:lnTo>
                      <a:pt x="131731" y="857"/>
                    </a:lnTo>
                    <a:cubicBezTo>
                      <a:pt x="127349" y="381"/>
                      <a:pt x="122873" y="0"/>
                      <a:pt x="118301" y="0"/>
                    </a:cubicBezTo>
                    <a:cubicBezTo>
                      <a:pt x="113729" y="0"/>
                      <a:pt x="109347" y="286"/>
                      <a:pt x="104870" y="857"/>
                    </a:cubicBezTo>
                    <a:lnTo>
                      <a:pt x="104870" y="16097"/>
                    </a:lnTo>
                    <a:cubicBezTo>
                      <a:pt x="95726" y="17240"/>
                      <a:pt x="86963" y="19622"/>
                      <a:pt x="78772" y="22955"/>
                    </a:cubicBezTo>
                    <a:lnTo>
                      <a:pt x="71152" y="9811"/>
                    </a:lnTo>
                    <a:cubicBezTo>
                      <a:pt x="62865" y="13430"/>
                      <a:pt x="55150" y="18002"/>
                      <a:pt x="48006" y="23336"/>
                    </a:cubicBezTo>
                    <a:lnTo>
                      <a:pt x="55531" y="36481"/>
                    </a:lnTo>
                    <a:cubicBezTo>
                      <a:pt x="48387" y="42005"/>
                      <a:pt x="42005" y="48387"/>
                      <a:pt x="36481" y="55531"/>
                    </a:cubicBezTo>
                    <a:lnTo>
                      <a:pt x="23336" y="48006"/>
                    </a:lnTo>
                    <a:cubicBezTo>
                      <a:pt x="18098" y="55150"/>
                      <a:pt x="13430" y="62865"/>
                      <a:pt x="9906" y="71152"/>
                    </a:cubicBezTo>
                    <a:lnTo>
                      <a:pt x="23051" y="78772"/>
                    </a:lnTo>
                    <a:cubicBezTo>
                      <a:pt x="19622" y="86963"/>
                      <a:pt x="17336" y="95726"/>
                      <a:pt x="16193" y="104870"/>
                    </a:cubicBezTo>
                    <a:lnTo>
                      <a:pt x="857" y="104870"/>
                    </a:lnTo>
                    <a:cubicBezTo>
                      <a:pt x="381" y="109252"/>
                      <a:pt x="0" y="113729"/>
                      <a:pt x="0" y="118301"/>
                    </a:cubicBezTo>
                    <a:cubicBezTo>
                      <a:pt x="0" y="122873"/>
                      <a:pt x="286" y="127349"/>
                      <a:pt x="857" y="131731"/>
                    </a:cubicBezTo>
                    <a:lnTo>
                      <a:pt x="16097" y="131731"/>
                    </a:lnTo>
                    <a:cubicBezTo>
                      <a:pt x="17240" y="140875"/>
                      <a:pt x="19622" y="149638"/>
                      <a:pt x="22955" y="157829"/>
                    </a:cubicBezTo>
                    <a:lnTo>
                      <a:pt x="9811" y="165449"/>
                    </a:lnTo>
                    <a:cubicBezTo>
                      <a:pt x="13430" y="173736"/>
                      <a:pt x="18002" y="181451"/>
                      <a:pt x="23336" y="188690"/>
                    </a:cubicBezTo>
                    <a:lnTo>
                      <a:pt x="36481" y="181166"/>
                    </a:lnTo>
                    <a:cubicBezTo>
                      <a:pt x="42005" y="188309"/>
                      <a:pt x="48387" y="194691"/>
                      <a:pt x="55531" y="200216"/>
                    </a:cubicBezTo>
                    <a:lnTo>
                      <a:pt x="48006" y="213360"/>
                    </a:lnTo>
                    <a:cubicBezTo>
                      <a:pt x="55150" y="218694"/>
                      <a:pt x="62960" y="223266"/>
                      <a:pt x="71247" y="226886"/>
                    </a:cubicBezTo>
                    <a:lnTo>
                      <a:pt x="78867" y="213741"/>
                    </a:lnTo>
                    <a:cubicBezTo>
                      <a:pt x="87059" y="217170"/>
                      <a:pt x="95822" y="219456"/>
                      <a:pt x="104966" y="220599"/>
                    </a:cubicBezTo>
                    <a:lnTo>
                      <a:pt x="104966" y="235839"/>
                    </a:lnTo>
                    <a:cubicBezTo>
                      <a:pt x="109347" y="236315"/>
                      <a:pt x="113824" y="236696"/>
                      <a:pt x="118396" y="236696"/>
                    </a:cubicBezTo>
                    <a:cubicBezTo>
                      <a:pt x="122968" y="236696"/>
                      <a:pt x="127445" y="236411"/>
                      <a:pt x="131826" y="235839"/>
                    </a:cubicBezTo>
                    <a:lnTo>
                      <a:pt x="131826" y="220599"/>
                    </a:lnTo>
                    <a:cubicBezTo>
                      <a:pt x="140875" y="219456"/>
                      <a:pt x="149638" y="217075"/>
                      <a:pt x="157925" y="213741"/>
                    </a:cubicBezTo>
                    <a:lnTo>
                      <a:pt x="165449" y="226886"/>
                    </a:lnTo>
                    <a:cubicBezTo>
                      <a:pt x="173736" y="223266"/>
                      <a:pt x="181451" y="218694"/>
                      <a:pt x="188690" y="213360"/>
                    </a:cubicBezTo>
                    <a:lnTo>
                      <a:pt x="181070" y="200216"/>
                    </a:lnTo>
                    <a:cubicBezTo>
                      <a:pt x="188214" y="194691"/>
                      <a:pt x="194596" y="188309"/>
                      <a:pt x="200120" y="181166"/>
                    </a:cubicBezTo>
                    <a:lnTo>
                      <a:pt x="213265" y="188690"/>
                    </a:lnTo>
                    <a:cubicBezTo>
                      <a:pt x="218599" y="181547"/>
                      <a:pt x="223171" y="173736"/>
                      <a:pt x="226790" y="165449"/>
                    </a:cubicBezTo>
                    <a:lnTo>
                      <a:pt x="213646" y="157925"/>
                    </a:lnTo>
                    <a:cubicBezTo>
                      <a:pt x="217075" y="149733"/>
                      <a:pt x="219361" y="140970"/>
                      <a:pt x="220504" y="131826"/>
                    </a:cubicBezTo>
                    <a:lnTo>
                      <a:pt x="235649" y="131826"/>
                    </a:lnTo>
                    <a:cubicBezTo>
                      <a:pt x="236125" y="127445"/>
                      <a:pt x="236506" y="122968"/>
                      <a:pt x="236506" y="118396"/>
                    </a:cubicBezTo>
                    <a:cubicBezTo>
                      <a:pt x="236506" y="113824"/>
                      <a:pt x="236220" y="109347"/>
                      <a:pt x="235649" y="104966"/>
                    </a:cubicBezTo>
                    <a:lnTo>
                      <a:pt x="220504" y="104966"/>
                    </a:lnTo>
                    <a:cubicBezTo>
                      <a:pt x="219266" y="95726"/>
                      <a:pt x="216980" y="86963"/>
                      <a:pt x="213551" y="78772"/>
                    </a:cubicBezTo>
                    <a:close/>
                    <a:moveTo>
                      <a:pt x="118301" y="169736"/>
                    </a:moveTo>
                    <a:cubicBezTo>
                      <a:pt x="89916" y="169736"/>
                      <a:pt x="66866" y="146685"/>
                      <a:pt x="66866" y="118301"/>
                    </a:cubicBezTo>
                    <a:cubicBezTo>
                      <a:pt x="66866" y="89916"/>
                      <a:pt x="89916" y="66866"/>
                      <a:pt x="118301" y="66866"/>
                    </a:cubicBezTo>
                    <a:cubicBezTo>
                      <a:pt x="146685" y="66866"/>
                      <a:pt x="169736" y="89916"/>
                      <a:pt x="169736" y="118301"/>
                    </a:cubicBezTo>
                    <a:cubicBezTo>
                      <a:pt x="169736" y="146685"/>
                      <a:pt x="146685" y="169736"/>
                      <a:pt x="118301" y="169736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02" name="Google Shape;1302;p11"/>
              <p:cNvGrpSpPr/>
              <p:nvPr/>
            </p:nvGrpSpPr>
            <p:grpSpPr>
              <a:xfrm>
                <a:off x="6014782" y="3349370"/>
                <a:ext cx="157734" cy="157734"/>
                <a:chOff x="6014782" y="3349370"/>
                <a:chExt cx="157734" cy="157734"/>
              </a:xfrm>
            </p:grpSpPr>
            <p:sp>
              <p:nvSpPr>
                <p:cNvPr id="1303" name="Google Shape;1303;p11"/>
                <p:cNvSpPr/>
                <p:nvPr/>
              </p:nvSpPr>
              <p:spPr>
                <a:xfrm>
                  <a:off x="6087934" y="3349370"/>
                  <a:ext cx="11620" cy="157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0" h="157734" extrusionOk="0">
                      <a:moveTo>
                        <a:pt x="0" y="0"/>
                      </a:moveTo>
                      <a:lnTo>
                        <a:pt x="11621" y="0"/>
                      </a:lnTo>
                      <a:lnTo>
                        <a:pt x="11621" y="157734"/>
                      </a:lnTo>
                      <a:lnTo>
                        <a:pt x="0" y="157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491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4" name="Google Shape;1304;p11"/>
                <p:cNvSpPr/>
                <p:nvPr/>
              </p:nvSpPr>
              <p:spPr>
                <a:xfrm>
                  <a:off x="6014782" y="3422522"/>
                  <a:ext cx="157734" cy="1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34" h="11525" extrusionOk="0">
                      <a:moveTo>
                        <a:pt x="0" y="0"/>
                      </a:moveTo>
                      <a:lnTo>
                        <a:pt x="157734" y="0"/>
                      </a:lnTo>
                      <a:lnTo>
                        <a:pt x="157734" y="11525"/>
                      </a:lnTo>
                      <a:lnTo>
                        <a:pt x="0" y="115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491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05" name="Google Shape;1305;p11"/>
              <p:cNvSpPr/>
              <p:nvPr/>
            </p:nvSpPr>
            <p:spPr>
              <a:xfrm>
                <a:off x="6003543" y="3338131"/>
                <a:ext cx="180212" cy="180212"/>
              </a:xfrm>
              <a:custGeom>
                <a:avLst/>
                <a:gdLst/>
                <a:ahLst/>
                <a:cxnLst/>
                <a:rect l="l" t="t" r="r" b="b"/>
                <a:pathLst>
                  <a:path w="180212" h="180212" extrusionOk="0">
                    <a:moveTo>
                      <a:pt x="90107" y="0"/>
                    </a:moveTo>
                    <a:cubicBezTo>
                      <a:pt x="40386" y="0"/>
                      <a:pt x="0" y="40386"/>
                      <a:pt x="0" y="90107"/>
                    </a:cubicBezTo>
                    <a:cubicBezTo>
                      <a:pt x="0" y="139827"/>
                      <a:pt x="40386" y="180213"/>
                      <a:pt x="90107" y="180213"/>
                    </a:cubicBezTo>
                    <a:cubicBezTo>
                      <a:pt x="139827" y="180213"/>
                      <a:pt x="180213" y="139827"/>
                      <a:pt x="180213" y="90107"/>
                    </a:cubicBezTo>
                    <a:cubicBezTo>
                      <a:pt x="180213" y="40386"/>
                      <a:pt x="139922" y="0"/>
                      <a:pt x="90107" y="0"/>
                    </a:cubicBezTo>
                    <a:close/>
                    <a:moveTo>
                      <a:pt x="90107" y="141542"/>
                    </a:moveTo>
                    <a:cubicBezTo>
                      <a:pt x="61722" y="141542"/>
                      <a:pt x="38672" y="118491"/>
                      <a:pt x="38672" y="90107"/>
                    </a:cubicBezTo>
                    <a:cubicBezTo>
                      <a:pt x="38672" y="61722"/>
                      <a:pt x="61722" y="38672"/>
                      <a:pt x="90107" y="38672"/>
                    </a:cubicBezTo>
                    <a:cubicBezTo>
                      <a:pt x="118491" y="38672"/>
                      <a:pt x="141542" y="61722"/>
                      <a:pt x="141542" y="90107"/>
                    </a:cubicBezTo>
                    <a:cubicBezTo>
                      <a:pt x="141542" y="118586"/>
                      <a:pt x="118586" y="141542"/>
                      <a:pt x="90107" y="14154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6" name="Google Shape;1306;p11"/>
              <p:cNvSpPr/>
              <p:nvPr/>
            </p:nvSpPr>
            <p:spPr>
              <a:xfrm>
                <a:off x="6033165" y="3367753"/>
                <a:ext cx="120967" cy="120967"/>
              </a:xfrm>
              <a:custGeom>
                <a:avLst/>
                <a:gdLst/>
                <a:ahLst/>
                <a:cxnLst/>
                <a:rect l="l" t="t" r="r" b="b"/>
                <a:pathLst>
                  <a:path w="120967" h="120967" extrusionOk="0">
                    <a:moveTo>
                      <a:pt x="60484" y="0"/>
                    </a:moveTo>
                    <a:cubicBezTo>
                      <a:pt x="27051" y="0"/>
                      <a:pt x="0" y="27051"/>
                      <a:pt x="0" y="60484"/>
                    </a:cubicBezTo>
                    <a:cubicBezTo>
                      <a:pt x="0" y="93917"/>
                      <a:pt x="27146" y="120968"/>
                      <a:pt x="60484" y="120968"/>
                    </a:cubicBezTo>
                    <a:cubicBezTo>
                      <a:pt x="93917" y="120968"/>
                      <a:pt x="120968" y="93917"/>
                      <a:pt x="120968" y="60484"/>
                    </a:cubicBezTo>
                    <a:cubicBezTo>
                      <a:pt x="121063" y="27146"/>
                      <a:pt x="93917" y="0"/>
                      <a:pt x="60484" y="0"/>
                    </a:cubicBezTo>
                    <a:close/>
                    <a:moveTo>
                      <a:pt x="60484" y="112014"/>
                    </a:moveTo>
                    <a:cubicBezTo>
                      <a:pt x="32099" y="112014"/>
                      <a:pt x="9049" y="88964"/>
                      <a:pt x="9049" y="60579"/>
                    </a:cubicBezTo>
                    <a:cubicBezTo>
                      <a:pt x="9049" y="32194"/>
                      <a:pt x="32099" y="9144"/>
                      <a:pt x="60484" y="9144"/>
                    </a:cubicBezTo>
                    <a:cubicBezTo>
                      <a:pt x="88868" y="9144"/>
                      <a:pt x="111919" y="32194"/>
                      <a:pt x="111919" y="60579"/>
                    </a:cubicBezTo>
                    <a:cubicBezTo>
                      <a:pt x="111919" y="88964"/>
                      <a:pt x="88964" y="112014"/>
                      <a:pt x="60484" y="112014"/>
                    </a:cubicBezTo>
                    <a:close/>
                  </a:path>
                </a:pathLst>
              </a:custGeom>
              <a:solidFill>
                <a:srgbClr val="FF491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7" name="Google Shape;1307;p11"/>
            <p:cNvGrpSpPr/>
            <p:nvPr/>
          </p:nvGrpSpPr>
          <p:grpSpPr>
            <a:xfrm>
              <a:off x="3404800" y="3769002"/>
              <a:ext cx="154650" cy="154649"/>
              <a:chOff x="5965824" y="3300412"/>
              <a:chExt cx="255746" cy="255746"/>
            </a:xfrm>
          </p:grpSpPr>
          <p:sp>
            <p:nvSpPr>
              <p:cNvPr id="1308" name="Google Shape;1308;p11"/>
              <p:cNvSpPr/>
              <p:nvPr/>
            </p:nvSpPr>
            <p:spPr>
              <a:xfrm>
                <a:off x="5965824" y="3300412"/>
                <a:ext cx="255746" cy="255746"/>
              </a:xfrm>
              <a:custGeom>
                <a:avLst/>
                <a:gdLst/>
                <a:ahLst/>
                <a:cxnLst/>
                <a:rect l="l" t="t" r="r" b="b"/>
                <a:pathLst>
                  <a:path w="255746" h="255746" extrusionOk="0">
                    <a:moveTo>
                      <a:pt x="255746" y="141256"/>
                    </a:moveTo>
                    <a:lnTo>
                      <a:pt x="255746" y="114395"/>
                    </a:lnTo>
                    <a:lnTo>
                      <a:pt x="230029" y="114395"/>
                    </a:lnTo>
                    <a:cubicBezTo>
                      <a:pt x="228791" y="105251"/>
                      <a:pt x="226505" y="96488"/>
                      <a:pt x="223171" y="88297"/>
                    </a:cubicBezTo>
                    <a:lnTo>
                      <a:pt x="245364" y="75533"/>
                    </a:lnTo>
                    <a:lnTo>
                      <a:pt x="231934" y="52292"/>
                    </a:lnTo>
                    <a:lnTo>
                      <a:pt x="209645" y="65151"/>
                    </a:lnTo>
                    <a:cubicBezTo>
                      <a:pt x="204121" y="58007"/>
                      <a:pt x="197739" y="51626"/>
                      <a:pt x="190595" y="46101"/>
                    </a:cubicBezTo>
                    <a:lnTo>
                      <a:pt x="203454" y="23813"/>
                    </a:lnTo>
                    <a:lnTo>
                      <a:pt x="180213" y="10382"/>
                    </a:lnTo>
                    <a:lnTo>
                      <a:pt x="167450" y="32576"/>
                    </a:lnTo>
                    <a:cubicBezTo>
                      <a:pt x="159258" y="29147"/>
                      <a:pt x="150495" y="26861"/>
                      <a:pt x="141351" y="25718"/>
                    </a:cubicBezTo>
                    <a:lnTo>
                      <a:pt x="141351" y="0"/>
                    </a:lnTo>
                    <a:lnTo>
                      <a:pt x="114491" y="0"/>
                    </a:lnTo>
                    <a:lnTo>
                      <a:pt x="114491" y="25718"/>
                    </a:lnTo>
                    <a:cubicBezTo>
                      <a:pt x="105347" y="26861"/>
                      <a:pt x="96584" y="29242"/>
                      <a:pt x="88392" y="32576"/>
                    </a:cubicBezTo>
                    <a:lnTo>
                      <a:pt x="75533" y="10382"/>
                    </a:lnTo>
                    <a:lnTo>
                      <a:pt x="52292" y="23813"/>
                    </a:lnTo>
                    <a:lnTo>
                      <a:pt x="65151" y="46101"/>
                    </a:lnTo>
                    <a:cubicBezTo>
                      <a:pt x="58007" y="51626"/>
                      <a:pt x="51626" y="58007"/>
                      <a:pt x="46101" y="65151"/>
                    </a:cubicBezTo>
                    <a:lnTo>
                      <a:pt x="23813" y="52292"/>
                    </a:lnTo>
                    <a:lnTo>
                      <a:pt x="10382" y="75533"/>
                    </a:lnTo>
                    <a:lnTo>
                      <a:pt x="32576" y="88297"/>
                    </a:lnTo>
                    <a:cubicBezTo>
                      <a:pt x="29147" y="96488"/>
                      <a:pt x="26861" y="105251"/>
                      <a:pt x="25718" y="114395"/>
                    </a:cubicBezTo>
                    <a:lnTo>
                      <a:pt x="0" y="114395"/>
                    </a:lnTo>
                    <a:lnTo>
                      <a:pt x="0" y="141256"/>
                    </a:lnTo>
                    <a:lnTo>
                      <a:pt x="25718" y="141256"/>
                    </a:lnTo>
                    <a:cubicBezTo>
                      <a:pt x="26861" y="150400"/>
                      <a:pt x="29242" y="159163"/>
                      <a:pt x="32576" y="167354"/>
                    </a:cubicBezTo>
                    <a:lnTo>
                      <a:pt x="10382" y="180213"/>
                    </a:lnTo>
                    <a:lnTo>
                      <a:pt x="23813" y="203454"/>
                    </a:lnTo>
                    <a:lnTo>
                      <a:pt x="46101" y="190595"/>
                    </a:lnTo>
                    <a:cubicBezTo>
                      <a:pt x="51626" y="197739"/>
                      <a:pt x="58007" y="204121"/>
                      <a:pt x="65151" y="209645"/>
                    </a:cubicBezTo>
                    <a:lnTo>
                      <a:pt x="52292" y="231934"/>
                    </a:lnTo>
                    <a:lnTo>
                      <a:pt x="75533" y="245364"/>
                    </a:lnTo>
                    <a:lnTo>
                      <a:pt x="88297" y="223171"/>
                    </a:lnTo>
                    <a:cubicBezTo>
                      <a:pt x="96488" y="226600"/>
                      <a:pt x="105251" y="228886"/>
                      <a:pt x="114395" y="230029"/>
                    </a:cubicBezTo>
                    <a:lnTo>
                      <a:pt x="114395" y="255746"/>
                    </a:lnTo>
                    <a:lnTo>
                      <a:pt x="141256" y="255746"/>
                    </a:lnTo>
                    <a:lnTo>
                      <a:pt x="141256" y="230029"/>
                    </a:lnTo>
                    <a:cubicBezTo>
                      <a:pt x="150305" y="228886"/>
                      <a:pt x="159068" y="226505"/>
                      <a:pt x="167354" y="223171"/>
                    </a:cubicBezTo>
                    <a:lnTo>
                      <a:pt x="180118" y="245364"/>
                    </a:lnTo>
                    <a:lnTo>
                      <a:pt x="203359" y="231934"/>
                    </a:lnTo>
                    <a:lnTo>
                      <a:pt x="190500" y="209645"/>
                    </a:lnTo>
                    <a:cubicBezTo>
                      <a:pt x="197644" y="204121"/>
                      <a:pt x="204026" y="197739"/>
                      <a:pt x="209550" y="190595"/>
                    </a:cubicBezTo>
                    <a:lnTo>
                      <a:pt x="231839" y="203454"/>
                    </a:lnTo>
                    <a:lnTo>
                      <a:pt x="245269" y="180213"/>
                    </a:lnTo>
                    <a:lnTo>
                      <a:pt x="223076" y="167354"/>
                    </a:lnTo>
                    <a:cubicBezTo>
                      <a:pt x="226505" y="159163"/>
                      <a:pt x="228791" y="150400"/>
                      <a:pt x="229934" y="141256"/>
                    </a:cubicBezTo>
                    <a:lnTo>
                      <a:pt x="255746" y="141256"/>
                    </a:lnTo>
                    <a:close/>
                    <a:moveTo>
                      <a:pt x="127921" y="179356"/>
                    </a:moveTo>
                    <a:cubicBezTo>
                      <a:pt x="99536" y="179356"/>
                      <a:pt x="76486" y="156305"/>
                      <a:pt x="76486" y="127921"/>
                    </a:cubicBezTo>
                    <a:cubicBezTo>
                      <a:pt x="76486" y="99536"/>
                      <a:pt x="99536" y="76486"/>
                      <a:pt x="127921" y="76486"/>
                    </a:cubicBezTo>
                    <a:cubicBezTo>
                      <a:pt x="156305" y="76486"/>
                      <a:pt x="179356" y="99536"/>
                      <a:pt x="179356" y="127921"/>
                    </a:cubicBezTo>
                    <a:cubicBezTo>
                      <a:pt x="179356" y="156305"/>
                      <a:pt x="156305" y="179356"/>
                      <a:pt x="127921" y="179356"/>
                    </a:cubicBezTo>
                    <a:close/>
                  </a:path>
                </a:pathLst>
              </a:custGeom>
              <a:solidFill>
                <a:srgbClr val="FF491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p11"/>
              <p:cNvSpPr/>
              <p:nvPr/>
            </p:nvSpPr>
            <p:spPr>
              <a:xfrm>
                <a:off x="5975444" y="3310032"/>
                <a:ext cx="236505" cy="236696"/>
              </a:xfrm>
              <a:custGeom>
                <a:avLst/>
                <a:gdLst/>
                <a:ahLst/>
                <a:cxnLst/>
                <a:rect l="l" t="t" r="r" b="b"/>
                <a:pathLst>
                  <a:path w="236505" h="236696" extrusionOk="0">
                    <a:moveTo>
                      <a:pt x="213551" y="78772"/>
                    </a:moveTo>
                    <a:lnTo>
                      <a:pt x="226695" y="71247"/>
                    </a:lnTo>
                    <a:cubicBezTo>
                      <a:pt x="223076" y="62960"/>
                      <a:pt x="218504" y="55245"/>
                      <a:pt x="213170" y="48006"/>
                    </a:cubicBezTo>
                    <a:lnTo>
                      <a:pt x="200025" y="55531"/>
                    </a:lnTo>
                    <a:cubicBezTo>
                      <a:pt x="194501" y="48387"/>
                      <a:pt x="188119" y="42005"/>
                      <a:pt x="180975" y="36481"/>
                    </a:cubicBezTo>
                    <a:lnTo>
                      <a:pt x="188595" y="23336"/>
                    </a:lnTo>
                    <a:cubicBezTo>
                      <a:pt x="181451" y="18002"/>
                      <a:pt x="173641" y="13430"/>
                      <a:pt x="165354" y="9811"/>
                    </a:cubicBezTo>
                    <a:lnTo>
                      <a:pt x="157829" y="22955"/>
                    </a:lnTo>
                    <a:cubicBezTo>
                      <a:pt x="149638" y="19526"/>
                      <a:pt x="140875" y="17240"/>
                      <a:pt x="131731" y="16097"/>
                    </a:cubicBezTo>
                    <a:lnTo>
                      <a:pt x="131731" y="857"/>
                    </a:lnTo>
                    <a:cubicBezTo>
                      <a:pt x="127349" y="381"/>
                      <a:pt x="122873" y="0"/>
                      <a:pt x="118301" y="0"/>
                    </a:cubicBezTo>
                    <a:cubicBezTo>
                      <a:pt x="113729" y="0"/>
                      <a:pt x="109347" y="286"/>
                      <a:pt x="104870" y="857"/>
                    </a:cubicBezTo>
                    <a:lnTo>
                      <a:pt x="104870" y="16097"/>
                    </a:lnTo>
                    <a:cubicBezTo>
                      <a:pt x="95726" y="17240"/>
                      <a:pt x="86963" y="19622"/>
                      <a:pt x="78772" y="22955"/>
                    </a:cubicBezTo>
                    <a:lnTo>
                      <a:pt x="71152" y="9811"/>
                    </a:lnTo>
                    <a:cubicBezTo>
                      <a:pt x="62865" y="13430"/>
                      <a:pt x="55150" y="18002"/>
                      <a:pt x="48006" y="23336"/>
                    </a:cubicBezTo>
                    <a:lnTo>
                      <a:pt x="55531" y="36481"/>
                    </a:lnTo>
                    <a:cubicBezTo>
                      <a:pt x="48387" y="42005"/>
                      <a:pt x="42005" y="48387"/>
                      <a:pt x="36481" y="55531"/>
                    </a:cubicBezTo>
                    <a:lnTo>
                      <a:pt x="23336" y="48006"/>
                    </a:lnTo>
                    <a:cubicBezTo>
                      <a:pt x="18098" y="55150"/>
                      <a:pt x="13430" y="62865"/>
                      <a:pt x="9906" y="71152"/>
                    </a:cubicBezTo>
                    <a:lnTo>
                      <a:pt x="23051" y="78772"/>
                    </a:lnTo>
                    <a:cubicBezTo>
                      <a:pt x="19622" y="86963"/>
                      <a:pt x="17336" y="95726"/>
                      <a:pt x="16193" y="104870"/>
                    </a:cubicBezTo>
                    <a:lnTo>
                      <a:pt x="857" y="104870"/>
                    </a:lnTo>
                    <a:cubicBezTo>
                      <a:pt x="381" y="109252"/>
                      <a:pt x="0" y="113729"/>
                      <a:pt x="0" y="118301"/>
                    </a:cubicBezTo>
                    <a:cubicBezTo>
                      <a:pt x="0" y="122873"/>
                      <a:pt x="286" y="127349"/>
                      <a:pt x="857" y="131731"/>
                    </a:cubicBezTo>
                    <a:lnTo>
                      <a:pt x="16097" y="131731"/>
                    </a:lnTo>
                    <a:cubicBezTo>
                      <a:pt x="17240" y="140875"/>
                      <a:pt x="19622" y="149638"/>
                      <a:pt x="22955" y="157829"/>
                    </a:cubicBezTo>
                    <a:lnTo>
                      <a:pt x="9811" y="165449"/>
                    </a:lnTo>
                    <a:cubicBezTo>
                      <a:pt x="13430" y="173736"/>
                      <a:pt x="18002" y="181451"/>
                      <a:pt x="23336" y="188690"/>
                    </a:cubicBezTo>
                    <a:lnTo>
                      <a:pt x="36481" y="181166"/>
                    </a:lnTo>
                    <a:cubicBezTo>
                      <a:pt x="42005" y="188309"/>
                      <a:pt x="48387" y="194691"/>
                      <a:pt x="55531" y="200216"/>
                    </a:cubicBezTo>
                    <a:lnTo>
                      <a:pt x="48006" y="213360"/>
                    </a:lnTo>
                    <a:cubicBezTo>
                      <a:pt x="55150" y="218694"/>
                      <a:pt x="62960" y="223266"/>
                      <a:pt x="71247" y="226886"/>
                    </a:cubicBezTo>
                    <a:lnTo>
                      <a:pt x="78867" y="213741"/>
                    </a:lnTo>
                    <a:cubicBezTo>
                      <a:pt x="87059" y="217170"/>
                      <a:pt x="95822" y="219456"/>
                      <a:pt x="104966" y="220599"/>
                    </a:cubicBezTo>
                    <a:lnTo>
                      <a:pt x="104966" y="235839"/>
                    </a:lnTo>
                    <a:cubicBezTo>
                      <a:pt x="109347" y="236315"/>
                      <a:pt x="113824" y="236696"/>
                      <a:pt x="118396" y="236696"/>
                    </a:cubicBezTo>
                    <a:cubicBezTo>
                      <a:pt x="122968" y="236696"/>
                      <a:pt x="127445" y="236411"/>
                      <a:pt x="131826" y="235839"/>
                    </a:cubicBezTo>
                    <a:lnTo>
                      <a:pt x="131826" y="220599"/>
                    </a:lnTo>
                    <a:cubicBezTo>
                      <a:pt x="140875" y="219456"/>
                      <a:pt x="149638" y="217075"/>
                      <a:pt x="157925" y="213741"/>
                    </a:cubicBezTo>
                    <a:lnTo>
                      <a:pt x="165449" y="226886"/>
                    </a:lnTo>
                    <a:cubicBezTo>
                      <a:pt x="173736" y="223266"/>
                      <a:pt x="181451" y="218694"/>
                      <a:pt x="188690" y="213360"/>
                    </a:cubicBezTo>
                    <a:lnTo>
                      <a:pt x="181070" y="200216"/>
                    </a:lnTo>
                    <a:cubicBezTo>
                      <a:pt x="188214" y="194691"/>
                      <a:pt x="194596" y="188309"/>
                      <a:pt x="200120" y="181166"/>
                    </a:cubicBezTo>
                    <a:lnTo>
                      <a:pt x="213265" y="188690"/>
                    </a:lnTo>
                    <a:cubicBezTo>
                      <a:pt x="218599" y="181547"/>
                      <a:pt x="223171" y="173736"/>
                      <a:pt x="226790" y="165449"/>
                    </a:cubicBezTo>
                    <a:lnTo>
                      <a:pt x="213646" y="157925"/>
                    </a:lnTo>
                    <a:cubicBezTo>
                      <a:pt x="217075" y="149733"/>
                      <a:pt x="219361" y="140970"/>
                      <a:pt x="220504" y="131826"/>
                    </a:cubicBezTo>
                    <a:lnTo>
                      <a:pt x="235649" y="131826"/>
                    </a:lnTo>
                    <a:cubicBezTo>
                      <a:pt x="236125" y="127445"/>
                      <a:pt x="236506" y="122968"/>
                      <a:pt x="236506" y="118396"/>
                    </a:cubicBezTo>
                    <a:cubicBezTo>
                      <a:pt x="236506" y="113824"/>
                      <a:pt x="236220" y="109347"/>
                      <a:pt x="235649" y="104966"/>
                    </a:cubicBezTo>
                    <a:lnTo>
                      <a:pt x="220504" y="104966"/>
                    </a:lnTo>
                    <a:cubicBezTo>
                      <a:pt x="219266" y="95726"/>
                      <a:pt x="216980" y="86963"/>
                      <a:pt x="213551" y="78772"/>
                    </a:cubicBezTo>
                    <a:close/>
                    <a:moveTo>
                      <a:pt x="118301" y="169736"/>
                    </a:moveTo>
                    <a:cubicBezTo>
                      <a:pt x="89916" y="169736"/>
                      <a:pt x="66866" y="146685"/>
                      <a:pt x="66866" y="118301"/>
                    </a:cubicBezTo>
                    <a:cubicBezTo>
                      <a:pt x="66866" y="89916"/>
                      <a:pt x="89916" y="66866"/>
                      <a:pt x="118301" y="66866"/>
                    </a:cubicBezTo>
                    <a:cubicBezTo>
                      <a:pt x="146685" y="66866"/>
                      <a:pt x="169736" y="89916"/>
                      <a:pt x="169736" y="118301"/>
                    </a:cubicBezTo>
                    <a:cubicBezTo>
                      <a:pt x="169736" y="146685"/>
                      <a:pt x="146685" y="169736"/>
                      <a:pt x="118301" y="169736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10" name="Google Shape;1310;p11"/>
              <p:cNvGrpSpPr/>
              <p:nvPr/>
            </p:nvGrpSpPr>
            <p:grpSpPr>
              <a:xfrm>
                <a:off x="6014782" y="3349370"/>
                <a:ext cx="157734" cy="157734"/>
                <a:chOff x="6014782" y="3349370"/>
                <a:chExt cx="157734" cy="157734"/>
              </a:xfrm>
            </p:grpSpPr>
            <p:sp>
              <p:nvSpPr>
                <p:cNvPr id="1311" name="Google Shape;1311;p11"/>
                <p:cNvSpPr/>
                <p:nvPr/>
              </p:nvSpPr>
              <p:spPr>
                <a:xfrm>
                  <a:off x="6087934" y="3349370"/>
                  <a:ext cx="11620" cy="157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0" h="157734" extrusionOk="0">
                      <a:moveTo>
                        <a:pt x="0" y="0"/>
                      </a:moveTo>
                      <a:lnTo>
                        <a:pt x="11621" y="0"/>
                      </a:lnTo>
                      <a:lnTo>
                        <a:pt x="11621" y="157734"/>
                      </a:lnTo>
                      <a:lnTo>
                        <a:pt x="0" y="157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491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2" name="Google Shape;1312;p11"/>
                <p:cNvSpPr/>
                <p:nvPr/>
              </p:nvSpPr>
              <p:spPr>
                <a:xfrm>
                  <a:off x="6014782" y="3422522"/>
                  <a:ext cx="157734" cy="1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34" h="11525" extrusionOk="0">
                      <a:moveTo>
                        <a:pt x="0" y="0"/>
                      </a:moveTo>
                      <a:lnTo>
                        <a:pt x="157734" y="0"/>
                      </a:lnTo>
                      <a:lnTo>
                        <a:pt x="157734" y="11525"/>
                      </a:lnTo>
                      <a:lnTo>
                        <a:pt x="0" y="115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491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13" name="Google Shape;1313;p11"/>
              <p:cNvSpPr/>
              <p:nvPr/>
            </p:nvSpPr>
            <p:spPr>
              <a:xfrm>
                <a:off x="6003543" y="3338131"/>
                <a:ext cx="180212" cy="180212"/>
              </a:xfrm>
              <a:custGeom>
                <a:avLst/>
                <a:gdLst/>
                <a:ahLst/>
                <a:cxnLst/>
                <a:rect l="l" t="t" r="r" b="b"/>
                <a:pathLst>
                  <a:path w="180212" h="180212" extrusionOk="0">
                    <a:moveTo>
                      <a:pt x="90107" y="0"/>
                    </a:moveTo>
                    <a:cubicBezTo>
                      <a:pt x="40386" y="0"/>
                      <a:pt x="0" y="40386"/>
                      <a:pt x="0" y="90107"/>
                    </a:cubicBezTo>
                    <a:cubicBezTo>
                      <a:pt x="0" y="139827"/>
                      <a:pt x="40386" y="180213"/>
                      <a:pt x="90107" y="180213"/>
                    </a:cubicBezTo>
                    <a:cubicBezTo>
                      <a:pt x="139827" y="180213"/>
                      <a:pt x="180213" y="139827"/>
                      <a:pt x="180213" y="90107"/>
                    </a:cubicBezTo>
                    <a:cubicBezTo>
                      <a:pt x="180213" y="40386"/>
                      <a:pt x="139922" y="0"/>
                      <a:pt x="90107" y="0"/>
                    </a:cubicBezTo>
                    <a:close/>
                    <a:moveTo>
                      <a:pt x="90107" y="141542"/>
                    </a:moveTo>
                    <a:cubicBezTo>
                      <a:pt x="61722" y="141542"/>
                      <a:pt x="38672" y="118491"/>
                      <a:pt x="38672" y="90107"/>
                    </a:cubicBezTo>
                    <a:cubicBezTo>
                      <a:pt x="38672" y="61722"/>
                      <a:pt x="61722" y="38672"/>
                      <a:pt x="90107" y="38672"/>
                    </a:cubicBezTo>
                    <a:cubicBezTo>
                      <a:pt x="118491" y="38672"/>
                      <a:pt x="141542" y="61722"/>
                      <a:pt x="141542" y="90107"/>
                    </a:cubicBezTo>
                    <a:cubicBezTo>
                      <a:pt x="141542" y="118586"/>
                      <a:pt x="118586" y="141542"/>
                      <a:pt x="90107" y="14154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11"/>
              <p:cNvSpPr/>
              <p:nvPr/>
            </p:nvSpPr>
            <p:spPr>
              <a:xfrm>
                <a:off x="6033165" y="3367753"/>
                <a:ext cx="120967" cy="120967"/>
              </a:xfrm>
              <a:custGeom>
                <a:avLst/>
                <a:gdLst/>
                <a:ahLst/>
                <a:cxnLst/>
                <a:rect l="l" t="t" r="r" b="b"/>
                <a:pathLst>
                  <a:path w="120967" h="120967" extrusionOk="0">
                    <a:moveTo>
                      <a:pt x="60484" y="0"/>
                    </a:moveTo>
                    <a:cubicBezTo>
                      <a:pt x="27051" y="0"/>
                      <a:pt x="0" y="27051"/>
                      <a:pt x="0" y="60484"/>
                    </a:cubicBezTo>
                    <a:cubicBezTo>
                      <a:pt x="0" y="93917"/>
                      <a:pt x="27146" y="120968"/>
                      <a:pt x="60484" y="120968"/>
                    </a:cubicBezTo>
                    <a:cubicBezTo>
                      <a:pt x="93917" y="120968"/>
                      <a:pt x="120968" y="93917"/>
                      <a:pt x="120968" y="60484"/>
                    </a:cubicBezTo>
                    <a:cubicBezTo>
                      <a:pt x="121063" y="27146"/>
                      <a:pt x="93917" y="0"/>
                      <a:pt x="60484" y="0"/>
                    </a:cubicBezTo>
                    <a:close/>
                    <a:moveTo>
                      <a:pt x="60484" y="112014"/>
                    </a:moveTo>
                    <a:cubicBezTo>
                      <a:pt x="32099" y="112014"/>
                      <a:pt x="9049" y="88964"/>
                      <a:pt x="9049" y="60579"/>
                    </a:cubicBezTo>
                    <a:cubicBezTo>
                      <a:pt x="9049" y="32194"/>
                      <a:pt x="32099" y="9144"/>
                      <a:pt x="60484" y="9144"/>
                    </a:cubicBezTo>
                    <a:cubicBezTo>
                      <a:pt x="88868" y="9144"/>
                      <a:pt x="111919" y="32194"/>
                      <a:pt x="111919" y="60579"/>
                    </a:cubicBezTo>
                    <a:cubicBezTo>
                      <a:pt x="111919" y="88964"/>
                      <a:pt x="88964" y="112014"/>
                      <a:pt x="60484" y="112014"/>
                    </a:cubicBezTo>
                    <a:close/>
                  </a:path>
                </a:pathLst>
              </a:custGeom>
              <a:solidFill>
                <a:srgbClr val="FF491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5" name="Google Shape;1315;p11"/>
            <p:cNvGrpSpPr/>
            <p:nvPr/>
          </p:nvGrpSpPr>
          <p:grpSpPr>
            <a:xfrm>
              <a:off x="3660701" y="3075815"/>
              <a:ext cx="202050" cy="201259"/>
              <a:chOff x="5716936" y="3051333"/>
              <a:chExt cx="754761" cy="751808"/>
            </a:xfrm>
          </p:grpSpPr>
          <p:sp>
            <p:nvSpPr>
              <p:cNvPr id="1316" name="Google Shape;1316;p11"/>
              <p:cNvSpPr/>
              <p:nvPr/>
            </p:nvSpPr>
            <p:spPr>
              <a:xfrm>
                <a:off x="5716936" y="3051333"/>
                <a:ext cx="754761" cy="751808"/>
              </a:xfrm>
              <a:custGeom>
                <a:avLst/>
                <a:gdLst/>
                <a:ahLst/>
                <a:cxnLst/>
                <a:rect l="l" t="t" r="r" b="b"/>
                <a:pathLst>
                  <a:path w="754761" h="751808" extrusionOk="0">
                    <a:moveTo>
                      <a:pt x="751332" y="440150"/>
                    </a:moveTo>
                    <a:lnTo>
                      <a:pt x="754761" y="336423"/>
                    </a:lnTo>
                    <a:lnTo>
                      <a:pt x="691896" y="334423"/>
                    </a:lnTo>
                    <a:cubicBezTo>
                      <a:pt x="688086" y="312896"/>
                      <a:pt x="682181" y="292132"/>
                      <a:pt x="674275" y="272225"/>
                    </a:cubicBezTo>
                    <a:lnTo>
                      <a:pt x="731901" y="240697"/>
                    </a:lnTo>
                    <a:lnTo>
                      <a:pt x="681990" y="149638"/>
                    </a:lnTo>
                    <a:lnTo>
                      <a:pt x="620744" y="183261"/>
                    </a:lnTo>
                    <a:cubicBezTo>
                      <a:pt x="607505" y="167735"/>
                      <a:pt x="592836" y="153448"/>
                      <a:pt x="576929" y="140780"/>
                    </a:cubicBezTo>
                    <a:lnTo>
                      <a:pt x="613505" y="78867"/>
                    </a:lnTo>
                    <a:lnTo>
                      <a:pt x="524256" y="26003"/>
                    </a:lnTo>
                    <a:lnTo>
                      <a:pt x="486442" y="89821"/>
                    </a:lnTo>
                    <a:cubicBezTo>
                      <a:pt x="468154" y="83153"/>
                      <a:pt x="449008" y="78200"/>
                      <a:pt x="429197" y="74962"/>
                    </a:cubicBezTo>
                    <a:lnTo>
                      <a:pt x="429197" y="0"/>
                    </a:lnTo>
                    <a:lnTo>
                      <a:pt x="325469" y="0"/>
                    </a:lnTo>
                    <a:lnTo>
                      <a:pt x="325469" y="74962"/>
                    </a:lnTo>
                    <a:cubicBezTo>
                      <a:pt x="310420" y="77438"/>
                      <a:pt x="295847" y="80867"/>
                      <a:pt x="281654" y="85249"/>
                    </a:cubicBezTo>
                    <a:lnTo>
                      <a:pt x="246793" y="19622"/>
                    </a:lnTo>
                    <a:lnTo>
                      <a:pt x="155162" y="68294"/>
                    </a:lnTo>
                    <a:lnTo>
                      <a:pt x="189071" y="132112"/>
                    </a:lnTo>
                    <a:cubicBezTo>
                      <a:pt x="174308" y="142875"/>
                      <a:pt x="160496" y="154972"/>
                      <a:pt x="147828" y="168116"/>
                    </a:cubicBezTo>
                    <a:lnTo>
                      <a:pt x="88297" y="130112"/>
                    </a:lnTo>
                    <a:lnTo>
                      <a:pt x="32480" y="217646"/>
                    </a:lnTo>
                    <a:lnTo>
                      <a:pt x="88583" y="253460"/>
                    </a:lnTo>
                    <a:cubicBezTo>
                      <a:pt x="79439" y="272606"/>
                      <a:pt x="72295" y="292894"/>
                      <a:pt x="67151" y="313849"/>
                    </a:cubicBezTo>
                    <a:lnTo>
                      <a:pt x="3334" y="311753"/>
                    </a:lnTo>
                    <a:lnTo>
                      <a:pt x="0" y="415481"/>
                    </a:lnTo>
                    <a:lnTo>
                      <a:pt x="59150" y="417385"/>
                    </a:lnTo>
                    <a:cubicBezTo>
                      <a:pt x="61055" y="440531"/>
                      <a:pt x="65437" y="462915"/>
                      <a:pt x="72009" y="484346"/>
                    </a:cubicBezTo>
                    <a:lnTo>
                      <a:pt x="22860" y="511302"/>
                    </a:lnTo>
                    <a:lnTo>
                      <a:pt x="72676" y="602171"/>
                    </a:lnTo>
                    <a:lnTo>
                      <a:pt x="118301" y="577120"/>
                    </a:lnTo>
                    <a:cubicBezTo>
                      <a:pt x="132398" y="596551"/>
                      <a:pt x="148495" y="614363"/>
                      <a:pt x="166497" y="630079"/>
                    </a:cubicBezTo>
                    <a:lnTo>
                      <a:pt x="141161" y="672941"/>
                    </a:lnTo>
                    <a:lnTo>
                      <a:pt x="230410" y="725710"/>
                    </a:lnTo>
                    <a:lnTo>
                      <a:pt x="254508" y="685133"/>
                    </a:lnTo>
                    <a:cubicBezTo>
                      <a:pt x="276987" y="694468"/>
                      <a:pt x="300704" y="701231"/>
                      <a:pt x="325374" y="705326"/>
                    </a:cubicBezTo>
                    <a:lnTo>
                      <a:pt x="325374" y="751808"/>
                    </a:lnTo>
                    <a:lnTo>
                      <a:pt x="429101" y="751808"/>
                    </a:lnTo>
                    <a:lnTo>
                      <a:pt x="429101" y="705326"/>
                    </a:lnTo>
                    <a:cubicBezTo>
                      <a:pt x="448628" y="702183"/>
                      <a:pt x="467582" y="697230"/>
                      <a:pt x="485775" y="690658"/>
                    </a:cubicBezTo>
                    <a:lnTo>
                      <a:pt x="507873" y="732187"/>
                    </a:lnTo>
                    <a:lnTo>
                      <a:pt x="599408" y="683514"/>
                    </a:lnTo>
                    <a:lnTo>
                      <a:pt x="576263" y="639985"/>
                    </a:lnTo>
                    <a:cubicBezTo>
                      <a:pt x="593408" y="626269"/>
                      <a:pt x="609124" y="610934"/>
                      <a:pt x="623126" y="594074"/>
                    </a:cubicBezTo>
                    <a:lnTo>
                      <a:pt x="666464" y="621697"/>
                    </a:lnTo>
                    <a:lnTo>
                      <a:pt x="722186" y="534162"/>
                    </a:lnTo>
                    <a:lnTo>
                      <a:pt x="675608" y="504444"/>
                    </a:lnTo>
                    <a:cubicBezTo>
                      <a:pt x="683705" y="483299"/>
                      <a:pt x="689705" y="461105"/>
                      <a:pt x="693134" y="438150"/>
                    </a:cubicBezTo>
                    <a:lnTo>
                      <a:pt x="751332" y="44015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4917"/>
                </a:solidFill>
                <a:prstDash val="solid"/>
                <a:miter lim="5243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11"/>
              <p:cNvSpPr/>
              <p:nvPr/>
            </p:nvSpPr>
            <p:spPr>
              <a:xfrm>
                <a:off x="5867526" y="3200495"/>
                <a:ext cx="453580" cy="453580"/>
              </a:xfrm>
              <a:custGeom>
                <a:avLst/>
                <a:gdLst/>
                <a:ahLst/>
                <a:cxnLst/>
                <a:rect l="l" t="t" r="r" b="b"/>
                <a:pathLst>
                  <a:path w="453580" h="453580" extrusionOk="0">
                    <a:moveTo>
                      <a:pt x="226790" y="0"/>
                    </a:moveTo>
                    <a:cubicBezTo>
                      <a:pt x="101537" y="0"/>
                      <a:pt x="0" y="101537"/>
                      <a:pt x="0" y="226790"/>
                    </a:cubicBezTo>
                    <a:cubicBezTo>
                      <a:pt x="0" y="352044"/>
                      <a:pt x="101537" y="453581"/>
                      <a:pt x="226790" y="453581"/>
                    </a:cubicBezTo>
                    <a:cubicBezTo>
                      <a:pt x="352044" y="453581"/>
                      <a:pt x="453581" y="352044"/>
                      <a:pt x="453581" y="226790"/>
                    </a:cubicBezTo>
                    <a:cubicBezTo>
                      <a:pt x="453581" y="101537"/>
                      <a:pt x="352044" y="0"/>
                      <a:pt x="226790" y="0"/>
                    </a:cubicBezTo>
                    <a:close/>
                    <a:moveTo>
                      <a:pt x="226790" y="382048"/>
                    </a:moveTo>
                    <a:cubicBezTo>
                      <a:pt x="140970" y="382048"/>
                      <a:pt x="71533" y="312515"/>
                      <a:pt x="71533" y="226790"/>
                    </a:cubicBezTo>
                    <a:cubicBezTo>
                      <a:pt x="71533" y="140970"/>
                      <a:pt x="141065" y="71438"/>
                      <a:pt x="226790" y="71438"/>
                    </a:cubicBezTo>
                    <a:cubicBezTo>
                      <a:pt x="312515" y="71438"/>
                      <a:pt x="382048" y="140970"/>
                      <a:pt x="382048" y="226790"/>
                    </a:cubicBezTo>
                    <a:cubicBezTo>
                      <a:pt x="382048" y="312515"/>
                      <a:pt x="312515" y="382048"/>
                      <a:pt x="226790" y="382048"/>
                    </a:cubicBezTo>
                    <a:close/>
                  </a:path>
                </a:pathLst>
              </a:custGeom>
              <a:solidFill>
                <a:srgbClr val="FF4917"/>
              </a:solidFill>
              <a:ln w="9525" cap="flat" cmpd="sng">
                <a:solidFill>
                  <a:srgbClr val="FF4917"/>
                </a:solidFill>
                <a:prstDash val="solid"/>
                <a:miter lim="5243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318" name="Google Shape;1318;p11" descr="Single gear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495159" y="5904861"/>
              <a:ext cx="941013" cy="941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9" name="Google Shape;1319;p11" descr="Single gear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358362" y="5768064"/>
              <a:ext cx="1214604" cy="121460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20" name="Google Shape;1320;p11"/>
            <p:cNvCxnSpPr/>
            <p:nvPr/>
          </p:nvCxnSpPr>
          <p:spPr>
            <a:xfrm>
              <a:off x="3331541" y="6841906"/>
              <a:ext cx="3050100" cy="0"/>
            </a:xfrm>
            <a:prstGeom prst="straightConnector1">
              <a:avLst/>
            </a:prstGeom>
            <a:noFill/>
            <a:ln w="76200" cap="flat" cmpd="sng">
              <a:solidFill>
                <a:srgbClr val="58595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21" name="Google Shape;1321;p11"/>
            <p:cNvCxnSpPr/>
            <p:nvPr/>
          </p:nvCxnSpPr>
          <p:spPr>
            <a:xfrm>
              <a:off x="-9854" y="6841906"/>
              <a:ext cx="2603400" cy="0"/>
            </a:xfrm>
            <a:prstGeom prst="straightConnector1">
              <a:avLst/>
            </a:prstGeom>
            <a:noFill/>
            <a:ln w="76200" cap="flat" cmpd="sng">
              <a:solidFill>
                <a:srgbClr val="58595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>
            <a:extLst>
              <a:ext uri="{FF2B5EF4-FFF2-40B4-BE49-F238E27FC236}">
                <a16:creationId xmlns:a16="http://schemas.microsoft.com/office/drawing/2014/main" id="{FA5D363A-81B0-420A-9099-D5C859F7D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969" y="1133940"/>
            <a:ext cx="11107415" cy="3162015"/>
          </a:xfrm>
        </p:spPr>
        <p:txBody>
          <a:bodyPr>
            <a:normAutofit/>
          </a:bodyPr>
          <a:lstStyle/>
          <a:p>
            <a:r>
              <a:rPr lang="en-US" dirty="0"/>
              <a:t>About Me: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have 6+ years of experience into RPA – UiPath.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Working as a Technical Architect in 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UiPath MVP-2023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6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9">
            <a:extLst>
              <a:ext uri="{FF2B5EF4-FFF2-40B4-BE49-F238E27FC236}">
                <a16:creationId xmlns:a16="http://schemas.microsoft.com/office/drawing/2014/main" id="{FA5D363A-81B0-420A-9099-D5C859F7DDAE}"/>
              </a:ext>
            </a:extLst>
          </p:cNvPr>
          <p:cNvSpPr>
            <a:spLocks noGrp="1"/>
          </p:cNvSpPr>
          <p:nvPr/>
        </p:nvSpPr>
        <p:spPr>
          <a:xfrm>
            <a:off x="540705" y="1321520"/>
            <a:ext cx="11107415" cy="240535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lnSpc>
                <a:spcPct val="85000"/>
              </a:lnSpc>
              <a:spcBef>
                <a:spcPts val="800"/>
              </a:spcBef>
              <a:buFont typeface="Arial"/>
              <a:buNone/>
              <a:defRPr sz="2400" b="0" i="0" kern="1200" spc="-5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About Me: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 have 6+ Years of experience into RPA UiPath and around 11 Years of experience in IT Industry  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Started My journey as a Java Developer and then moved into RPA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Now associated with Proservartner as an Sr. Technology Lead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I received UiPath MVP award for 2022 &amp; 2023</a:t>
            </a:r>
          </a:p>
          <a:p>
            <a:endParaRPr lang="en-US" dirty="0"/>
          </a:p>
        </p:txBody>
      </p:sp>
      <p:pic>
        <p:nvPicPr>
          <p:cNvPr id="4" name="Picture 3" descr="A picture containing human face, person, clothing, chin&#10;&#10;Description automatically generated">
            <a:extLst>
              <a:ext uri="{FF2B5EF4-FFF2-40B4-BE49-F238E27FC236}">
                <a16:creationId xmlns:a16="http://schemas.microsoft.com/office/drawing/2014/main" id="{E046ED4F-4CC0-9C0B-1BCD-51CF06615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709" y="3319752"/>
            <a:ext cx="3072156" cy="307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5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Placeholder 1">
            <a:extLst>
              <a:ext uri="{FF2B5EF4-FFF2-40B4-BE49-F238E27FC236}">
                <a16:creationId xmlns:a16="http://schemas.microsoft.com/office/drawing/2014/main" id="{ECBDBC44-6AF9-3916-A567-9D2D204110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1653" y="1171575"/>
            <a:ext cx="4354021" cy="4897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D1AC2C0C-2C97-D2E2-F372-0E347B12DB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741" y="1171575"/>
            <a:ext cx="4354021" cy="4897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F287D8AC-359E-4BA4-B7DB-17CD5E30929F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381001" y="1781174"/>
            <a:ext cx="4354538" cy="4429126"/>
          </a:xfrm>
        </p:spPr>
        <p:txBody>
          <a:bodyPr anchor="t">
            <a:normAutofit/>
          </a:bodyPr>
          <a:lstStyle/>
          <a:p>
            <a:pPr marL="101600" indent="0">
              <a:buClr>
                <a:srgbClr val="000000"/>
              </a:buClr>
              <a:buSzPts val="200"/>
              <a:buNone/>
            </a:pPr>
            <a:r>
              <a:rPr lang="en-IN" b="1" dirty="0"/>
              <a:t>1. Automate Web Apps in Studio Web</a:t>
            </a:r>
          </a:p>
          <a:p>
            <a:pPr marL="101600" indent="0">
              <a:buClr>
                <a:srgbClr val="000000"/>
              </a:buClr>
              <a:buSzPts val="200"/>
              <a:buNone/>
            </a:pPr>
            <a:r>
              <a:rPr lang="en-IN" b="1" dirty="0"/>
              <a:t>2. Ui Automation Activities in Studio Web</a:t>
            </a:r>
          </a:p>
          <a:p>
            <a:pPr marL="101600" indent="0">
              <a:buClr>
                <a:srgbClr val="000000"/>
              </a:buClr>
              <a:buSzPts val="200"/>
              <a:buNone/>
            </a:pPr>
            <a:r>
              <a:rPr lang="en-IN" b="1" dirty="0"/>
              <a:t>3. Cross Browser/Platform Compatibility</a:t>
            </a:r>
          </a:p>
          <a:p>
            <a:pPr marL="101600" indent="0">
              <a:buClr>
                <a:srgbClr val="000000"/>
              </a:buClr>
              <a:buSzPts val="200"/>
              <a:buNone/>
            </a:pPr>
            <a:r>
              <a:rPr lang="en-IN" b="1" dirty="0"/>
              <a:t>4. How to Install Chrome Extension</a:t>
            </a:r>
          </a:p>
          <a:p>
            <a:pPr marL="101600" indent="0">
              <a:buClr>
                <a:srgbClr val="000000"/>
              </a:buClr>
              <a:buSzPts val="200"/>
              <a:buNone/>
            </a:pPr>
            <a:r>
              <a:rPr lang="en-IN" b="1" dirty="0"/>
              <a:t>5. Demo’s</a:t>
            </a:r>
          </a:p>
          <a:p>
            <a:pPr marL="101600" indent="0">
              <a:buClr>
                <a:srgbClr val="000000"/>
              </a:buClr>
              <a:buSzPts val="200"/>
              <a:buNone/>
            </a:pPr>
            <a:r>
              <a:rPr lang="en-IN" b="1" dirty="0"/>
              <a:t>6. Q &amp; A</a:t>
            </a:r>
          </a:p>
        </p:txBody>
      </p:sp>
      <p:pic>
        <p:nvPicPr>
          <p:cNvPr id="5" name="Google Shape;229;p2">
            <a:extLst>
              <a:ext uri="{FF2B5EF4-FFF2-40B4-BE49-F238E27FC236}">
                <a16:creationId xmlns:a16="http://schemas.microsoft.com/office/drawing/2014/main" id="{A5218721-BDCB-456B-9797-164D61F24586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5168741" y="1802015"/>
            <a:ext cx="4354538" cy="438744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Title 43">
            <a:extLst>
              <a:ext uri="{FF2B5EF4-FFF2-40B4-BE49-F238E27FC236}">
                <a16:creationId xmlns:a16="http://schemas.microsoft.com/office/drawing/2014/main" id="{510B185F-E1B2-424F-AB25-E50F81190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2" y="365125"/>
            <a:ext cx="7549834" cy="682625"/>
          </a:xfrm>
        </p:spPr>
        <p:txBody>
          <a:bodyPr anchor="t">
            <a:normAutofit/>
          </a:bodyPr>
          <a:lstStyle/>
          <a:p>
            <a:r>
              <a:rPr lang="en-US"/>
              <a:t>Key Take Aways…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2023-06-15_23-27-08">
            <a:hlinkClick r:id="" action="ppaction://media"/>
            <a:extLst>
              <a:ext uri="{FF2B5EF4-FFF2-40B4-BE49-F238E27FC236}">
                <a16:creationId xmlns:a16="http://schemas.microsoft.com/office/drawing/2014/main" id="{B6E51200-7994-42E9-8B5B-96AEFA4B660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19805" y="1781174"/>
            <a:ext cx="5866393" cy="4429126"/>
          </a:xfrm>
          <a:noFill/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3061EB3-37BD-4FD9-83E3-B9AD803D43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2" y="1169974"/>
            <a:ext cx="9144000" cy="49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2" y="365125"/>
            <a:ext cx="7549834" cy="682625"/>
          </a:xfrm>
        </p:spPr>
        <p:txBody>
          <a:bodyPr anchor="t">
            <a:normAutofit/>
          </a:bodyPr>
          <a:lstStyle/>
          <a:p>
            <a:r>
              <a:rPr lang="en-IN" b="1"/>
              <a:t>Ui Automation Activities in Studio Web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692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54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3B350BD-23F3-44A1-80C0-5DDCEE2DC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2" y="2384108"/>
            <a:ext cx="9144000" cy="3223258"/>
          </a:xfrm>
          <a:noFill/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AD6F26B-AE05-97E1-FA03-DCE8208949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2" y="1169974"/>
            <a:ext cx="9144000" cy="49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6FF5CF-5196-414F-9C5A-584801F0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2" y="365125"/>
            <a:ext cx="7549834" cy="682625"/>
          </a:xfrm>
        </p:spPr>
        <p:txBody>
          <a:bodyPr anchor="t">
            <a:normAutofit/>
          </a:bodyPr>
          <a:lstStyle/>
          <a:p>
            <a:r>
              <a:rPr lang="en-IN" b="1"/>
              <a:t>Cross Platform/Browser Compatibility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74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79958" y="2987735"/>
            <a:ext cx="7985248" cy="738498"/>
          </a:xfrm>
        </p:spPr>
        <p:txBody>
          <a:bodyPr/>
          <a:lstStyle/>
          <a:p>
            <a:r>
              <a:rPr lang="en-IN" sz="4000" dirty="0"/>
              <a:t>Studio Web Walk-through &amp; Demo</a:t>
            </a:r>
          </a:p>
        </p:txBody>
      </p:sp>
    </p:spTree>
    <p:extLst>
      <p:ext uri="{BB962C8B-B14F-4D97-AF65-F5344CB8AC3E}">
        <p14:creationId xmlns:p14="http://schemas.microsoft.com/office/powerpoint/2010/main" val="180544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112;p3">
            <a:extLst>
              <a:ext uri="{FF2B5EF4-FFF2-40B4-BE49-F238E27FC236}">
                <a16:creationId xmlns:a16="http://schemas.microsoft.com/office/drawing/2014/main" id="{8AC3CFA3-DA51-A839-5480-EAAF2B37F7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80410" y="353799"/>
            <a:ext cx="75498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b="1" dirty="0">
                <a:solidFill>
                  <a:schemeClr val="accent1"/>
                </a:solidFill>
              </a:rPr>
              <a:t>Types of Documents in Real World</a:t>
            </a:r>
            <a:endParaRPr sz="2800" b="1" dirty="0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4D98D0-B808-3F95-2B03-1974369F9086}"/>
              </a:ext>
            </a:extLst>
          </p:cNvPr>
          <p:cNvSpPr/>
          <p:nvPr/>
        </p:nvSpPr>
        <p:spPr>
          <a:xfrm>
            <a:off x="184785" y="1031771"/>
            <a:ext cx="2733660" cy="30364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Structured</a:t>
            </a:r>
          </a:p>
          <a:p>
            <a:pPr algn="ctr"/>
            <a:endParaRPr lang="en-IN" b="1" dirty="0"/>
          </a:p>
          <a:p>
            <a:r>
              <a:rPr lang="en-IN" dirty="0"/>
              <a:t>Repetitive forms and documents with a structured Template that can contain handwritten text, Signature, Checkboxes(forms, passports, licenses, timesheets)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B7075F-E2BE-2910-36FB-2F95DD16D268}"/>
              </a:ext>
            </a:extLst>
          </p:cNvPr>
          <p:cNvSpPr/>
          <p:nvPr/>
        </p:nvSpPr>
        <p:spPr>
          <a:xfrm>
            <a:off x="3526091" y="1034035"/>
            <a:ext cx="2733660" cy="30364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Semi-Structured</a:t>
            </a:r>
          </a:p>
          <a:p>
            <a:pPr algn="ctr"/>
            <a:endParaRPr lang="en-IN" b="1" dirty="0"/>
          </a:p>
          <a:p>
            <a:r>
              <a:rPr lang="en-IN" dirty="0"/>
              <a:t>Documents containing fixed and variable parts like tables (invoices, Receipts, purchase orders, medical bills, bank statements, utility bills)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62697C-F13E-891B-A7FE-FBF43FE22521}"/>
              </a:ext>
            </a:extLst>
          </p:cNvPr>
          <p:cNvSpPr/>
          <p:nvPr/>
        </p:nvSpPr>
        <p:spPr>
          <a:xfrm>
            <a:off x="7192175" y="1031770"/>
            <a:ext cx="2733660" cy="30364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err="1"/>
              <a:t>UnStructured</a:t>
            </a:r>
            <a:endParaRPr lang="en-IN" sz="2400" b="1" dirty="0"/>
          </a:p>
          <a:p>
            <a:pPr algn="ctr"/>
            <a:endParaRPr lang="en-IN" b="1" dirty="0"/>
          </a:p>
          <a:p>
            <a:r>
              <a:rPr lang="en-IN" dirty="0"/>
              <a:t>Documents with no fixed format (various contracts, agreements, emails, disease description, drug prescriptions, news, voice scripts)</a:t>
            </a:r>
          </a:p>
        </p:txBody>
      </p:sp>
      <p:pic>
        <p:nvPicPr>
          <p:cNvPr id="4" name="Picture 3" descr="A picture containing diagram, screenshot, rectangle, text">
            <a:extLst>
              <a:ext uri="{FF2B5EF4-FFF2-40B4-BE49-F238E27FC236}">
                <a16:creationId xmlns:a16="http://schemas.microsoft.com/office/drawing/2014/main" id="{82AEB2ED-33FC-C862-8014-185BDC1CD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999" y="4197927"/>
            <a:ext cx="4659176" cy="248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9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200812_1_himpunan Doc Understanding">
            <a:extLst>
              <a:ext uri="{FF2B5EF4-FFF2-40B4-BE49-F238E27FC236}">
                <a16:creationId xmlns:a16="http://schemas.microsoft.com/office/drawing/2014/main" id="{6F8177ED-F3D6-F76C-4FBB-D8A0AEDDA0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09"/>
          <a:stretch/>
        </p:blipFill>
        <p:spPr bwMode="auto">
          <a:xfrm>
            <a:off x="584617" y="914399"/>
            <a:ext cx="6145967" cy="567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112;p3">
            <a:extLst>
              <a:ext uri="{FF2B5EF4-FFF2-40B4-BE49-F238E27FC236}">
                <a16:creationId xmlns:a16="http://schemas.microsoft.com/office/drawing/2014/main" id="{6F07B931-0666-87FB-3DF0-7700DF9458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5774" y="268833"/>
            <a:ext cx="75498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b="1" dirty="0">
                <a:solidFill>
                  <a:schemeClr val="accent1"/>
                </a:solidFill>
              </a:rPr>
              <a:t>What is all about Document Understanding</a:t>
            </a:r>
            <a:br>
              <a:rPr lang="en-US" sz="2800" b="1" dirty="0">
                <a:solidFill>
                  <a:schemeClr val="accent1"/>
                </a:solidFill>
              </a:rPr>
            </a:br>
            <a:endParaRPr sz="2800" b="1" dirty="0">
              <a:solidFill>
                <a:schemeClr val="accent1"/>
              </a:solidFill>
            </a:endParaRPr>
          </a:p>
        </p:txBody>
      </p:sp>
      <p:pic>
        <p:nvPicPr>
          <p:cNvPr id="1028" name="Picture 4" descr="20200812_1_himpunan Doc Understanding">
            <a:extLst>
              <a:ext uri="{FF2B5EF4-FFF2-40B4-BE49-F238E27FC236}">
                <a16:creationId xmlns:a16="http://schemas.microsoft.com/office/drawing/2014/main" id="{0FFED6EA-25FE-2871-7D45-15866A04F2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14"/>
          <a:stretch/>
        </p:blipFill>
        <p:spPr bwMode="auto">
          <a:xfrm>
            <a:off x="6730584" y="951333"/>
            <a:ext cx="3234850" cy="563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rimary Presentation Layouts">
  <a:themeElements>
    <a:clrScheme name="Custom 25">
      <a:dk1>
        <a:srgbClr val="000000"/>
      </a:dk1>
      <a:lt1>
        <a:srgbClr val="FFFFFF"/>
      </a:lt1>
      <a:dk2>
        <a:srgbClr val="58595B"/>
      </a:dk2>
      <a:lt2>
        <a:srgbClr val="DFE3E3"/>
      </a:lt2>
      <a:accent1>
        <a:srgbClr val="FA4616"/>
      </a:accent1>
      <a:accent2>
        <a:srgbClr val="0067DF"/>
      </a:accent2>
      <a:accent3>
        <a:srgbClr val="ED145B"/>
      </a:accent3>
      <a:accent4>
        <a:srgbClr val="FFB40E"/>
      </a:accent4>
      <a:accent5>
        <a:srgbClr val="933692"/>
      </a:accent5>
      <a:accent6>
        <a:srgbClr val="38C6F4"/>
      </a:accent6>
      <a:hlink>
        <a:srgbClr val="38C6F4"/>
      </a:hlink>
      <a:folHlink>
        <a:srgbClr val="84848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 anchorCtr="0"/>
      <a:lstStyle>
        <a:defPPr algn="ctr">
          <a:defRPr sz="1400" b="0" i="0" dirty="0" err="1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err="1" smtClean="0"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9-UIP-0019_UiPath_PPT_Template_m03_SOURCE" id="{4B192790-002F-3D48-B1F1-6444C353B5BB}" vid="{BCBBA195-C160-C64D-926E-FE6B93B5FCDC}"/>
    </a:ext>
  </a:extLst>
</a:theme>
</file>

<file path=ppt/theme/theme2.xml><?xml version="1.0" encoding="utf-8"?>
<a:theme xmlns:a="http://schemas.openxmlformats.org/drawingml/2006/main" name="Secondary Presentation Layouts">
  <a:themeElements>
    <a:clrScheme name="Custom 25">
      <a:dk1>
        <a:srgbClr val="000000"/>
      </a:dk1>
      <a:lt1>
        <a:srgbClr val="FFFFFF"/>
      </a:lt1>
      <a:dk2>
        <a:srgbClr val="58595B"/>
      </a:dk2>
      <a:lt2>
        <a:srgbClr val="DFE3E3"/>
      </a:lt2>
      <a:accent1>
        <a:srgbClr val="FA4616"/>
      </a:accent1>
      <a:accent2>
        <a:srgbClr val="0067DF"/>
      </a:accent2>
      <a:accent3>
        <a:srgbClr val="ED145B"/>
      </a:accent3>
      <a:accent4>
        <a:srgbClr val="FFB40E"/>
      </a:accent4>
      <a:accent5>
        <a:srgbClr val="933692"/>
      </a:accent5>
      <a:accent6>
        <a:srgbClr val="38C6F4"/>
      </a:accent6>
      <a:hlink>
        <a:srgbClr val="38C6F4"/>
      </a:hlink>
      <a:folHlink>
        <a:srgbClr val="84848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 anchorCtr="0"/>
      <a:lstStyle>
        <a:defPPr algn="ctr">
          <a:defRPr sz="1400" b="0" i="0" dirty="0" err="1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err="1" smtClean="0"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9-UIP-0019_UiPath_PPT_Template_m03_SOURCE" id="{4B192790-002F-3D48-B1F1-6444C353B5BB}" vid="{BCBBA195-C160-C64D-926E-FE6B93B5FCDC}"/>
    </a:ext>
  </a:extLst>
</a:theme>
</file>

<file path=ppt/theme/theme3.xml><?xml version="1.0" encoding="utf-8"?>
<a:theme xmlns:a="http://schemas.openxmlformats.org/drawingml/2006/main" name="Icon template_DO NOT USE for presentation">
  <a:themeElements>
    <a:clrScheme name="Custom 25">
      <a:dk1>
        <a:srgbClr val="000000"/>
      </a:dk1>
      <a:lt1>
        <a:srgbClr val="FFFFFF"/>
      </a:lt1>
      <a:dk2>
        <a:srgbClr val="58595B"/>
      </a:dk2>
      <a:lt2>
        <a:srgbClr val="DFE3E3"/>
      </a:lt2>
      <a:accent1>
        <a:srgbClr val="FA4616"/>
      </a:accent1>
      <a:accent2>
        <a:srgbClr val="0067DF"/>
      </a:accent2>
      <a:accent3>
        <a:srgbClr val="ED145B"/>
      </a:accent3>
      <a:accent4>
        <a:srgbClr val="FFB40E"/>
      </a:accent4>
      <a:accent5>
        <a:srgbClr val="933692"/>
      </a:accent5>
      <a:accent6>
        <a:srgbClr val="38C6F4"/>
      </a:accent6>
      <a:hlink>
        <a:srgbClr val="38C6F4"/>
      </a:hlink>
      <a:folHlink>
        <a:srgbClr val="84848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 anchorCtr="0"/>
      <a:lstStyle>
        <a:defPPr algn="ctr">
          <a:defRPr sz="1400" b="0" i="0" dirty="0" err="1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err="1" smtClean="0"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9-UIP-0019_UiPath_PPT_Template_m03_SOURCE" id="{4B192790-002F-3D48-B1F1-6444C353B5BB}" vid="{BCBBA195-C160-C64D-926E-FE6B93B5FCD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BCDA202BCF6B4C8EFF1CFD6289C61F" ma:contentTypeVersion="0" ma:contentTypeDescription="Create a new document." ma:contentTypeScope="" ma:versionID="c77f95543ca272dacb2ebe918322a58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2282B6-8418-4379-9E02-7EEF0B2017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F6CF532-9C2E-4FCC-89D7-66021AEDF50E}">
  <ds:schemaRefs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d62b6ecb-acff-4b24-a527-ff2b271ebe71"/>
    <ds:schemaRef ds:uri="06fa9243-f6f6-4c83-8c18-4e880acd4ff6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3FF3D86-180F-4DEA-B9A1-FE7063DE52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19-UIP-0019_UiPath_PPT_Template_m03</Template>
  <TotalTime>16373</TotalTime>
  <Words>363</Words>
  <Application>Microsoft Office PowerPoint</Application>
  <PresentationFormat>Custom</PresentationFormat>
  <Paragraphs>54</Paragraphs>
  <Slides>16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Lucida Grande</vt:lpstr>
      <vt:lpstr>Wingdings</vt:lpstr>
      <vt:lpstr>Primary Presentation Layouts</vt:lpstr>
      <vt:lpstr>Secondary Presentation Layouts</vt:lpstr>
      <vt:lpstr>Icon template_DO NOT USE for presentation</vt:lpstr>
      <vt:lpstr>Studio Web workshop Day 2 –  UI Automation &amp;  Document Understanding</vt:lpstr>
      <vt:lpstr>PowerPoint Presentation</vt:lpstr>
      <vt:lpstr>PowerPoint Presentation</vt:lpstr>
      <vt:lpstr>Key Take Aways…</vt:lpstr>
      <vt:lpstr>Ui Automation Activities in Studio Web</vt:lpstr>
      <vt:lpstr>Cross Platform/Browser Compatibility</vt:lpstr>
      <vt:lpstr>PowerPoint Presentation</vt:lpstr>
      <vt:lpstr>Types of Documents in Real World</vt:lpstr>
      <vt:lpstr>What is all about Document Understanding </vt:lpstr>
      <vt:lpstr>Document Understanding - Nutshell</vt:lpstr>
      <vt:lpstr>PowerPoint Presentation</vt:lpstr>
      <vt:lpstr>Why Document Understanding?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 Automation First</dc:title>
  <dc:creator>Barbara Dorf</dc:creator>
  <cp:lastModifiedBy>Gunasekhar Kotla</cp:lastModifiedBy>
  <cp:revision>676</cp:revision>
  <dcterms:created xsi:type="dcterms:W3CDTF">2019-04-27T00:55:32Z</dcterms:created>
  <dcterms:modified xsi:type="dcterms:W3CDTF">2023-06-25T10:38:28Z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0x0101006FBCDA202BCF6B4C8EFF1CFD6289C61F</vt:lpwstr>
  </property>
  <property fmtid="{D5CDD505-2E9C-101B-9397-08002B2CF9AE}" pid="3" name="_dlc_DocIdItemGuid">
    <vt:lpwstr>e3af7822-760b-4f92-9bc2-a94ecc8b0934</vt:lpwstr>
  </property>
</Properties>
</file>