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9602A-B039-F242-9307-AF4007580FAE}" v="63" dt="2019-10-22T00:49:3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asani, Lakshmana Babu" userId="cd9931e0-795a-4664-82e7-d1d16c8d24f0" providerId="ADAL" clId="{8419602A-B039-F242-9307-AF4007580FAE}"/>
    <pc:docChg chg="undo redo custSel addSld delSld modSld sldOrd">
      <pc:chgData name="Kolasani, Lakshmana Babu" userId="cd9931e0-795a-4664-82e7-d1d16c8d24f0" providerId="ADAL" clId="{8419602A-B039-F242-9307-AF4007580FAE}" dt="2019-10-22T01:09:28.840" v="3342" actId="20577"/>
      <pc:docMkLst>
        <pc:docMk/>
      </pc:docMkLst>
      <pc:sldChg chg="addSp delSp modSp">
        <pc:chgData name="Kolasani, Lakshmana Babu" userId="cd9931e0-795a-4664-82e7-d1d16c8d24f0" providerId="ADAL" clId="{8419602A-B039-F242-9307-AF4007580FAE}" dt="2019-10-22T01:09:28.840" v="3342" actId="20577"/>
        <pc:sldMkLst>
          <pc:docMk/>
          <pc:sldMk cId="15547075" sldId="256"/>
        </pc:sldMkLst>
        <pc:spChg chg="mod">
          <ac:chgData name="Kolasani, Lakshmana Babu" userId="cd9931e0-795a-4664-82e7-d1d16c8d24f0" providerId="ADAL" clId="{8419602A-B039-F242-9307-AF4007580FAE}" dt="2019-10-22T01:09:28.840" v="3342" actId="20577"/>
          <ac:spMkLst>
            <pc:docMk/>
            <pc:sldMk cId="15547075" sldId="256"/>
            <ac:spMk id="2" creationId="{ABE7E819-113E-6943-954A-14AD7BFC8142}"/>
          </ac:spMkLst>
        </pc:spChg>
        <pc:spChg chg="mod">
          <ac:chgData name="Kolasani, Lakshmana Babu" userId="cd9931e0-795a-4664-82e7-d1d16c8d24f0" providerId="ADAL" clId="{8419602A-B039-F242-9307-AF4007580FAE}" dt="2019-10-22T00:34:18.663" v="2327" actId="207"/>
          <ac:spMkLst>
            <pc:docMk/>
            <pc:sldMk cId="15547075" sldId="256"/>
            <ac:spMk id="3" creationId="{509CFAE7-02B0-0A4A-89D2-D66596B90CF1}"/>
          </ac:spMkLst>
        </pc:spChg>
        <pc:spChg chg="add del mod">
          <ac:chgData name="Kolasani, Lakshmana Babu" userId="cd9931e0-795a-4664-82e7-d1d16c8d24f0" providerId="ADAL" clId="{8419602A-B039-F242-9307-AF4007580FAE}" dt="2019-10-21T20:36:02.276" v="1498" actId="478"/>
          <ac:spMkLst>
            <pc:docMk/>
            <pc:sldMk cId="15547075" sldId="256"/>
            <ac:spMk id="5" creationId="{11B9D0D0-50F5-924E-9A72-B1C6E257A2E0}"/>
          </ac:spMkLst>
        </pc:spChg>
        <pc:picChg chg="mod">
          <ac:chgData name="Kolasani, Lakshmana Babu" userId="cd9931e0-795a-4664-82e7-d1d16c8d24f0" providerId="ADAL" clId="{8419602A-B039-F242-9307-AF4007580FAE}" dt="2019-10-22T00:33:25.172" v="2324"/>
          <ac:picMkLst>
            <pc:docMk/>
            <pc:sldMk cId="15547075" sldId="256"/>
            <ac:picMk id="4" creationId="{27BE6015-08E7-46DA-AC8E-313113C48C78}"/>
          </ac:picMkLst>
        </pc:picChg>
      </pc:sldChg>
      <pc:sldChg chg="modSp del ord">
        <pc:chgData name="Kolasani, Lakshmana Babu" userId="cd9931e0-795a-4664-82e7-d1d16c8d24f0" providerId="ADAL" clId="{8419602A-B039-F242-9307-AF4007580FAE}" dt="2019-10-22T00:30:01.987" v="2299" actId="2696"/>
        <pc:sldMkLst>
          <pc:docMk/>
          <pc:sldMk cId="4041239508" sldId="257"/>
        </pc:sldMkLst>
        <pc:spChg chg="mod">
          <ac:chgData name="Kolasani, Lakshmana Babu" userId="cd9931e0-795a-4664-82e7-d1d16c8d24f0" providerId="ADAL" clId="{8419602A-B039-F242-9307-AF4007580FAE}" dt="2019-10-21T22:27:58.585" v="1788" actId="20577"/>
          <ac:spMkLst>
            <pc:docMk/>
            <pc:sldMk cId="4041239508" sldId="257"/>
            <ac:spMk id="2" creationId="{89AD8152-F9ED-2340-996E-E2869EA42C1D}"/>
          </ac:spMkLst>
        </pc:spChg>
        <pc:spChg chg="mod">
          <ac:chgData name="Kolasani, Lakshmana Babu" userId="cd9931e0-795a-4664-82e7-d1d16c8d24f0" providerId="ADAL" clId="{8419602A-B039-F242-9307-AF4007580FAE}" dt="2019-10-22T00:20:49.641" v="1971" actId="20577"/>
          <ac:spMkLst>
            <pc:docMk/>
            <pc:sldMk cId="4041239508" sldId="257"/>
            <ac:spMk id="3" creationId="{8BAB245A-8BCA-A64F-8D9B-4B801661BAE9}"/>
          </ac:spMkLst>
        </pc:spChg>
      </pc:sldChg>
      <pc:sldChg chg="addSp delSp modSp add">
        <pc:chgData name="Kolasani, Lakshmana Babu" userId="cd9931e0-795a-4664-82e7-d1d16c8d24f0" providerId="ADAL" clId="{8419602A-B039-F242-9307-AF4007580FAE}" dt="2019-10-21T20:27:24.217" v="1344" actId="1076"/>
        <pc:sldMkLst>
          <pc:docMk/>
          <pc:sldMk cId="1506554776" sldId="258"/>
        </pc:sldMkLst>
        <pc:spChg chg="mod">
          <ac:chgData name="Kolasani, Lakshmana Babu" userId="cd9931e0-795a-4664-82e7-d1d16c8d24f0" providerId="ADAL" clId="{8419602A-B039-F242-9307-AF4007580FAE}" dt="2019-10-21T20:27:09.318" v="1341" actId="1076"/>
          <ac:spMkLst>
            <pc:docMk/>
            <pc:sldMk cId="1506554776" sldId="258"/>
            <ac:spMk id="2" creationId="{7D7C7F3F-6336-DE4F-B82A-5D719AC7F39C}"/>
          </ac:spMkLst>
        </pc:spChg>
        <pc:spChg chg="del">
          <ac:chgData name="Kolasani, Lakshmana Babu" userId="cd9931e0-795a-4664-82e7-d1d16c8d24f0" providerId="ADAL" clId="{8419602A-B039-F242-9307-AF4007580FAE}" dt="2019-10-21T20:25:49.983" v="1314" actId="931"/>
          <ac:spMkLst>
            <pc:docMk/>
            <pc:sldMk cId="1506554776" sldId="258"/>
            <ac:spMk id="3" creationId="{B58E35D6-DF6D-D945-8D61-798010CCE528}"/>
          </ac:spMkLst>
        </pc:spChg>
        <pc:picChg chg="add mod">
          <ac:chgData name="Kolasani, Lakshmana Babu" userId="cd9931e0-795a-4664-82e7-d1d16c8d24f0" providerId="ADAL" clId="{8419602A-B039-F242-9307-AF4007580FAE}" dt="2019-10-21T20:27:24.217" v="1344" actId="1076"/>
          <ac:picMkLst>
            <pc:docMk/>
            <pc:sldMk cId="1506554776" sldId="258"/>
            <ac:picMk id="5" creationId="{7D663BAF-6501-B947-B4EC-009B5157CD4B}"/>
          </ac:picMkLst>
        </pc:picChg>
      </pc:sldChg>
      <pc:sldChg chg="addSp modSp add ord">
        <pc:chgData name="Kolasani, Lakshmana Babu" userId="cd9931e0-795a-4664-82e7-d1d16c8d24f0" providerId="ADAL" clId="{8419602A-B039-F242-9307-AF4007580FAE}" dt="2019-10-22T01:07:27.787" v="3338" actId="20577"/>
        <pc:sldMkLst>
          <pc:docMk/>
          <pc:sldMk cId="853751670" sldId="259"/>
        </pc:sldMkLst>
        <pc:spChg chg="mod">
          <ac:chgData name="Kolasani, Lakshmana Babu" userId="cd9931e0-795a-4664-82e7-d1d16c8d24f0" providerId="ADAL" clId="{8419602A-B039-F242-9307-AF4007580FAE}" dt="2019-10-22T01:07:27.787" v="3338" actId="20577"/>
          <ac:spMkLst>
            <pc:docMk/>
            <pc:sldMk cId="853751670" sldId="259"/>
            <ac:spMk id="2" creationId="{89AD8152-F9ED-2340-996E-E2869EA42C1D}"/>
          </ac:spMkLst>
        </pc:spChg>
        <pc:spChg chg="mod">
          <ac:chgData name="Kolasani, Lakshmana Babu" userId="cd9931e0-795a-4664-82e7-d1d16c8d24f0" providerId="ADAL" clId="{8419602A-B039-F242-9307-AF4007580FAE}" dt="2019-10-22T01:04:25.380" v="3222" actId="255"/>
          <ac:spMkLst>
            <pc:docMk/>
            <pc:sldMk cId="853751670" sldId="259"/>
            <ac:spMk id="3" creationId="{8BAB245A-8BCA-A64F-8D9B-4B801661BAE9}"/>
          </ac:spMkLst>
        </pc:spChg>
        <pc:spChg chg="add mod">
          <ac:chgData name="Kolasani, Lakshmana Babu" userId="cd9931e0-795a-4664-82e7-d1d16c8d24f0" providerId="ADAL" clId="{8419602A-B039-F242-9307-AF4007580FAE}" dt="2019-10-22T01:06:49.003" v="3303" actId="20577"/>
          <ac:spMkLst>
            <pc:docMk/>
            <pc:sldMk cId="853751670" sldId="259"/>
            <ac:spMk id="4" creationId="{41C16731-FECC-1E49-8A52-A381AAD195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4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lakshmankolasani/" TargetMode="External"/><Relationship Id="rId5" Type="http://schemas.openxmlformats.org/officeDocument/2006/relationships/hyperlink" Target="https://github.com/lakshmankolasani/SpotifyChartsDataPreparation/blob/master/Spotify.py" TargetMode="External"/><Relationship Id="rId4" Type="http://schemas.openxmlformats.org/officeDocument/2006/relationships/hyperlink" Target="https://public.tableau.com/profile/lakshman#!/vizhome/SpotifyCharts10202019/SpotifyCha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E6015-08E7-46DA-AC8E-313113C48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6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E819-113E-6943-954A-14AD7BFC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544595"/>
            <a:ext cx="8652938" cy="300817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7300" b="1" i="0" dirty="0">
                <a:solidFill>
                  <a:srgbClr val="00D959"/>
                </a:solidFill>
                <a:latin typeface="Avenir" panose="02000503020000020003" pitchFamily="2" charset="0"/>
              </a:rPr>
            </a:br>
            <a:r>
              <a:rPr lang="en-US" sz="7300" b="1" i="0" dirty="0">
                <a:solidFill>
                  <a:srgbClr val="00D959"/>
                </a:solidFill>
                <a:latin typeface="Avenir" panose="02000503020000020003" pitchFamily="2" charset="0"/>
              </a:rPr>
              <a:t>Spotify</a:t>
            </a:r>
            <a:br>
              <a:rPr lang="en-US" sz="4800" b="1" i="0" dirty="0">
                <a:solidFill>
                  <a:srgbClr val="00D959"/>
                </a:solidFill>
                <a:latin typeface="Avenir" panose="02000503020000020003" pitchFamily="2" charset="0"/>
              </a:rPr>
            </a:br>
            <a:br>
              <a:rPr lang="en-US" sz="4800" b="1" i="0" dirty="0">
                <a:solidFill>
                  <a:srgbClr val="00D959"/>
                </a:solidFill>
                <a:latin typeface="Avenir" panose="02000503020000020003" pitchFamily="2" charset="0"/>
              </a:rPr>
            </a:br>
            <a:r>
              <a:rPr lang="en-US" sz="3800" i="0" dirty="0">
                <a:solidFill>
                  <a:schemeClr val="tx1"/>
                </a:solidFill>
                <a:latin typeface="Avenir" panose="02000503020000020003" pitchFamily="2" charset="0"/>
              </a:rPr>
              <a:t>Overview of </a:t>
            </a:r>
            <a:r>
              <a:rPr lang="en-US" sz="3800" i="0" dirty="0">
                <a:latin typeface="Avenir Book" panose="02000503020000020003" pitchFamily="2" charset="0"/>
              </a:rPr>
              <a:t>Top 10 Tracks from Global Charts</a:t>
            </a:r>
            <a:br>
              <a:rPr lang="en-US" sz="4800" i="0" dirty="0">
                <a:latin typeface="Avenir Book" panose="02000503020000020003" pitchFamily="2" charset="0"/>
              </a:rPr>
            </a:br>
            <a:br>
              <a:rPr lang="en-US" sz="4800" i="0" dirty="0">
                <a:latin typeface="Avenir Book" panose="02000503020000020003" pitchFamily="2" charset="0"/>
              </a:rPr>
            </a:br>
            <a:r>
              <a:rPr lang="en-US" sz="2000" i="0" dirty="0">
                <a:latin typeface="Avenir Book" panose="02000503020000020003" pitchFamily="2" charset="0"/>
              </a:rPr>
              <a:t>Dashboard Link –&gt; </a:t>
            </a:r>
            <a:r>
              <a:rPr lang="en-US" sz="2000" i="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br>
              <a:rPr lang="en-US" sz="2000" i="0" dirty="0">
                <a:latin typeface="Avenir Book" panose="02000503020000020003" pitchFamily="2" charset="0"/>
              </a:rPr>
            </a:br>
            <a:r>
              <a:rPr lang="en-US" sz="2000" i="0" dirty="0">
                <a:latin typeface="Avenir Book" panose="02000503020000020003" pitchFamily="2" charset="0"/>
              </a:rPr>
              <a:t>Data Preparation code </a:t>
            </a:r>
            <a:r>
              <a:rPr lang="en-US" sz="2000" i="0" dirty="0">
                <a:solidFill>
                  <a:srgbClr val="FFFFFF">
                    <a:lumMod val="85000"/>
                    <a:lumOff val="15000"/>
                  </a:srgbClr>
                </a:solidFill>
                <a:latin typeface="Avenir Book" panose="02000503020000020003" pitchFamily="2" charset="0"/>
              </a:rPr>
              <a:t>–&gt; </a:t>
            </a:r>
            <a:r>
              <a:rPr lang="en-US" sz="2000" i="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br>
              <a:rPr lang="en-US" sz="2000" i="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</a:br>
            <a:endParaRPr lang="en-US" sz="2400" i="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CFAE7-02B0-0A4A-89D2-D66596B90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5128054"/>
            <a:ext cx="8652938" cy="283673"/>
          </a:xfrm>
        </p:spPr>
        <p:txBody>
          <a:bodyPr>
            <a:noAutofit/>
          </a:bodyPr>
          <a:lstStyle/>
          <a:p>
            <a:pPr algn="r"/>
            <a:r>
              <a:rPr lang="en-US" sz="1600" dirty="0"/>
              <a:t>Author: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 Kolasani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54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7F3F-6336-DE4F-B82A-5D719AC7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8" y="462678"/>
            <a:ext cx="10058400" cy="383017"/>
          </a:xfrm>
        </p:spPr>
        <p:txBody>
          <a:bodyPr>
            <a:noAutofit/>
          </a:bodyPr>
          <a:lstStyle/>
          <a:p>
            <a:r>
              <a:rPr lang="en-US" sz="2800" dirty="0"/>
              <a:t>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63BAF-6501-B947-B4EC-009B5157C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435" y="845695"/>
            <a:ext cx="8067130" cy="5592431"/>
          </a:xfrm>
        </p:spPr>
      </p:pic>
    </p:spTree>
    <p:extLst>
      <p:ext uri="{BB962C8B-B14F-4D97-AF65-F5344CB8AC3E}">
        <p14:creationId xmlns:p14="http://schemas.microsoft.com/office/powerpoint/2010/main" val="15065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152-F9ED-2340-996E-E2869EA4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469557"/>
            <a:ext cx="10058400" cy="4324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245A-8BCA-A64F-8D9B-4B801661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982"/>
            <a:ext cx="10058400" cy="384962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Avenir Book" panose="02000503020000020003" pitchFamily="2" charset="0"/>
              </a:rPr>
              <a:t>Target audience for this Dashboard are assumed as Artists or Record Labels who would like to keep a tab on the top trending tracks and their audio features. </a:t>
            </a:r>
          </a:p>
          <a:p>
            <a:pPr algn="just"/>
            <a:r>
              <a:rPr lang="en-US" sz="2200" dirty="0">
                <a:latin typeface="Avenir Book" panose="02000503020000020003" pitchFamily="2" charset="0"/>
              </a:rPr>
              <a:t>The Interactive Dashboard shows list of top 10 Tracks, their audio features, 30 seconds song previews, and their trends over past 3 weeks.</a:t>
            </a:r>
          </a:p>
          <a:p>
            <a:pPr algn="just"/>
            <a:r>
              <a:rPr lang="en-US" sz="2200" dirty="0">
                <a:latin typeface="Avenir Book" panose="02000503020000020003" pitchFamily="2" charset="0"/>
              </a:rPr>
              <a:t>The Dashboard was designed with Data mined using </a:t>
            </a:r>
            <a:r>
              <a:rPr lang="en-US" sz="2200" i="1" dirty="0">
                <a:latin typeface="Avenir Book" panose="02000503020000020003" pitchFamily="2" charset="0"/>
              </a:rPr>
              <a:t>Spotipy,</a:t>
            </a:r>
            <a:r>
              <a:rPr lang="en-US" sz="2200" dirty="0">
                <a:latin typeface="Avenir Book" panose="02000503020000020003" pitchFamily="2" charset="0"/>
              </a:rPr>
              <a:t> a lightweight Python library for Spotify Web API, on 10/20/2019.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75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7244B5"/>
      </a:accent4>
      <a:accent5>
        <a:srgbClr val="AE4DC3"/>
      </a:accent5>
      <a:accent6>
        <a:srgbClr val="B13B96"/>
      </a:accent6>
      <a:hlink>
        <a:srgbClr val="C25B49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</vt:lpstr>
      <vt:lpstr>Avenir Book</vt:lpstr>
      <vt:lpstr>Garamond</vt:lpstr>
      <vt:lpstr>Goudy Old Style</vt:lpstr>
      <vt:lpstr>SavonVTI</vt:lpstr>
      <vt:lpstr> Spotify  Overview of Top 10 Tracks from Global Charts  Dashboard Link –&gt; Tableau Data Preparation code –&gt; GitHub </vt:lpstr>
      <vt:lpstr>Dashboard View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Top 10 Charts Visualization</dc:title>
  <dc:creator>Kolasani, Lakshmana Babu</dc:creator>
  <cp:lastModifiedBy>Kolasani, Lakshmana Babu</cp:lastModifiedBy>
  <cp:revision>4</cp:revision>
  <cp:lastPrinted>2019-10-22T01:08:09Z</cp:lastPrinted>
  <dcterms:created xsi:type="dcterms:W3CDTF">2019-10-21T19:38:26Z</dcterms:created>
  <dcterms:modified xsi:type="dcterms:W3CDTF">2019-10-22T18:40:46Z</dcterms:modified>
</cp:coreProperties>
</file>