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8" r:id="rId2"/>
    <p:sldId id="295" r:id="rId3"/>
    <p:sldId id="315" r:id="rId4"/>
    <p:sldId id="294" r:id="rId5"/>
    <p:sldId id="318" r:id="rId6"/>
    <p:sldId id="311" r:id="rId7"/>
    <p:sldId id="309" r:id="rId8"/>
    <p:sldId id="307" r:id="rId9"/>
    <p:sldId id="317" r:id="rId10"/>
    <p:sldId id="297" r:id="rId11"/>
    <p:sldId id="31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4803" autoAdjust="0"/>
  </p:normalViewPr>
  <p:slideViewPr>
    <p:cSldViewPr>
      <p:cViewPr varScale="1">
        <p:scale>
          <a:sx n="97" d="100"/>
          <a:sy n="97" d="100"/>
        </p:scale>
        <p:origin x="-1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8CF54-E32F-48EB-8788-AA26D4CB85D7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408-130A-48F1-8ACA-6506B651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9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540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199"/>
            <a:ext cx="6903575" cy="24626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Practice problems for normalization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					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612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 BCNF</a:t>
            </a:r>
            <a:endParaRPr lang="en-US" dirty="0">
              <a:solidFill>
                <a:srgbClr val="000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440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R = (A,B,C,D,E) with the following functional dependencies, S= {CE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A}.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Find all candidate keys.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key is {C,E}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key CE, we can do the following: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obtain 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and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we obtain 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AD.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(Contd..)</a:t>
            </a:r>
            <a:endParaRPr lang="en-US" dirty="0">
              <a:solidFill>
                <a:srgbClr val="000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R = (A,B,C,D,E) with  S = {CE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A}.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If the relation is not in BCNF, decompose it until it becomes BCNF. 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R is not in BCNF. </a:t>
            </a:r>
          </a:p>
          <a:p>
            <a:pPr>
              <a:lnSpc>
                <a:spcPct val="150000"/>
              </a:lnSpc>
              <a:buNone/>
            </a:pPr>
            <a:r>
              <a:rPr lang="en-US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Decomposes R into R1=(A,C) and R2=(B,C,D,E). 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Resulting R1 is in BCNF. R2 is not.</a:t>
            </a:r>
          </a:p>
          <a:p>
            <a:pPr>
              <a:lnSpc>
                <a:spcPct val="150000"/>
              </a:lnSpc>
              <a:buNone/>
            </a:pPr>
            <a:r>
              <a:rPr lang="en-US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R2 into, R21=(C,D,E) and R22=(B,D). 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Both relations are in BCNF.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Question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1: FD &amp; key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Autofit/>
          </a:bodyPr>
          <a:lstStyle/>
          <a:p>
            <a:pPr>
              <a:spcBef>
                <a:spcPts val="768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a relation R(A,B,C,D,E) with FD's, S={AB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CD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 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B}:</a:t>
            </a:r>
          </a:p>
          <a:p>
            <a:pPr>
              <a:spcBef>
                <a:spcPts val="768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Determine all the keys of relation R. </a:t>
            </a:r>
          </a:p>
          <a:p>
            <a:pPr>
              <a:spcBef>
                <a:spcPts val="768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 not list super keys that are not a minimal key.</a:t>
            </a:r>
          </a:p>
          <a:p>
            <a:pPr>
              <a:spcBef>
                <a:spcPts val="768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spcBef>
                <a:spcPts val="768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Keys: AB, AD, C</a:t>
            </a:r>
          </a:p>
          <a:p>
            <a:pPr>
              <a:spcBef>
                <a:spcPts val="768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key AB, we can do the following:</a:t>
            </a:r>
          </a:p>
          <a:p>
            <a:pPr lvl="1">
              <a:spcBef>
                <a:spcPts val="768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and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 we obtain AB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  <a:p>
            <a:pPr lvl="1">
              <a:spcBef>
                <a:spcPts val="768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and AB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D, we obtain AB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CD.</a:t>
            </a:r>
          </a:p>
          <a:p>
            <a:pPr lvl="1">
              <a:spcBef>
                <a:spcPts val="768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CD and CD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E, we obtain AB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E.</a:t>
            </a:r>
          </a:p>
          <a:p>
            <a:pPr>
              <a:spcBef>
                <a:spcPts val="768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Question 1 (Solution 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key AD, we can do the following:</a:t>
            </a:r>
          </a:p>
          <a:p>
            <a:pPr marL="76581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we can get 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AB.</a:t>
            </a:r>
          </a:p>
          <a:p>
            <a:pPr marL="76581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AB, we can obtain the rest of the attributes.</a:t>
            </a:r>
          </a:p>
          <a:p>
            <a:pPr marL="36576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key C, we can do the following:</a:t>
            </a:r>
          </a:p>
          <a:p>
            <a:pPr marL="76581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and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we obtained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AB.</a:t>
            </a:r>
          </a:p>
          <a:p>
            <a:pPr marL="76581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AB, we can obtain the rest of the attributes.</a:t>
            </a:r>
          </a:p>
          <a:p>
            <a:pPr marL="365760"/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Question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2: FD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3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R(A, B, C, D, E, F) with the following set  of FD’s :  S:{ 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BC, CD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 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 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CF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B}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Give an example of FD that follows from S and explain your answer.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 D is in the closure of AB. Because 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B and B D Thus AB  D is a valid FD that follows 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Question 2(Solution 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R(A, B, C, D, E, F) with the following set  of FD’s : S:{ 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BC, CD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 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 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CF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B}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Give an example of FD that does not follow from S and explain your answer.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C is not in the closure of B. B doesn’t uniquely identify C accordance to S. So, 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C is not valid accordance to 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3: BCNF</a:t>
            </a:r>
            <a:endParaRPr lang="en-US" dirty="0">
              <a:solidFill>
                <a:srgbClr val="000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4163"/>
          </a:xfrm>
        </p:spPr>
        <p:txBody>
          <a:bodyPr>
            <a:normAutofit/>
          </a:bodyPr>
          <a:lstStyle/>
          <a:p>
            <a:pPr marL="91440">
              <a:spcBef>
                <a:spcPts val="768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relation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(A, B, C) with a set of FDs </a:t>
            </a:r>
          </a:p>
          <a:p>
            <a:pPr marL="0" indent="0">
              <a:spcBef>
                <a:spcPts val="768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F={AB → C,   C→A}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768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determine whether R is in BCNF.</a:t>
            </a:r>
          </a:p>
          <a:p>
            <a:pPr marL="0" indent="0">
              <a:spcBef>
                <a:spcPts val="768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spcBef>
                <a:spcPts val="768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are AB and BC. </a:t>
            </a:r>
          </a:p>
          <a:p>
            <a:pPr marL="91440">
              <a:spcBef>
                <a:spcPts val="768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is not in BCNF since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hand side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768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a super key.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BCNF</a:t>
            </a:r>
            <a:endParaRPr lang="en-US" dirty="0">
              <a:solidFill>
                <a:srgbClr val="000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51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Consider the relation schema R(A, B, C, D, E) with FD’s,           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BCDE, C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 and 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. Decompose the relation till it follows BCNF .</a:t>
            </a:r>
          </a:p>
          <a:p>
            <a:pP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is not in BCNF because  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and CE is not a super key.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R: R1= {CEB}, R2={ACDE}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is in BCNF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is not in BCNF, because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and C is not a super key</a:t>
            </a:r>
          </a:p>
          <a:p>
            <a:pPr marL="0" inden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Decompose R2: R21= {C,D} ,  R22={A,C,E}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R1,R21,R22 are in BCNF.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3339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BCNF</a:t>
            </a:r>
            <a:endParaRPr lang="en-US" dirty="0">
              <a:solidFill>
                <a:srgbClr val="000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R=(A,B,C,D,E) with the following functional dependencies,  S= {BC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ADE, 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B}.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Find all candidate keys.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are {B,C} and {C,D}.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{B,C} is a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 get the key {C,D}: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from 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get B, with B and C we have BC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ADE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 smtClean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(Contd..)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R=(A,B,C,D,E) with the following functional dependencies,  S= {BC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ADE,D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B}.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Identify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or not R is in BCNF.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BCNF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D is not a super key which violates BCNF.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892</Words>
  <Application>Microsoft Macintosh PowerPoint</Application>
  <PresentationFormat>On-screen Show (4:3)</PresentationFormat>
  <Paragraphs>80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 540  Database Management Systems</vt:lpstr>
      <vt:lpstr>Question 1: FD &amp; key</vt:lpstr>
      <vt:lpstr>Question 1 (Solution Contd..)</vt:lpstr>
      <vt:lpstr>Question 2: FD</vt:lpstr>
      <vt:lpstr>Question 2(Solution Contd..)</vt:lpstr>
      <vt:lpstr>Question 3: BCNF</vt:lpstr>
      <vt:lpstr>Question 4: BCNF</vt:lpstr>
      <vt:lpstr>Question 5: BCNF</vt:lpstr>
      <vt:lpstr>Question 5 (Contd..)</vt:lpstr>
      <vt:lpstr>Question 6: BCNF</vt:lpstr>
      <vt:lpstr>Question 6 (Contd..)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on Normal Forms and FDs</dc:title>
  <dc:creator>Swathi</dc:creator>
  <cp:lastModifiedBy>Arash</cp:lastModifiedBy>
  <cp:revision>350</cp:revision>
  <dcterms:created xsi:type="dcterms:W3CDTF">2006-08-16T00:00:00Z</dcterms:created>
  <dcterms:modified xsi:type="dcterms:W3CDTF">2015-01-14T06:25:21Z</dcterms:modified>
</cp:coreProperties>
</file>