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820" r:id="rId2"/>
    <p:sldId id="818" r:id="rId3"/>
    <p:sldId id="844" r:id="rId4"/>
    <p:sldId id="845" r:id="rId5"/>
    <p:sldId id="843" r:id="rId6"/>
  </p:sldIdLst>
  <p:sldSz cx="9144000" cy="6858000" type="screen4x3"/>
  <p:notesSz cx="6858000" cy="9144000"/>
  <p:custShowLst>
    <p:custShow name="Custom Show 1" id="0">
      <p:sldLst/>
    </p:custShow>
    <p:custShow name="Custom Show 2" id="1">
      <p:sldLst/>
    </p:custShow>
  </p:custShowLst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51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00" y="1988800"/>
            <a:ext cx="8716962" cy="78105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Theme </a:t>
            </a:r>
            <a:r>
              <a:rPr lang="en-US" sz="4800" dirty="0"/>
              <a:t>5</a:t>
            </a:r>
            <a:r>
              <a:rPr lang="en-US" sz="4800" dirty="0" smtClean="0"/>
              <a:t>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Planning and Strategy</a:t>
            </a:r>
            <a:endParaRPr lang="en-US" sz="4800" dirty="0" smtClean="0"/>
          </a:p>
        </p:txBody>
      </p:sp>
      <p:pic>
        <p:nvPicPr>
          <p:cNvPr id="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0" y="260560"/>
            <a:ext cx="1008140" cy="12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1820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and Strategy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274:  “Three basic questions</a:t>
            </a:r>
            <a:br>
              <a:rPr lang="en-US" sz="3200" b="0" dirty="0" smtClean="0"/>
            </a:br>
            <a:r>
              <a:rPr lang="en-US" sz="3200" b="0" dirty="0" smtClean="0"/>
              <a:t>to ask about test strategy are ‘why</a:t>
            </a:r>
            <a:br>
              <a:rPr lang="en-US" sz="3200" b="0" dirty="0" smtClean="0"/>
            </a:br>
            <a:r>
              <a:rPr lang="en-US" sz="3200" b="0" dirty="0" smtClean="0"/>
              <a:t>bother?’, ‘who cares?’, and ‘how much?’”</a:t>
            </a:r>
            <a:endParaRPr lang="en-US" sz="32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Why is this testing being done?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Who is the customer for test results?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How much is needed?</a:t>
            </a:r>
            <a:endParaRPr lang="en-US" sz="24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64477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and Strategy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277:  “Design your test plan</a:t>
            </a:r>
            <a:br>
              <a:rPr lang="en-US" sz="3200" b="0" dirty="0" smtClean="0"/>
            </a:br>
            <a:r>
              <a:rPr lang="en-US" sz="3200" b="0" dirty="0" smtClean="0"/>
              <a:t>to fit your context”</a:t>
            </a:r>
            <a:endParaRPr lang="en-US" sz="32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539606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and Strategy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Lesson </a:t>
            </a:r>
            <a:r>
              <a:rPr lang="en-US" sz="3200" b="0" dirty="0" smtClean="0"/>
              <a:t>278:  “Use the test plan to</a:t>
            </a:r>
            <a:br>
              <a:rPr lang="en-US" sz="3200" b="0" dirty="0" smtClean="0"/>
            </a:br>
            <a:r>
              <a:rPr lang="en-US" sz="3200" b="0" dirty="0" smtClean="0"/>
              <a:t>express choices about strategy,</a:t>
            </a:r>
            <a:br>
              <a:rPr lang="en-US" sz="3200" b="0" dirty="0" smtClean="0"/>
            </a:br>
            <a:r>
              <a:rPr lang="en-US" sz="3200" b="0" dirty="0" smtClean="0"/>
              <a:t>logistics, and work products”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The test plan expresses goals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It is only valuable in that it helps organize and get testing done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Not useful in and of itself</a:t>
            </a:r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676218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and Strategy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64376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Lesson </a:t>
            </a:r>
            <a:r>
              <a:rPr lang="en-US" sz="3200" b="0" smtClean="0"/>
              <a:t>282:  </a:t>
            </a:r>
            <a:r>
              <a:rPr lang="en-US" sz="3200" b="0" dirty="0" smtClean="0"/>
              <a:t>“Your test strategy</a:t>
            </a:r>
            <a:br>
              <a:rPr lang="en-US" sz="3200" b="0" dirty="0" smtClean="0"/>
            </a:br>
            <a:r>
              <a:rPr lang="en-US" sz="3200" b="0" dirty="0" smtClean="0"/>
              <a:t>explains </a:t>
            </a:r>
            <a:r>
              <a:rPr lang="en-US" sz="3200" b="0" smtClean="0"/>
              <a:t>your testing”</a:t>
            </a:r>
            <a:endParaRPr lang="en-US" sz="32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Tests don’t exist in a vacuum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Need a rationale for “why these tests, not others”</a:t>
            </a:r>
          </a:p>
          <a:p>
            <a:pPr lvl="1" eaLnBrk="1" hangingPunct="1">
              <a:lnSpc>
                <a:spcPct val="83000"/>
              </a:lnSpc>
            </a:pPr>
            <a:endParaRPr lang="en-US" sz="2600" b="0" dirty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A test strategy serves that purpose</a:t>
            </a:r>
            <a:endParaRPr lang="en-US" sz="2400" b="0" dirty="0" smtClean="0"/>
          </a:p>
        </p:txBody>
      </p:sp>
      <p:pic>
        <p:nvPicPr>
          <p:cNvPr id="1026" name="Picture 2" descr="http://img1.imagesbn.com/p/9780471081128_p0_v1_s26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10" y="260560"/>
            <a:ext cx="1512210" cy="18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985799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14LessonsLearnedV_Package.prpkg&quot;/&gt;&lt;object type=&quot;2&quot; unique_id=&quot;11398&quot;&gt;&lt;object type=&quot;3&quot; unique_id=&quot;14978&quot;&gt;&lt;property id=&quot;20148&quot; value=&quot;5&quot;/&gt;&lt;property id=&quot;20300&quot; value=&quot;Slide 2 - &amp;quot;Planning and Strategy&amp;quot;&quot;/&gt;&lt;property id=&quot;20307&quot; value=&quot;818&quot;/&gt;&lt;/object&gt;&lt;object type=&quot;3&quot; unique_id=&quot;15024&quot;&gt;&lt;property id=&quot;20148&quot; value=&quot;5&quot;/&gt;&lt;property id=&quot;20300&quot; value=&quot;Slide 1 - &amp;quot;Theme 5: Planning and Strategy&amp;quot;&quot;/&gt;&lt;property id=&quot;20307&quot; value=&quot;820&quot;/&gt;&lt;/object&gt;&lt;object type=&quot;3&quot; unique_id=&quot;16335&quot;&gt;&lt;property id=&quot;20148&quot; value=&quot;5&quot;/&gt;&lt;property id=&quot;20300&quot; value=&quot;Slide 3 - &amp;quot;Planning and Strategy&amp;quot;&quot;/&gt;&lt;property id=&quot;20307&quot; value=&quot;844&quot;/&gt;&lt;/object&gt;&lt;object type=&quot;3&quot; unique_id=&quot;16336&quot;&gt;&lt;property id=&quot;20148&quot; value=&quot;5&quot;/&gt;&lt;property id=&quot;20300&quot; value=&quot;Slide 4 - &amp;quot;Planning and Strategy&amp;quot;&quot;/&gt;&lt;property id=&quot;20307&quot; value=&quot;845&quot;/&gt;&lt;/object&gt;&lt;object type=&quot;3&quot; unique_id=&quot;16337&quot;&gt;&lt;property id=&quot;20148&quot; value=&quot;5&quot;/&gt;&lt;property id=&quot;20300&quot; value=&quot;Slide 5 - &amp;quot;Planning and Strategy&amp;quot;&quot;/&gt;&lt;property id=&quot;20307&quot; value=&quot;843&quot;/&gt;&lt;/object&gt;&lt;/object&gt;&lt;object type=&quot;8&quot; unique_id=&quot;11510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552356864,C:\Users\Alex\Desktop\ecampus\Lesson14LessonsLearnedV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552356864,C:\Users\Alex\Desktop\ecampus\Lesson14LessonsLearnedV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3,552356864,C:\Users\Alex\Desktop\ecampus\Lesson14LessonsLearnedV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4,552356864,C:\Users\Alex\Desktop\ecampus\Lesson14LessonsLearnedV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5,552356864,C:\Users\Alex\Desktop\ecampus\Lesson14LessonsLearnedV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21851</TotalTime>
  <Words>46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2</vt:i4>
      </vt:variant>
    </vt:vector>
  </HeadingPairs>
  <TitlesOfParts>
    <vt:vector size="11" baseType="lpstr">
      <vt:lpstr>Arial</vt:lpstr>
      <vt:lpstr>Wingdings</vt:lpstr>
      <vt:lpstr>Times New Roman</vt:lpstr>
      <vt:lpstr>cmutemplate2</vt:lpstr>
      <vt:lpstr>Theme 5: Planning and Strategy</vt:lpstr>
      <vt:lpstr>Planning and Strategy</vt:lpstr>
      <vt:lpstr>Planning and Strategy</vt:lpstr>
      <vt:lpstr>Planning and Strategy</vt:lpstr>
      <vt:lpstr>Planning and Strategy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1244</cp:revision>
  <dcterms:created xsi:type="dcterms:W3CDTF">1601-01-01T00:00:00Z</dcterms:created>
  <dcterms:modified xsi:type="dcterms:W3CDTF">2013-02-20T22:57:44Z</dcterms:modified>
</cp:coreProperties>
</file>