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2" r:id="rId1"/>
  </p:sldMasterIdLst>
  <p:notesMasterIdLst>
    <p:notesMasterId r:id="rId15"/>
  </p:notesMasterIdLst>
  <p:handoutMasterIdLst>
    <p:handoutMasterId r:id="rId16"/>
  </p:handoutMasterIdLst>
  <p:sldIdLst>
    <p:sldId id="792" r:id="rId2"/>
    <p:sldId id="798" r:id="rId3"/>
    <p:sldId id="707" r:id="rId4"/>
    <p:sldId id="799" r:id="rId5"/>
    <p:sldId id="789" r:id="rId6"/>
    <p:sldId id="801" r:id="rId7"/>
    <p:sldId id="802" r:id="rId8"/>
    <p:sldId id="803" r:id="rId9"/>
    <p:sldId id="804" r:id="rId10"/>
    <p:sldId id="805" r:id="rId11"/>
    <p:sldId id="806" r:id="rId12"/>
    <p:sldId id="807" r:id="rId13"/>
    <p:sldId id="808" r:id="rId14"/>
  </p:sldIdLst>
  <p:sldSz cx="9144000" cy="6858000" type="screen4x3"/>
  <p:notesSz cx="6858000" cy="9144000"/>
  <p:embeddedFontLst>
    <p:embeddedFont>
      <p:font typeface="Lucida Console" pitchFamily="49" charset="0"/>
      <p:regular r:id="rId17"/>
    </p:embeddedFont>
  </p:embeddedFontLst>
  <p:custShowLst>
    <p:custShow name="Custom Show 1" id="0">
      <p:sldLst/>
    </p:custShow>
    <p:custShow name="Custom Show 2" id="1">
      <p:sldLst/>
    </p:custShow>
  </p:custShowLst>
  <p:custDataLst>
    <p:tags r:id="rId18"/>
  </p:custDataLst>
  <p:defaultTextStyle>
    <a:defPPr>
      <a:defRPr lang="en-US"/>
    </a:defPPr>
    <a:lvl1pPr algn="l" rtl="0" fontAlgn="base">
      <a:spcBef>
        <a:spcPct val="0"/>
      </a:spcBef>
      <a:spcAft>
        <a:spcPct val="0"/>
      </a:spcAft>
      <a:defRPr sz="1600" b="1" i="1" kern="1200">
        <a:solidFill>
          <a:schemeClr val="tx1"/>
        </a:solidFill>
        <a:latin typeface="Arial" charset="0"/>
        <a:ea typeface="+mn-ea"/>
        <a:cs typeface="Arial" charset="0"/>
      </a:defRPr>
    </a:lvl1pPr>
    <a:lvl2pPr marL="457200" algn="l" rtl="0" fontAlgn="base">
      <a:spcBef>
        <a:spcPct val="0"/>
      </a:spcBef>
      <a:spcAft>
        <a:spcPct val="0"/>
      </a:spcAft>
      <a:defRPr sz="1600" b="1" i="1" kern="1200">
        <a:solidFill>
          <a:schemeClr val="tx1"/>
        </a:solidFill>
        <a:latin typeface="Arial" charset="0"/>
        <a:ea typeface="+mn-ea"/>
        <a:cs typeface="Arial" charset="0"/>
      </a:defRPr>
    </a:lvl2pPr>
    <a:lvl3pPr marL="914400" algn="l" rtl="0" fontAlgn="base">
      <a:spcBef>
        <a:spcPct val="0"/>
      </a:spcBef>
      <a:spcAft>
        <a:spcPct val="0"/>
      </a:spcAft>
      <a:defRPr sz="1600" b="1" i="1" kern="1200">
        <a:solidFill>
          <a:schemeClr val="tx1"/>
        </a:solidFill>
        <a:latin typeface="Arial" charset="0"/>
        <a:ea typeface="+mn-ea"/>
        <a:cs typeface="Arial" charset="0"/>
      </a:defRPr>
    </a:lvl3pPr>
    <a:lvl4pPr marL="1371600" algn="l" rtl="0" fontAlgn="base">
      <a:spcBef>
        <a:spcPct val="0"/>
      </a:spcBef>
      <a:spcAft>
        <a:spcPct val="0"/>
      </a:spcAft>
      <a:defRPr sz="1600" b="1" i="1" kern="1200">
        <a:solidFill>
          <a:schemeClr val="tx1"/>
        </a:solidFill>
        <a:latin typeface="Arial" charset="0"/>
        <a:ea typeface="+mn-ea"/>
        <a:cs typeface="Arial" charset="0"/>
      </a:defRPr>
    </a:lvl4pPr>
    <a:lvl5pPr marL="1828800" algn="l" rtl="0" fontAlgn="base">
      <a:spcBef>
        <a:spcPct val="0"/>
      </a:spcBef>
      <a:spcAft>
        <a:spcPct val="0"/>
      </a:spcAft>
      <a:defRPr sz="1600" b="1" i="1" kern="1200">
        <a:solidFill>
          <a:schemeClr val="tx1"/>
        </a:solidFill>
        <a:latin typeface="Arial" charset="0"/>
        <a:ea typeface="+mn-ea"/>
        <a:cs typeface="Arial" charset="0"/>
      </a:defRPr>
    </a:lvl5pPr>
    <a:lvl6pPr marL="2286000" algn="l" defTabSz="914400" rtl="0" eaLnBrk="1" latinLnBrk="0" hangingPunct="1">
      <a:defRPr sz="1600" b="1" i="1" kern="1200">
        <a:solidFill>
          <a:schemeClr val="tx1"/>
        </a:solidFill>
        <a:latin typeface="Arial" charset="0"/>
        <a:ea typeface="+mn-ea"/>
        <a:cs typeface="Arial" charset="0"/>
      </a:defRPr>
    </a:lvl6pPr>
    <a:lvl7pPr marL="2743200" algn="l" defTabSz="914400" rtl="0" eaLnBrk="1" latinLnBrk="0" hangingPunct="1">
      <a:defRPr sz="1600" b="1" i="1" kern="1200">
        <a:solidFill>
          <a:schemeClr val="tx1"/>
        </a:solidFill>
        <a:latin typeface="Arial" charset="0"/>
        <a:ea typeface="+mn-ea"/>
        <a:cs typeface="Arial" charset="0"/>
      </a:defRPr>
    </a:lvl7pPr>
    <a:lvl8pPr marL="3200400" algn="l" defTabSz="914400" rtl="0" eaLnBrk="1" latinLnBrk="0" hangingPunct="1">
      <a:defRPr sz="1600" b="1" i="1" kern="1200">
        <a:solidFill>
          <a:schemeClr val="tx1"/>
        </a:solidFill>
        <a:latin typeface="Arial" charset="0"/>
        <a:ea typeface="+mn-ea"/>
        <a:cs typeface="Arial" charset="0"/>
      </a:defRPr>
    </a:lvl8pPr>
    <a:lvl9pPr marL="3657600" algn="l" defTabSz="914400" rtl="0" eaLnBrk="1" latinLnBrk="0" hangingPunct="1">
      <a:defRPr sz="1600" b="1" i="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CCECFF"/>
    <a:srgbClr val="008000"/>
    <a:srgbClr val="66CCFF"/>
    <a:srgbClr val="FFFF99"/>
    <a:srgbClr val="FFFF66"/>
    <a:srgbClr val="FFFF00"/>
    <a:srgbClr val="003399"/>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5" autoAdjust="0"/>
    <p:restoredTop sz="81432" autoAdjust="0"/>
  </p:normalViewPr>
  <p:slideViewPr>
    <p:cSldViewPr>
      <p:cViewPr varScale="1">
        <p:scale>
          <a:sx n="69" d="100"/>
          <a:sy n="69" d="100"/>
        </p:scale>
        <p:origin x="-628" y="-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1956" y="-108"/>
      </p:cViewPr>
      <p:guideLst>
        <p:guide orient="horz" pos="2880"/>
        <p:guide pos="2160"/>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3" Type="http://schemas.openxmlformats.org/officeDocument/2006/relationships/slide" Target="slides/slide6.xml"/><Relationship Id="rId7" Type="http://schemas.openxmlformats.org/officeDocument/2006/relationships/slide" Target="slides/slide10.xml"/><Relationship Id="rId2" Type="http://schemas.openxmlformats.org/officeDocument/2006/relationships/slide" Target="slides/slide5.xml"/><Relationship Id="rId1" Type="http://schemas.openxmlformats.org/officeDocument/2006/relationships/slide" Target="slides/slide3.xml"/><Relationship Id="rId6" Type="http://schemas.openxmlformats.org/officeDocument/2006/relationships/slide" Target="slides/slide9.xml"/><Relationship Id="rId5" Type="http://schemas.openxmlformats.org/officeDocument/2006/relationships/slide" Target="slides/slide8.xml"/><Relationship Id="rId10" Type="http://schemas.openxmlformats.org/officeDocument/2006/relationships/slide" Target="slides/slide13.xml"/><Relationship Id="rId4" Type="http://schemas.openxmlformats.org/officeDocument/2006/relationships/slide" Target="slides/slide7.xml"/><Relationship Id="rId9"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93000"/>
              </a:lnSpc>
              <a:spcBef>
                <a:spcPct val="50000"/>
              </a:spcBef>
              <a:buClr>
                <a:schemeClr val="hlink"/>
              </a:buClr>
              <a:buFont typeface="Wingdings" pitchFamily="2" charset="2"/>
              <a:buNone/>
              <a:defRPr sz="1200" i="0"/>
            </a:lvl1pPr>
          </a:lstStyle>
          <a:p>
            <a:pPr>
              <a:defRPr/>
            </a:pPr>
            <a:endParaRPr lang="en-US"/>
          </a:p>
        </p:txBody>
      </p:sp>
      <p:sp>
        <p:nvSpPr>
          <p:cNvPr id="512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93000"/>
              </a:lnSpc>
              <a:spcBef>
                <a:spcPct val="50000"/>
              </a:spcBef>
              <a:buClr>
                <a:schemeClr val="hlink"/>
              </a:buClr>
              <a:buFont typeface="Wingdings" pitchFamily="2" charset="2"/>
              <a:buNone/>
              <a:defRPr sz="1200" i="0"/>
            </a:lvl1pPr>
          </a:lstStyle>
          <a:p>
            <a:pPr>
              <a:defRPr/>
            </a:pPr>
            <a:endParaRPr lang="en-US"/>
          </a:p>
        </p:txBody>
      </p:sp>
      <p:sp>
        <p:nvSpPr>
          <p:cNvPr id="512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93000"/>
              </a:lnSpc>
              <a:spcBef>
                <a:spcPct val="50000"/>
              </a:spcBef>
              <a:buClr>
                <a:schemeClr val="hlink"/>
              </a:buClr>
              <a:buFont typeface="Wingdings" pitchFamily="2" charset="2"/>
              <a:buNone/>
              <a:defRPr sz="1200" i="0"/>
            </a:lvl1pPr>
          </a:lstStyle>
          <a:p>
            <a:pPr>
              <a:defRPr/>
            </a:pPr>
            <a:endParaRPr lang="en-US"/>
          </a:p>
        </p:txBody>
      </p:sp>
      <p:sp>
        <p:nvSpPr>
          <p:cNvPr id="512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93000"/>
              </a:lnSpc>
              <a:spcBef>
                <a:spcPct val="50000"/>
              </a:spcBef>
              <a:buClr>
                <a:schemeClr val="hlink"/>
              </a:buClr>
              <a:buFont typeface="Wingdings" pitchFamily="2" charset="2"/>
              <a:buNone/>
              <a:defRPr sz="1200" i="0"/>
            </a:lvl1pPr>
          </a:lstStyle>
          <a:p>
            <a:pPr>
              <a:defRPr/>
            </a:pPr>
            <a:fld id="{B455596C-3472-4C29-B15D-74EECEECED78}" type="slidenum">
              <a:rPr lang="en-US"/>
              <a:pPr>
                <a:defRPr/>
              </a:pPr>
              <a:t>‹#›</a:t>
            </a:fld>
            <a:endParaRPr lang="en-US"/>
          </a:p>
        </p:txBody>
      </p:sp>
    </p:spTree>
    <p:extLst>
      <p:ext uri="{BB962C8B-B14F-4D97-AF65-F5344CB8AC3E}">
        <p14:creationId xmlns:p14="http://schemas.microsoft.com/office/powerpoint/2010/main" val="1149939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b="0" i="0">
                <a:latin typeface="Times New Roman" pitchFamily="18" charset="0"/>
              </a:defRPr>
            </a:lvl1pPr>
          </a:lstStyle>
          <a:p>
            <a:pPr>
              <a:defRPr/>
            </a:pPr>
            <a:endParaRPr lang="en-US"/>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b="0" i="0">
                <a:latin typeface="Times New Roman" pitchFamily="18" charset="0"/>
              </a:defRPr>
            </a:lvl1pPr>
          </a:lstStyle>
          <a:p>
            <a:pPr>
              <a:defRPr/>
            </a:pPr>
            <a:endParaRPr lang="en-US"/>
          </a:p>
        </p:txBody>
      </p:sp>
      <p:sp>
        <p:nvSpPr>
          <p:cNvPr id="634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b="0" i="0">
                <a:latin typeface="Times New Roman" pitchFamily="18" charset="0"/>
              </a:defRPr>
            </a:lvl1pPr>
          </a:lstStyle>
          <a:p>
            <a:pPr>
              <a:defRPr/>
            </a:pPr>
            <a:endParaRPr lang="en-US"/>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b="0" i="0">
                <a:latin typeface="Times New Roman" pitchFamily="18" charset="0"/>
              </a:defRPr>
            </a:lvl1pPr>
          </a:lstStyle>
          <a:p>
            <a:pPr>
              <a:defRPr/>
            </a:pPr>
            <a:fld id="{EDD4004B-2AFA-4FC7-A60D-0D200C03C030}" type="slidenum">
              <a:rPr lang="en-US"/>
              <a:pPr>
                <a:defRPr/>
              </a:pPr>
              <a:t>‹#›</a:t>
            </a:fld>
            <a:endParaRPr lang="en-US"/>
          </a:p>
        </p:txBody>
      </p:sp>
    </p:spTree>
    <p:extLst>
      <p:ext uri="{BB962C8B-B14F-4D97-AF65-F5344CB8AC3E}">
        <p14:creationId xmlns:p14="http://schemas.microsoft.com/office/powerpoint/2010/main" val="28302589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auto">
          <a:xfrm>
            <a:off x="0" y="6642100"/>
            <a:ext cx="9144000" cy="215900"/>
          </a:xfrm>
          <a:prstGeom prst="rect">
            <a:avLst/>
          </a:prstGeom>
          <a:gradFill rotWithShape="0">
            <a:gsLst>
              <a:gs pos="0">
                <a:srgbClr val="2A6AB3">
                  <a:gamma/>
                  <a:shade val="37647"/>
                  <a:invGamma/>
                </a:srgbClr>
              </a:gs>
              <a:gs pos="100000">
                <a:srgbClr val="2A6AB3"/>
              </a:gs>
            </a:gsLst>
            <a:lin ang="0" scaled="1"/>
          </a:gradFill>
          <a:ln w="9525">
            <a:noFill/>
            <a:miter lim="800000"/>
            <a:headEnd/>
            <a:tailEnd/>
          </a:ln>
          <a:effectLst/>
        </p:spPr>
        <p:txBody>
          <a:bodyPr wrap="none" anchor="ctr"/>
          <a:lstStyle/>
          <a:p>
            <a:pPr algn="ctr">
              <a:spcBef>
                <a:spcPct val="20000"/>
              </a:spcBef>
              <a:buClr>
                <a:srgbClr val="52ADE7"/>
              </a:buClr>
              <a:buFont typeface="Wingdings" pitchFamily="2" charset="2"/>
              <a:buNone/>
              <a:defRPr/>
            </a:pPr>
            <a:endParaRPr lang="en-US" sz="3000" b="0" i="0"/>
          </a:p>
        </p:txBody>
      </p:sp>
      <p:sp>
        <p:nvSpPr>
          <p:cNvPr id="5" name="Text Box 5"/>
          <p:cNvSpPr txBox="1">
            <a:spLocks noChangeArrowheads="1"/>
          </p:cNvSpPr>
          <p:nvPr/>
        </p:nvSpPr>
        <p:spPr bwMode="auto">
          <a:xfrm>
            <a:off x="6197600" y="6643688"/>
            <a:ext cx="2452688" cy="228600"/>
          </a:xfrm>
          <a:prstGeom prst="rect">
            <a:avLst/>
          </a:prstGeom>
          <a:noFill/>
          <a:ln w="9525">
            <a:noFill/>
            <a:miter lim="800000"/>
            <a:headEnd/>
            <a:tailEnd/>
          </a:ln>
          <a:effectLst/>
        </p:spPr>
        <p:txBody>
          <a:bodyPr>
            <a:spAutoFit/>
          </a:bodyPr>
          <a:lstStyle/>
          <a:p>
            <a:pPr algn="r" eaLnBrk="0" hangingPunct="0">
              <a:spcBef>
                <a:spcPct val="50000"/>
              </a:spcBef>
              <a:defRPr/>
            </a:pPr>
            <a:r>
              <a:rPr lang="de-CH" sz="900" b="0" i="0">
                <a:solidFill>
                  <a:schemeClr val="bg1"/>
                </a:solidFill>
              </a:rPr>
              <a:t>22.9.2004</a:t>
            </a:r>
          </a:p>
        </p:txBody>
      </p:sp>
      <p:pic>
        <p:nvPicPr>
          <p:cNvPr id="6" name="Picture 6"/>
          <p:cNvPicPr>
            <a:picLocks noChangeAspect="1" noChangeArrowheads="1"/>
          </p:cNvPicPr>
          <p:nvPr/>
        </p:nvPicPr>
        <p:blipFill>
          <a:blip r:embed="rId2" cstate="print"/>
          <a:srcRect/>
          <a:stretch>
            <a:fillRect/>
          </a:stretch>
        </p:blipFill>
        <p:spPr bwMode="auto">
          <a:xfrm>
            <a:off x="0" y="4127500"/>
            <a:ext cx="9144000" cy="2513013"/>
          </a:xfrm>
          <a:prstGeom prst="rect">
            <a:avLst/>
          </a:prstGeom>
          <a:noFill/>
          <a:ln w="9525">
            <a:noFill/>
            <a:miter lim="800000"/>
            <a:headEnd/>
            <a:tailEnd/>
          </a:ln>
        </p:spPr>
      </p:pic>
      <p:sp>
        <p:nvSpPr>
          <p:cNvPr id="7" name="Rectangle 7"/>
          <p:cNvSpPr>
            <a:spLocks noChangeArrowheads="1"/>
          </p:cNvSpPr>
          <p:nvPr/>
        </p:nvSpPr>
        <p:spPr bwMode="auto">
          <a:xfrm>
            <a:off x="0" y="0"/>
            <a:ext cx="9144000" cy="215900"/>
          </a:xfrm>
          <a:prstGeom prst="rect">
            <a:avLst/>
          </a:prstGeom>
          <a:gradFill rotWithShape="0">
            <a:gsLst>
              <a:gs pos="0">
                <a:srgbClr val="2A6AB3"/>
              </a:gs>
              <a:gs pos="100000">
                <a:srgbClr val="2A6AB3">
                  <a:gamma/>
                  <a:shade val="45490"/>
                  <a:invGamma/>
                </a:srgbClr>
              </a:gs>
            </a:gsLst>
            <a:lin ang="0" scaled="1"/>
          </a:gradFill>
          <a:ln w="9525">
            <a:noFill/>
            <a:miter lim="800000"/>
            <a:headEnd/>
            <a:tailEnd/>
          </a:ln>
          <a:effectLst/>
        </p:spPr>
        <p:txBody>
          <a:bodyPr wrap="none" anchor="ctr"/>
          <a:lstStyle/>
          <a:p>
            <a:pPr>
              <a:spcBef>
                <a:spcPct val="50000"/>
              </a:spcBef>
              <a:defRPr/>
            </a:pPr>
            <a:endParaRPr lang="en-US"/>
          </a:p>
        </p:txBody>
      </p:sp>
      <p:pic>
        <p:nvPicPr>
          <p:cNvPr id="8" name="Picture 8" descr="Logo_ETH"/>
          <p:cNvPicPr>
            <a:picLocks noChangeAspect="1" noChangeArrowheads="1"/>
          </p:cNvPicPr>
          <p:nvPr/>
        </p:nvPicPr>
        <p:blipFill>
          <a:blip r:embed="rId3" cstate="print"/>
          <a:srcRect/>
          <a:stretch>
            <a:fillRect/>
          </a:stretch>
        </p:blipFill>
        <p:spPr bwMode="auto">
          <a:xfrm>
            <a:off x="539750" y="404813"/>
            <a:ext cx="1714500" cy="438150"/>
          </a:xfrm>
          <a:prstGeom prst="rect">
            <a:avLst/>
          </a:prstGeom>
          <a:noFill/>
          <a:ln w="9525">
            <a:noFill/>
            <a:miter lim="800000"/>
            <a:headEnd/>
            <a:tailEnd/>
          </a:ln>
        </p:spPr>
      </p:pic>
      <p:sp>
        <p:nvSpPr>
          <p:cNvPr id="9" name="Rectangle 9"/>
          <p:cNvSpPr>
            <a:spLocks noChangeArrowheads="1"/>
          </p:cNvSpPr>
          <p:nvPr userDrawn="1"/>
        </p:nvSpPr>
        <p:spPr bwMode="auto">
          <a:xfrm>
            <a:off x="7816850" y="6577013"/>
            <a:ext cx="606425" cy="225425"/>
          </a:xfrm>
          <a:prstGeom prst="rect">
            <a:avLst/>
          </a:prstGeom>
          <a:noFill/>
          <a:ln w="12700">
            <a:noFill/>
            <a:miter lim="800000"/>
            <a:headEnd/>
            <a:tailEnd/>
          </a:ln>
          <a:effectLst/>
        </p:spPr>
        <p:txBody>
          <a:bodyPr wrap="none" lIns="90343" tIns="44379" rIns="90343" bIns="44379">
            <a:spAutoFit/>
          </a:bodyPr>
          <a:lstStyle/>
          <a:p>
            <a:pPr algn="r" defTabSz="912813" eaLnBrk="0" hangingPunct="0">
              <a:defRPr/>
            </a:pPr>
            <a:r>
              <a:rPr lang="en-US" sz="900" b="0" i="0">
                <a:solidFill>
                  <a:schemeClr val="hlink"/>
                </a:solidFill>
              </a:rPr>
              <a:t>Slide </a:t>
            </a:r>
            <a:fld id="{6317799D-F266-493B-ABF2-8C28241EBC0F}" type="slidenum">
              <a:rPr lang="en-US" sz="900" b="0" i="0">
                <a:solidFill>
                  <a:schemeClr val="hlink"/>
                </a:solidFill>
              </a:rPr>
              <a:pPr algn="r" defTabSz="912813" eaLnBrk="0" hangingPunct="0">
                <a:defRPr/>
              </a:pPr>
              <a:t>‹#›</a:t>
            </a:fld>
            <a:endParaRPr lang="en-US" sz="900" b="0" i="0">
              <a:solidFill>
                <a:schemeClr val="hlink"/>
              </a:solidFill>
            </a:endParaRPr>
          </a:p>
        </p:txBody>
      </p:sp>
      <p:sp>
        <p:nvSpPr>
          <p:cNvPr id="870402" name="Rectangle 2"/>
          <p:cNvSpPr>
            <a:spLocks noGrp="1" noChangeArrowheads="1"/>
          </p:cNvSpPr>
          <p:nvPr>
            <p:ph type="subTitle" sz="quarter" idx="1"/>
          </p:nvPr>
        </p:nvSpPr>
        <p:spPr>
          <a:xfrm>
            <a:off x="1371600" y="2501900"/>
            <a:ext cx="6400800" cy="1503363"/>
          </a:xfrm>
        </p:spPr>
        <p:txBody>
          <a:bodyPr/>
          <a:lstStyle>
            <a:lvl1pPr marL="0" indent="0" algn="ctr">
              <a:buFont typeface="Wingdings" pitchFamily="2" charset="2"/>
              <a:buNone/>
              <a:defRPr/>
            </a:lvl1pPr>
          </a:lstStyle>
          <a:p>
            <a:r>
              <a:rPr lang="en-US"/>
              <a:t>Click to edit Master subtitle style</a:t>
            </a:r>
          </a:p>
        </p:txBody>
      </p:sp>
      <p:sp>
        <p:nvSpPr>
          <p:cNvPr id="870403" name="Rectangle 3"/>
          <p:cNvSpPr>
            <a:spLocks noGrp="1" noChangeArrowheads="1"/>
          </p:cNvSpPr>
          <p:nvPr>
            <p:ph type="ctrTitle" sz="quarter"/>
          </p:nvPr>
        </p:nvSpPr>
        <p:spPr>
          <a:xfrm>
            <a:off x="685800" y="917575"/>
            <a:ext cx="7772400" cy="1143000"/>
          </a:xfrm>
        </p:spPr>
        <p:txBody>
          <a:bodyPr lIns="92075" tIns="46038" rIns="92075" bIns="46038"/>
          <a:lstStyle>
            <a:lvl1pPr algn="ctr">
              <a:defRPr/>
            </a:lvl1pPr>
          </a:lstStyle>
          <a:p>
            <a:r>
              <a:rPr lang="en-US"/>
              <a:t>Click to edit Master title style</a:t>
            </a:r>
          </a:p>
        </p:txBody>
      </p:sp>
    </p:spTree>
  </p:cSld>
  <p:clrMapOvr>
    <a:masterClrMapping/>
  </p:clrMapOvr>
  <p:transition spd="med">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4813" y="247650"/>
            <a:ext cx="8716962" cy="7810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90513" y="1371600"/>
            <a:ext cx="4076700" cy="507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371600"/>
            <a:ext cx="4078287" cy="507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4813" y="247650"/>
            <a:ext cx="8716962" cy="7810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90513" y="1371600"/>
            <a:ext cx="4076700" cy="507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19613" y="1371600"/>
            <a:ext cx="4078287" cy="2460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19613" y="3984625"/>
            <a:ext cx="4078287" cy="2460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371600"/>
            <a:ext cx="40767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371600"/>
            <a:ext cx="4078287"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90513" y="1371600"/>
            <a:ext cx="8307387" cy="507365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7"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869380" name="Rectangle 4"/>
          <p:cNvSpPr>
            <a:spLocks noChangeArrowheads="1"/>
          </p:cNvSpPr>
          <p:nvPr/>
        </p:nvSpPr>
        <p:spPr bwMode="auto">
          <a:xfrm>
            <a:off x="0" y="6642100"/>
            <a:ext cx="9144000" cy="215900"/>
          </a:xfrm>
          <a:prstGeom prst="rect">
            <a:avLst/>
          </a:prstGeom>
          <a:gradFill rotWithShape="0">
            <a:gsLst>
              <a:gs pos="0">
                <a:srgbClr val="2A6AB3">
                  <a:gamma/>
                  <a:shade val="37647"/>
                  <a:invGamma/>
                </a:srgbClr>
              </a:gs>
              <a:gs pos="100000">
                <a:srgbClr val="2A6AB3"/>
              </a:gs>
            </a:gsLst>
            <a:lin ang="0" scaled="1"/>
          </a:gradFill>
          <a:ln w="9525">
            <a:noFill/>
            <a:miter lim="800000"/>
            <a:headEnd/>
            <a:tailEnd/>
          </a:ln>
          <a:effectLst/>
        </p:spPr>
        <p:txBody>
          <a:bodyPr wrap="none" anchor="ctr"/>
          <a:lstStyle/>
          <a:p>
            <a:pPr algn="ctr">
              <a:spcBef>
                <a:spcPct val="20000"/>
              </a:spcBef>
              <a:buClr>
                <a:srgbClr val="52ADE7"/>
              </a:buClr>
              <a:buFont typeface="Wingdings" pitchFamily="2" charset="2"/>
              <a:buNone/>
              <a:defRPr/>
            </a:pPr>
            <a:endParaRPr lang="en-US" sz="3000" b="0" i="0"/>
          </a:p>
        </p:txBody>
      </p:sp>
      <p:sp>
        <p:nvSpPr>
          <p:cNvPr id="869383" name="Text Box 7"/>
          <p:cNvSpPr txBox="1">
            <a:spLocks noChangeArrowheads="1"/>
          </p:cNvSpPr>
          <p:nvPr/>
        </p:nvSpPr>
        <p:spPr bwMode="auto">
          <a:xfrm>
            <a:off x="6156325" y="6643688"/>
            <a:ext cx="2452688" cy="214312"/>
          </a:xfrm>
          <a:prstGeom prst="rect">
            <a:avLst/>
          </a:prstGeom>
          <a:noFill/>
          <a:ln w="9525">
            <a:noFill/>
            <a:miter lim="800000"/>
            <a:headEnd/>
            <a:tailEnd/>
          </a:ln>
          <a:effectLst/>
        </p:spPr>
        <p:txBody>
          <a:bodyPr>
            <a:spAutoFit/>
          </a:bodyPr>
          <a:lstStyle/>
          <a:p>
            <a:pPr algn="r" eaLnBrk="0" hangingPunct="0">
              <a:spcBef>
                <a:spcPct val="50000"/>
              </a:spcBef>
              <a:defRPr/>
            </a:pPr>
            <a:fld id="{4CAC24A0-1A72-446B-9987-25A40D10D74C}" type="slidenum">
              <a:rPr lang="de-CH" sz="800" b="0" i="0">
                <a:solidFill>
                  <a:schemeClr val="bg1"/>
                </a:solidFill>
              </a:rPr>
              <a:pPr algn="r" eaLnBrk="0" hangingPunct="0">
                <a:spcBef>
                  <a:spcPct val="50000"/>
                </a:spcBef>
                <a:defRPr/>
              </a:pPr>
              <a:t>‹#›</a:t>
            </a:fld>
            <a:endParaRPr lang="de-CH" sz="800" b="0" i="0">
              <a:solidFill>
                <a:schemeClr val="bg1"/>
              </a:solidFill>
            </a:endParaRPr>
          </a:p>
        </p:txBody>
      </p:sp>
      <p:sp>
        <p:nvSpPr>
          <p:cNvPr id="869384" name="Rectangle 8"/>
          <p:cNvSpPr>
            <a:spLocks noChangeArrowheads="1"/>
          </p:cNvSpPr>
          <p:nvPr/>
        </p:nvSpPr>
        <p:spPr bwMode="auto">
          <a:xfrm>
            <a:off x="0" y="0"/>
            <a:ext cx="9144000" cy="76200"/>
          </a:xfrm>
          <a:prstGeom prst="rect">
            <a:avLst/>
          </a:prstGeom>
          <a:gradFill rotWithShape="0">
            <a:gsLst>
              <a:gs pos="0">
                <a:srgbClr val="2A6AB3"/>
              </a:gs>
              <a:gs pos="100000">
                <a:srgbClr val="2A6AB3">
                  <a:gamma/>
                  <a:shade val="45490"/>
                  <a:invGamma/>
                </a:srgbClr>
              </a:gs>
            </a:gsLst>
            <a:lin ang="0" scaled="1"/>
          </a:gradFill>
          <a:ln w="9525">
            <a:noFill/>
            <a:miter lim="800000"/>
            <a:headEnd/>
            <a:tailEnd/>
          </a:ln>
          <a:effectLst/>
        </p:spPr>
        <p:txBody>
          <a:bodyPr wrap="none" anchor="ct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749"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transition spd="med">
    <p:cut/>
  </p:transition>
  <p:timing>
    <p:tnLst>
      <p:par>
        <p:cTn id="1" dur="indefinite" restart="never" nodeType="tmRoot"/>
      </p:par>
    </p:tnLst>
  </p:timing>
  <p:txStyles>
    <p:titleStyle>
      <a:lvl1pPr algn="l" rtl="0" eaLnBrk="0" fontAlgn="base" hangingPunct="0">
        <a:lnSpc>
          <a:spcPct val="87000"/>
        </a:lnSpc>
        <a:spcBef>
          <a:spcPct val="0"/>
        </a:spcBef>
        <a:spcAft>
          <a:spcPct val="0"/>
        </a:spcAft>
        <a:defRPr sz="3800" b="1">
          <a:solidFill>
            <a:srgbClr val="2A6AB3"/>
          </a:solidFill>
          <a:latin typeface="+mj-lt"/>
          <a:ea typeface="+mj-ea"/>
          <a:cs typeface="+mj-cs"/>
        </a:defRPr>
      </a:lvl1pPr>
      <a:lvl2pPr algn="l" rtl="0" eaLnBrk="0" fontAlgn="base" hangingPunct="0">
        <a:lnSpc>
          <a:spcPct val="87000"/>
        </a:lnSpc>
        <a:spcBef>
          <a:spcPct val="0"/>
        </a:spcBef>
        <a:spcAft>
          <a:spcPct val="0"/>
        </a:spcAft>
        <a:defRPr sz="3800" b="1">
          <a:solidFill>
            <a:srgbClr val="2A6AB3"/>
          </a:solidFill>
          <a:latin typeface="Arial" charset="0"/>
        </a:defRPr>
      </a:lvl2pPr>
      <a:lvl3pPr algn="l" rtl="0" eaLnBrk="0" fontAlgn="base" hangingPunct="0">
        <a:lnSpc>
          <a:spcPct val="87000"/>
        </a:lnSpc>
        <a:spcBef>
          <a:spcPct val="0"/>
        </a:spcBef>
        <a:spcAft>
          <a:spcPct val="0"/>
        </a:spcAft>
        <a:defRPr sz="3800" b="1">
          <a:solidFill>
            <a:srgbClr val="2A6AB3"/>
          </a:solidFill>
          <a:latin typeface="Arial" charset="0"/>
        </a:defRPr>
      </a:lvl3pPr>
      <a:lvl4pPr algn="l" rtl="0" eaLnBrk="0" fontAlgn="base" hangingPunct="0">
        <a:lnSpc>
          <a:spcPct val="87000"/>
        </a:lnSpc>
        <a:spcBef>
          <a:spcPct val="0"/>
        </a:spcBef>
        <a:spcAft>
          <a:spcPct val="0"/>
        </a:spcAft>
        <a:defRPr sz="3800" b="1">
          <a:solidFill>
            <a:srgbClr val="2A6AB3"/>
          </a:solidFill>
          <a:latin typeface="Arial" charset="0"/>
        </a:defRPr>
      </a:lvl4pPr>
      <a:lvl5pPr algn="l" rtl="0" eaLnBrk="0" fontAlgn="base" hangingPunct="0">
        <a:lnSpc>
          <a:spcPct val="87000"/>
        </a:lnSpc>
        <a:spcBef>
          <a:spcPct val="0"/>
        </a:spcBef>
        <a:spcAft>
          <a:spcPct val="0"/>
        </a:spcAft>
        <a:defRPr sz="3800" b="1">
          <a:solidFill>
            <a:srgbClr val="2A6AB3"/>
          </a:solidFill>
          <a:latin typeface="Arial" charset="0"/>
        </a:defRPr>
      </a:lvl5pPr>
      <a:lvl6pPr marL="457200" algn="l" rtl="0" fontAlgn="base">
        <a:lnSpc>
          <a:spcPct val="87000"/>
        </a:lnSpc>
        <a:spcBef>
          <a:spcPct val="0"/>
        </a:spcBef>
        <a:spcAft>
          <a:spcPct val="0"/>
        </a:spcAft>
        <a:defRPr sz="3800" b="1">
          <a:solidFill>
            <a:srgbClr val="2A6AB3"/>
          </a:solidFill>
          <a:latin typeface="Arial" charset="0"/>
        </a:defRPr>
      </a:lvl6pPr>
      <a:lvl7pPr marL="914400" algn="l" rtl="0" fontAlgn="base">
        <a:lnSpc>
          <a:spcPct val="87000"/>
        </a:lnSpc>
        <a:spcBef>
          <a:spcPct val="0"/>
        </a:spcBef>
        <a:spcAft>
          <a:spcPct val="0"/>
        </a:spcAft>
        <a:defRPr sz="3800" b="1">
          <a:solidFill>
            <a:srgbClr val="2A6AB3"/>
          </a:solidFill>
          <a:latin typeface="Arial" charset="0"/>
        </a:defRPr>
      </a:lvl7pPr>
      <a:lvl8pPr marL="1371600" algn="l" rtl="0" fontAlgn="base">
        <a:lnSpc>
          <a:spcPct val="87000"/>
        </a:lnSpc>
        <a:spcBef>
          <a:spcPct val="0"/>
        </a:spcBef>
        <a:spcAft>
          <a:spcPct val="0"/>
        </a:spcAft>
        <a:defRPr sz="3800" b="1">
          <a:solidFill>
            <a:srgbClr val="2A6AB3"/>
          </a:solidFill>
          <a:latin typeface="Arial" charset="0"/>
        </a:defRPr>
      </a:lvl8pPr>
      <a:lvl9pPr marL="1828800" algn="l" rtl="0" fontAlgn="base">
        <a:lnSpc>
          <a:spcPct val="87000"/>
        </a:lnSpc>
        <a:spcBef>
          <a:spcPct val="0"/>
        </a:spcBef>
        <a:spcAft>
          <a:spcPct val="0"/>
        </a:spcAft>
        <a:defRPr sz="3800" b="1">
          <a:solidFill>
            <a:srgbClr val="2A6AB3"/>
          </a:solidFill>
          <a:latin typeface="Arial" charset="0"/>
        </a:defRPr>
      </a:lvl9pPr>
    </p:titleStyle>
    <p:bodyStyle>
      <a:lvl1pPr marL="385763" indent="-385763" algn="l" rtl="0" eaLnBrk="0" fontAlgn="base" hangingPunct="0">
        <a:lnSpc>
          <a:spcPct val="93000"/>
        </a:lnSpc>
        <a:spcBef>
          <a:spcPct val="50000"/>
        </a:spcBef>
        <a:spcAft>
          <a:spcPct val="0"/>
        </a:spcAft>
        <a:buClr>
          <a:srgbClr val="2A6AB3"/>
        </a:buClr>
        <a:buFont typeface="Wingdings" pitchFamily="2" charset="2"/>
        <a:buChar char="l"/>
        <a:defRPr sz="2400" b="1">
          <a:solidFill>
            <a:schemeClr val="tx1"/>
          </a:solidFill>
          <a:latin typeface="+mn-lt"/>
          <a:ea typeface="+mn-ea"/>
          <a:cs typeface="+mn-cs"/>
        </a:defRPr>
      </a:lvl1pPr>
      <a:lvl2pPr marL="744538" indent="-244475" algn="l" rtl="0" eaLnBrk="0" fontAlgn="base" hangingPunct="0">
        <a:lnSpc>
          <a:spcPct val="87000"/>
        </a:lnSpc>
        <a:spcBef>
          <a:spcPct val="25000"/>
        </a:spcBef>
        <a:spcAft>
          <a:spcPct val="0"/>
        </a:spcAft>
        <a:buClr>
          <a:schemeClr val="accent2"/>
        </a:buClr>
        <a:buSzPct val="75000"/>
        <a:buChar char="•"/>
        <a:defRPr sz="2200" b="1">
          <a:solidFill>
            <a:schemeClr val="tx1"/>
          </a:solidFill>
          <a:latin typeface="+mn-lt"/>
        </a:defRPr>
      </a:lvl2pPr>
      <a:lvl3pPr marL="1146175" indent="-238125" algn="l" rtl="0" eaLnBrk="0" fontAlgn="base" hangingPunct="0">
        <a:lnSpc>
          <a:spcPct val="87000"/>
        </a:lnSpc>
        <a:spcBef>
          <a:spcPct val="10000"/>
        </a:spcBef>
        <a:spcAft>
          <a:spcPct val="0"/>
        </a:spcAft>
        <a:buClr>
          <a:schemeClr val="tx2"/>
        </a:buClr>
        <a:buSzPct val="68000"/>
        <a:buChar char="•"/>
        <a:defRPr sz="2000" b="1">
          <a:solidFill>
            <a:schemeClr val="tx1"/>
          </a:solidFill>
          <a:latin typeface="+mn-lt"/>
        </a:defRPr>
      </a:lvl3pPr>
      <a:lvl4pPr marL="2032000" indent="-228600" algn="l" rtl="0" eaLnBrk="0" fontAlgn="base" hangingPunct="0">
        <a:spcBef>
          <a:spcPct val="20000"/>
        </a:spcBef>
        <a:spcAft>
          <a:spcPct val="0"/>
        </a:spcAft>
        <a:buSzPct val="45000"/>
        <a:buChar char="•"/>
        <a:defRPr b="1">
          <a:solidFill>
            <a:schemeClr val="tx1"/>
          </a:solidFill>
          <a:latin typeface="+mn-lt"/>
        </a:defRPr>
      </a:lvl4pPr>
      <a:lvl5pPr marL="2451100" indent="-228600" algn="l" rtl="0" eaLnBrk="0" fontAlgn="base" hangingPunct="0">
        <a:spcBef>
          <a:spcPct val="20000"/>
        </a:spcBef>
        <a:spcAft>
          <a:spcPct val="0"/>
        </a:spcAft>
        <a:buChar char="•"/>
        <a:defRPr sz="2000">
          <a:solidFill>
            <a:schemeClr val="tx1"/>
          </a:solidFill>
          <a:latin typeface="Times New Roman" pitchFamily="18" charset="0"/>
        </a:defRPr>
      </a:lvl5pPr>
      <a:lvl6pPr marL="2908300" indent="-228600" algn="l" rtl="0" fontAlgn="base">
        <a:spcBef>
          <a:spcPct val="20000"/>
        </a:spcBef>
        <a:spcAft>
          <a:spcPct val="0"/>
        </a:spcAft>
        <a:buChar char="•"/>
        <a:defRPr sz="2000">
          <a:solidFill>
            <a:schemeClr val="tx1"/>
          </a:solidFill>
          <a:latin typeface="Times New Roman" pitchFamily="18" charset="0"/>
        </a:defRPr>
      </a:lvl6pPr>
      <a:lvl7pPr marL="3365500" indent="-228600" algn="l" rtl="0" fontAlgn="base">
        <a:spcBef>
          <a:spcPct val="20000"/>
        </a:spcBef>
        <a:spcAft>
          <a:spcPct val="0"/>
        </a:spcAft>
        <a:buChar char="•"/>
        <a:defRPr sz="2000">
          <a:solidFill>
            <a:schemeClr val="tx1"/>
          </a:solidFill>
          <a:latin typeface="Times New Roman" pitchFamily="18" charset="0"/>
        </a:defRPr>
      </a:lvl7pPr>
      <a:lvl8pPr marL="3822700" indent="-228600" algn="l" rtl="0" fontAlgn="base">
        <a:spcBef>
          <a:spcPct val="20000"/>
        </a:spcBef>
        <a:spcAft>
          <a:spcPct val="0"/>
        </a:spcAft>
        <a:buChar char="•"/>
        <a:defRPr sz="2000">
          <a:solidFill>
            <a:schemeClr val="tx1"/>
          </a:solidFill>
          <a:latin typeface="Times New Roman" pitchFamily="18" charset="0"/>
        </a:defRPr>
      </a:lvl8pPr>
      <a:lvl9pPr marL="42799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sz="half" idx="1"/>
          </p:nvPr>
        </p:nvSpPr>
        <p:spPr>
          <a:xfrm>
            <a:off x="290513" y="1268413"/>
            <a:ext cx="8472487" cy="5256212"/>
          </a:xfrm>
        </p:spPr>
        <p:txBody>
          <a:bodyPr/>
          <a:lstStyle/>
          <a:p>
            <a:pPr lvl="1" eaLnBrk="1" hangingPunct="1">
              <a:lnSpc>
                <a:spcPct val="83000"/>
              </a:lnSpc>
              <a:buNone/>
            </a:pPr>
            <a:r>
              <a:rPr lang="en-US" sz="2400" dirty="0" smtClean="0"/>
              <a:t>You are given a library, </a:t>
            </a:r>
            <a:r>
              <a:rPr lang="en-US" sz="2400" dirty="0" err="1" smtClean="0"/>
              <a:t>container.o</a:t>
            </a:r>
            <a:r>
              <a:rPr lang="en-US" sz="2400" dirty="0" smtClean="0"/>
              <a:t> and the following .h </a:t>
            </a:r>
            <a:r>
              <a:rPr lang="en-US" sz="2400" smtClean="0"/>
              <a:t>file signatures:</a:t>
            </a:r>
            <a:endParaRPr lang="en-US" sz="2400" dirty="0" smtClean="0"/>
          </a:p>
          <a:p>
            <a:pPr lvl="1" eaLnBrk="1" hangingPunct="1">
              <a:lnSpc>
                <a:spcPct val="83000"/>
              </a:lnSpc>
              <a:buNone/>
            </a:pPr>
            <a:r>
              <a:rPr lang="en-US" sz="1400" dirty="0" err="1" smtClean="0">
                <a:latin typeface="Lucida Console" pitchFamily="49" charset="0"/>
              </a:rPr>
              <a:t>int</a:t>
            </a:r>
            <a:r>
              <a:rPr lang="en-US" sz="1400" dirty="0" smtClean="0">
                <a:latin typeface="Lucida Console" pitchFamily="49" charset="0"/>
              </a:rPr>
              <a:t> put (</a:t>
            </a:r>
            <a:r>
              <a:rPr lang="en-US" sz="1400" dirty="0" err="1" smtClean="0">
                <a:latin typeface="Lucida Console" pitchFamily="49" charset="0"/>
              </a:rPr>
              <a:t>int</a:t>
            </a:r>
            <a:r>
              <a:rPr lang="en-US" sz="1400" dirty="0" smtClean="0">
                <a:latin typeface="Lucida Console" pitchFamily="49" charset="0"/>
              </a:rPr>
              <a:t> n, container* c); /* returns 1 and adds to c if n not in c, otherwise returns 0 */</a:t>
            </a:r>
          </a:p>
          <a:p>
            <a:pPr lvl="1" eaLnBrk="1" hangingPunct="1">
              <a:lnSpc>
                <a:spcPct val="83000"/>
              </a:lnSpc>
              <a:buNone/>
            </a:pPr>
            <a:r>
              <a:rPr lang="en-US" sz="1400" dirty="0" err="1" smtClean="0">
                <a:latin typeface="Lucida Console" pitchFamily="49" charset="0"/>
              </a:rPr>
              <a:t>i</a:t>
            </a:r>
            <a:r>
              <a:rPr lang="en-US" sz="1400" b="0" dirty="0" err="1" smtClean="0">
                <a:latin typeface="Lucida Console" pitchFamily="49" charset="0"/>
              </a:rPr>
              <a:t>nt</a:t>
            </a:r>
            <a:r>
              <a:rPr lang="en-US" sz="1400" b="0" dirty="0" smtClean="0">
                <a:latin typeface="Lucida Console" pitchFamily="49" charset="0"/>
              </a:rPr>
              <a:t> get (</a:t>
            </a:r>
            <a:r>
              <a:rPr lang="en-US" sz="1400" b="0" dirty="0" err="1" smtClean="0">
                <a:latin typeface="Lucida Console" pitchFamily="49" charset="0"/>
              </a:rPr>
              <a:t>int</a:t>
            </a:r>
            <a:r>
              <a:rPr lang="en-US" sz="1400" b="0" dirty="0" smtClean="0">
                <a:latin typeface="Lucida Console" pitchFamily="49" charset="0"/>
              </a:rPr>
              <a:t> n, container* c); /* returns 1 if n is in c, 0 otherwise */</a:t>
            </a:r>
          </a:p>
          <a:p>
            <a:pPr lvl="1" eaLnBrk="1" hangingPunct="1">
              <a:lnSpc>
                <a:spcPct val="83000"/>
              </a:lnSpc>
              <a:buNone/>
            </a:pPr>
            <a:r>
              <a:rPr lang="en-US" sz="1400" dirty="0" err="1" smtClean="0">
                <a:latin typeface="Lucida Console" pitchFamily="49" charset="0"/>
              </a:rPr>
              <a:t>int</a:t>
            </a:r>
            <a:r>
              <a:rPr lang="en-US" sz="1400" dirty="0" smtClean="0">
                <a:latin typeface="Lucida Console" pitchFamily="49" charset="0"/>
              </a:rPr>
              <a:t> remove (</a:t>
            </a:r>
            <a:r>
              <a:rPr lang="en-US" sz="1400" dirty="0" err="1" smtClean="0">
                <a:latin typeface="Lucida Console" pitchFamily="49" charset="0"/>
              </a:rPr>
              <a:t>int</a:t>
            </a:r>
            <a:r>
              <a:rPr lang="en-US" sz="1400" dirty="0" smtClean="0">
                <a:latin typeface="Lucida Console" pitchFamily="49" charset="0"/>
              </a:rPr>
              <a:t> n, container* c); /* returns 1 if n was in c; after return n is not in c! */</a:t>
            </a:r>
          </a:p>
          <a:p>
            <a:pPr lvl="1" eaLnBrk="1" hangingPunct="1">
              <a:lnSpc>
                <a:spcPct val="83000"/>
              </a:lnSpc>
              <a:buNone/>
            </a:pPr>
            <a:r>
              <a:rPr lang="en-US" sz="1400" dirty="0" smtClean="0">
                <a:latin typeface="Lucida Console" pitchFamily="49" charset="0"/>
              </a:rPr>
              <a:t>c</a:t>
            </a:r>
            <a:r>
              <a:rPr lang="en-US" sz="1400" b="0" dirty="0" smtClean="0">
                <a:latin typeface="Lucida Console" pitchFamily="49" charset="0"/>
              </a:rPr>
              <a:t>ontainer* </a:t>
            </a:r>
            <a:r>
              <a:rPr lang="en-US" sz="1400" b="0" dirty="0" err="1" smtClean="0">
                <a:latin typeface="Lucida Console" pitchFamily="49" charset="0"/>
              </a:rPr>
              <a:t>newContainer</a:t>
            </a:r>
            <a:r>
              <a:rPr lang="en-US" sz="1400" b="0" dirty="0" smtClean="0">
                <a:latin typeface="Lucida Console" pitchFamily="49" charset="0"/>
              </a:rPr>
              <a:t>(); /* returns a new container if memory avail */</a:t>
            </a:r>
          </a:p>
          <a:p>
            <a:pPr lvl="1" eaLnBrk="1" hangingPunct="1">
              <a:lnSpc>
                <a:spcPct val="83000"/>
              </a:lnSpc>
              <a:buNone/>
            </a:pPr>
            <a:endParaRPr lang="en-US" sz="1400" dirty="0" smtClean="0">
              <a:latin typeface="Lucida Console" pitchFamily="49" charset="0"/>
            </a:endParaRPr>
          </a:p>
          <a:p>
            <a:pPr lvl="1">
              <a:lnSpc>
                <a:spcPct val="83000"/>
              </a:lnSpc>
              <a:buNone/>
            </a:pPr>
            <a:r>
              <a:rPr lang="en-US" sz="1800" dirty="0" smtClean="0"/>
              <a:t>You don’t have source code, and the file isn’t compiled with debugging information. Attached is a note: “We would like to use this (it’s really fast) in our new system, but it needs to work well – a bug in this could be catastrophic.  Can you give me a plan/approach for thorough testing?  I don’t want to share our test generation code with the company that wrote this, and they won’t share source, but you can give them test cases.  The programmer behind this at Container Code Design, LLC, is pretty busy, so we’d like to make sure to get good turnaround from debugging.  Can I get a short white paper on this by this afternoon’s 2:35 project meeting?  I know it’s short notice, and you’re not really a test engineer, but we need something.</a:t>
            </a:r>
            <a:endParaRPr lang="en-US" sz="1400" b="0" dirty="0" smtClean="0">
              <a:latin typeface="Lucida Console" pitchFamily="49" charset="0"/>
            </a:endParaRPr>
          </a:p>
          <a:p>
            <a:pPr lvl="1" eaLnBrk="1" hangingPunct="1">
              <a:lnSpc>
                <a:spcPct val="83000"/>
              </a:lnSpc>
              <a:buNone/>
            </a:pPr>
            <a:endParaRPr lang="en-US" sz="1400" b="0" dirty="0" smtClean="0">
              <a:latin typeface="Lucida Console" pitchFamily="49" charset="0"/>
            </a:endParaRPr>
          </a:p>
          <a:p>
            <a:pPr eaLnBrk="1" hangingPunct="1">
              <a:lnSpc>
                <a:spcPct val="83000"/>
              </a:lnSpc>
              <a:buFont typeface="Wingdings" pitchFamily="2" charset="2"/>
              <a:buNone/>
            </a:pPr>
            <a:endParaRPr lang="en-US" sz="2800" dirty="0" smtClean="0"/>
          </a:p>
        </p:txBody>
      </p:sp>
      <p:sp>
        <p:nvSpPr>
          <p:cNvPr id="6149" name="Rectangle 2"/>
          <p:cNvSpPr>
            <a:spLocks noGrp="1" noChangeArrowheads="1"/>
          </p:cNvSpPr>
          <p:nvPr>
            <p:ph type="title"/>
          </p:nvPr>
        </p:nvSpPr>
        <p:spPr/>
        <p:txBody>
          <a:bodyPr/>
          <a:lstStyle/>
          <a:p>
            <a:pPr eaLnBrk="1" hangingPunct="1"/>
            <a:r>
              <a:rPr lang="en-US" dirty="0" smtClean="0"/>
              <a:t>Think-piece</a:t>
            </a:r>
          </a:p>
        </p:txBody>
      </p:sp>
      <p:sp>
        <p:nvSpPr>
          <p:cNvPr id="2" name="Oval 1"/>
          <p:cNvSpPr/>
          <p:nvPr/>
        </p:nvSpPr>
        <p:spPr bwMode="auto">
          <a:xfrm>
            <a:off x="2123660" y="5805330"/>
            <a:ext cx="576080" cy="576080"/>
          </a:xfrm>
          <a:prstGeom prst="ellipse">
            <a:avLst/>
          </a:prstGeom>
          <a:noFill/>
          <a:ln w="412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1" i="1" u="none" strike="noStrike" cap="none" normalizeH="0" baseline="0" smtClean="0">
              <a:ln>
                <a:noFill/>
              </a:ln>
              <a:solidFill>
                <a:schemeClr val="tx1"/>
              </a:solidFill>
              <a:effectLst/>
              <a:latin typeface="Arial" charset="0"/>
              <a:cs typeface="Arial" charset="0"/>
            </a:endParaRPr>
          </a:p>
        </p:txBody>
      </p:sp>
      <p:sp>
        <p:nvSpPr>
          <p:cNvPr id="3" name="TextBox 2"/>
          <p:cNvSpPr txBox="1"/>
          <p:nvPr/>
        </p:nvSpPr>
        <p:spPr>
          <a:xfrm>
            <a:off x="2831665" y="6042856"/>
            <a:ext cx="3315716" cy="338554"/>
          </a:xfrm>
          <a:prstGeom prst="rect">
            <a:avLst/>
          </a:prstGeom>
          <a:noFill/>
        </p:spPr>
        <p:txBody>
          <a:bodyPr wrap="none" rtlCol="0">
            <a:spAutoFit/>
          </a:bodyPr>
          <a:lstStyle/>
          <a:p>
            <a:r>
              <a:rPr lang="en-US" dirty="0" smtClean="0"/>
              <a:t>A bug!  Missing quotation mark!</a:t>
            </a:r>
            <a:endParaRPr lang="en-US" dirty="0"/>
          </a:p>
        </p:txBody>
      </p:sp>
    </p:spTree>
    <p:custDataLst>
      <p:tags r:id="rId1"/>
    </p:custData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Random Testing</a:t>
            </a:r>
            <a:endParaRPr lang="en-US" dirty="0" smtClean="0"/>
          </a:p>
        </p:txBody>
      </p:sp>
      <p:sp>
        <p:nvSpPr>
          <p:cNvPr id="4"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endParaRPr lang="en-US" sz="3200" b="0" dirty="0"/>
          </a:p>
          <a:p>
            <a:pPr eaLnBrk="1" hangingPunct="1">
              <a:lnSpc>
                <a:spcPct val="83000"/>
              </a:lnSpc>
            </a:pPr>
            <a:r>
              <a:rPr lang="en-US" sz="3200" b="0" dirty="0" smtClean="0"/>
              <a:t>Here’s an attempt:</a:t>
            </a:r>
          </a:p>
          <a:p>
            <a:pPr lvl="1" eaLnBrk="1" hangingPunct="1">
              <a:lnSpc>
                <a:spcPct val="83000"/>
              </a:lnSpc>
              <a:buFontTx/>
              <a:buNone/>
            </a:pPr>
            <a:endParaRPr lang="en-US" sz="1400" b="0" dirty="0" smtClean="0">
              <a:latin typeface="Lucida Console" pitchFamily="49" charset="0"/>
            </a:endParaRPr>
          </a:p>
          <a:p>
            <a:pPr lvl="1" eaLnBrk="1" hangingPunct="1">
              <a:lnSpc>
                <a:spcPct val="83000"/>
              </a:lnSpc>
              <a:buFontTx/>
              <a:buNone/>
            </a:pPr>
            <a:r>
              <a:rPr lang="en-US" sz="1400" b="0" dirty="0" smtClean="0">
                <a:latin typeface="Lucida Console" pitchFamily="49" charset="0"/>
              </a:rPr>
              <a:t>c </a:t>
            </a:r>
            <a:r>
              <a:rPr lang="en-US" sz="1400" b="0" dirty="0">
                <a:latin typeface="Lucida Console" pitchFamily="49" charset="0"/>
              </a:rPr>
              <a:t>= </a:t>
            </a:r>
            <a:r>
              <a:rPr lang="en-US" sz="1400" b="0" dirty="0" err="1">
                <a:latin typeface="Lucida Console" pitchFamily="49" charset="0"/>
              </a:rPr>
              <a:t>newContainer</a:t>
            </a:r>
            <a:r>
              <a:rPr lang="en-US" sz="1400" b="0" dirty="0">
                <a:latin typeface="Lucida Console" pitchFamily="49" charset="0"/>
              </a:rPr>
              <a:t>();</a:t>
            </a:r>
          </a:p>
          <a:p>
            <a:pPr lvl="1" eaLnBrk="1" hangingPunct="1">
              <a:lnSpc>
                <a:spcPct val="83000"/>
              </a:lnSpc>
              <a:buFontTx/>
              <a:buNone/>
            </a:pPr>
            <a:endParaRPr lang="en-US" sz="1400" b="0" dirty="0">
              <a:latin typeface="Lucida Console" pitchFamily="49" charset="0"/>
            </a:endParaRPr>
          </a:p>
          <a:p>
            <a:pPr lvl="1" eaLnBrk="1" hangingPunct="1">
              <a:lnSpc>
                <a:spcPct val="83000"/>
              </a:lnSpc>
              <a:buFontTx/>
              <a:buNone/>
            </a:pPr>
            <a:r>
              <a:rPr lang="en-US" sz="1400" b="0" dirty="0" smtClean="0">
                <a:latin typeface="Lucida Console" pitchFamily="49" charset="0"/>
              </a:rPr>
              <a:t>for (</a:t>
            </a:r>
            <a:r>
              <a:rPr lang="en-US" sz="1400" b="0" dirty="0" err="1" smtClean="0">
                <a:latin typeface="Lucida Console" pitchFamily="49" charset="0"/>
              </a:rPr>
              <a:t>int</a:t>
            </a:r>
            <a:r>
              <a:rPr lang="en-US" sz="1400" b="0" dirty="0" smtClean="0">
                <a:latin typeface="Lucida Console" pitchFamily="49" charset="0"/>
              </a:rPr>
              <a:t> </a:t>
            </a:r>
            <a:r>
              <a:rPr lang="en-US" sz="1400" b="0" dirty="0" err="1" smtClean="0">
                <a:latin typeface="Lucida Console" pitchFamily="49" charset="0"/>
              </a:rPr>
              <a:t>i</a:t>
            </a:r>
            <a:r>
              <a:rPr lang="en-US" sz="1400" b="0" dirty="0" smtClean="0">
                <a:latin typeface="Lucida Console" pitchFamily="49" charset="0"/>
              </a:rPr>
              <a:t> = 0; </a:t>
            </a:r>
            <a:r>
              <a:rPr lang="en-US" sz="1400" b="0" dirty="0" err="1" smtClean="0">
                <a:latin typeface="Lucida Console" pitchFamily="49" charset="0"/>
              </a:rPr>
              <a:t>i</a:t>
            </a:r>
            <a:r>
              <a:rPr lang="en-US" sz="1400" b="0" dirty="0" smtClean="0">
                <a:latin typeface="Lucida Console" pitchFamily="49" charset="0"/>
              </a:rPr>
              <a:t> &lt; NUM_TESTS; </a:t>
            </a:r>
            <a:r>
              <a:rPr lang="en-US" sz="1400" b="0" dirty="0" err="1" smtClean="0">
                <a:latin typeface="Lucida Console" pitchFamily="49" charset="0"/>
              </a:rPr>
              <a:t>i</a:t>
            </a:r>
            <a:r>
              <a:rPr lang="en-US" sz="1400" b="0" dirty="0" smtClean="0">
                <a:latin typeface="Lucida Console" pitchFamily="49" charset="0"/>
              </a:rPr>
              <a:t>++) {</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op = random(3);</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v = random(MAX_VALUE);</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if (op == 0)</a:t>
            </a:r>
          </a:p>
          <a:p>
            <a:pPr lvl="1" eaLnBrk="1" hangingPunct="1">
              <a:lnSpc>
                <a:spcPct val="83000"/>
              </a:lnSpc>
              <a:buFontTx/>
              <a:buNone/>
            </a:pPr>
            <a:r>
              <a:rPr lang="en-US" sz="1400" b="0" dirty="0" smtClean="0">
                <a:latin typeface="Lucida Console" pitchFamily="49" charset="0"/>
              </a:rPr>
              <a:t>   r1 </a:t>
            </a:r>
            <a:r>
              <a:rPr lang="en-US" sz="1400" b="0" dirty="0">
                <a:latin typeface="Lucida Console" pitchFamily="49" charset="0"/>
              </a:rPr>
              <a:t>= </a:t>
            </a:r>
            <a:r>
              <a:rPr lang="en-US" sz="1400" b="0" dirty="0" smtClean="0">
                <a:latin typeface="Lucida Console" pitchFamily="49" charset="0"/>
              </a:rPr>
              <a:t>put(</a:t>
            </a:r>
            <a:r>
              <a:rPr lang="en-US" sz="1400" b="0" dirty="0" err="1" smtClean="0">
                <a:latin typeface="Lucida Console" pitchFamily="49" charset="0"/>
              </a:rPr>
              <a:t>v,c</a:t>
            </a:r>
            <a:r>
              <a:rPr lang="en-US" sz="1400" b="0" dirty="0">
                <a:latin typeface="Lucida Console" pitchFamily="49" charset="0"/>
              </a:rPr>
              <a:t>);</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if (op == 1)</a:t>
            </a:r>
            <a:endParaRPr lang="en-US" sz="1400" b="0" dirty="0">
              <a:latin typeface="Lucida Console" pitchFamily="49" charset="0"/>
            </a:endParaRPr>
          </a:p>
          <a:p>
            <a:pPr lvl="1" eaLnBrk="1" hangingPunct="1">
              <a:lnSpc>
                <a:spcPct val="83000"/>
              </a:lnSpc>
              <a:buFontTx/>
              <a:buNone/>
            </a:pPr>
            <a:r>
              <a:rPr lang="en-US" sz="1400" b="0" dirty="0" smtClean="0">
                <a:latin typeface="Lucida Console" pitchFamily="49" charset="0"/>
              </a:rPr>
              <a:t>   r1 = get(</a:t>
            </a:r>
            <a:r>
              <a:rPr lang="en-US" sz="1400" b="0" dirty="0" err="1" smtClean="0">
                <a:latin typeface="Lucida Console" pitchFamily="49" charset="0"/>
              </a:rPr>
              <a:t>v,c</a:t>
            </a:r>
            <a:r>
              <a:rPr lang="en-US" sz="1400" b="0" dirty="0" smtClean="0">
                <a:latin typeface="Lucida Console" pitchFamily="49" charset="0"/>
              </a:rPr>
              <a:t>);</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if (op == 2)</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  r1 = remove(</a:t>
            </a:r>
            <a:r>
              <a:rPr lang="en-US" sz="1400" b="0" dirty="0" err="1" smtClean="0">
                <a:latin typeface="Lucida Console" pitchFamily="49" charset="0"/>
              </a:rPr>
              <a:t>v,c</a:t>
            </a:r>
            <a:r>
              <a:rPr lang="en-US" sz="1400" b="0" dirty="0" smtClean="0">
                <a:latin typeface="Lucida Console" pitchFamily="49" charset="0"/>
              </a:rPr>
              <a:t>);</a:t>
            </a:r>
          </a:p>
          <a:p>
            <a:pPr lvl="1" eaLnBrk="1" hangingPunct="1">
              <a:lnSpc>
                <a:spcPct val="83000"/>
              </a:lnSpc>
              <a:buFontTx/>
              <a:buNone/>
            </a:pPr>
            <a:r>
              <a:rPr lang="en-US" sz="1400" b="0" dirty="0">
                <a:latin typeface="Lucida Console" pitchFamily="49" charset="0"/>
              </a:rPr>
              <a:t>}</a:t>
            </a:r>
            <a:endParaRPr lang="en-US" sz="3200" b="0" dirty="0" smtClean="0"/>
          </a:p>
          <a:p>
            <a:pPr eaLnBrk="1" hangingPunct="1">
              <a:lnSpc>
                <a:spcPct val="83000"/>
              </a:lnSpc>
            </a:pPr>
            <a:endParaRPr lang="en-US" sz="3200" b="0" dirty="0"/>
          </a:p>
          <a:p>
            <a:pPr eaLnBrk="1" hangingPunct="1">
              <a:lnSpc>
                <a:spcPct val="83000"/>
              </a:lnSpc>
            </a:pPr>
            <a:endParaRPr lang="en-US" sz="2600" dirty="0" smtClean="0"/>
          </a:p>
        </p:txBody>
      </p:sp>
    </p:spTree>
    <p:custDataLst>
      <p:tags r:id="rId1"/>
    </p:custDataLst>
    <p:extLst>
      <p:ext uri="{BB962C8B-B14F-4D97-AF65-F5344CB8AC3E}">
        <p14:creationId xmlns:p14="http://schemas.microsoft.com/office/powerpoint/2010/main" val="1633635297"/>
      </p:ext>
    </p:extLst>
  </p:cSld>
  <p:clrMapOvr>
    <a:masterClrMapping/>
  </p:clrMapOvr>
  <p:transition spd="med">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Random Testing</a:t>
            </a:r>
            <a:endParaRPr lang="en-US" dirty="0" smtClean="0"/>
          </a:p>
        </p:txBody>
      </p:sp>
      <p:sp>
        <p:nvSpPr>
          <p:cNvPr id="4"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endParaRPr lang="en-US" sz="3200" b="0" dirty="0"/>
          </a:p>
          <a:p>
            <a:pPr eaLnBrk="1" hangingPunct="1">
              <a:lnSpc>
                <a:spcPct val="83000"/>
              </a:lnSpc>
            </a:pPr>
            <a:r>
              <a:rPr lang="en-US" sz="3200" b="0" dirty="0" smtClean="0"/>
              <a:t>What kind of bugs can this testing find?</a:t>
            </a:r>
          </a:p>
          <a:p>
            <a:pPr lvl="1" eaLnBrk="1" hangingPunct="1">
              <a:lnSpc>
                <a:spcPct val="83000"/>
              </a:lnSpc>
              <a:buFontTx/>
              <a:buNone/>
            </a:pPr>
            <a:endParaRPr lang="en-US" sz="1400" b="0" dirty="0" smtClean="0">
              <a:latin typeface="Lucida Console" pitchFamily="49" charset="0"/>
            </a:endParaRPr>
          </a:p>
          <a:p>
            <a:pPr lvl="1" eaLnBrk="1" hangingPunct="1">
              <a:lnSpc>
                <a:spcPct val="83000"/>
              </a:lnSpc>
              <a:buFontTx/>
              <a:buNone/>
            </a:pPr>
            <a:r>
              <a:rPr lang="en-US" sz="1400" b="0" dirty="0" smtClean="0">
                <a:latin typeface="Lucida Console" pitchFamily="49" charset="0"/>
              </a:rPr>
              <a:t>c </a:t>
            </a:r>
            <a:r>
              <a:rPr lang="en-US" sz="1400" b="0" dirty="0">
                <a:latin typeface="Lucida Console" pitchFamily="49" charset="0"/>
              </a:rPr>
              <a:t>= </a:t>
            </a:r>
            <a:r>
              <a:rPr lang="en-US" sz="1400" b="0" dirty="0" err="1">
                <a:latin typeface="Lucida Console" pitchFamily="49" charset="0"/>
              </a:rPr>
              <a:t>newContainer</a:t>
            </a:r>
            <a:r>
              <a:rPr lang="en-US" sz="1400" b="0" dirty="0">
                <a:latin typeface="Lucida Console" pitchFamily="49" charset="0"/>
              </a:rPr>
              <a:t>();</a:t>
            </a:r>
          </a:p>
          <a:p>
            <a:pPr lvl="1" eaLnBrk="1" hangingPunct="1">
              <a:lnSpc>
                <a:spcPct val="83000"/>
              </a:lnSpc>
              <a:buFontTx/>
              <a:buNone/>
            </a:pPr>
            <a:endParaRPr lang="en-US" sz="1400" b="0" dirty="0">
              <a:latin typeface="Lucida Console" pitchFamily="49" charset="0"/>
            </a:endParaRPr>
          </a:p>
          <a:p>
            <a:pPr lvl="1" eaLnBrk="1" hangingPunct="1">
              <a:lnSpc>
                <a:spcPct val="83000"/>
              </a:lnSpc>
              <a:buFontTx/>
              <a:buNone/>
            </a:pPr>
            <a:r>
              <a:rPr lang="en-US" sz="1400" b="0" dirty="0" smtClean="0">
                <a:latin typeface="Lucida Console" pitchFamily="49" charset="0"/>
              </a:rPr>
              <a:t>for (</a:t>
            </a:r>
            <a:r>
              <a:rPr lang="en-US" sz="1400" b="0" dirty="0" err="1" smtClean="0">
                <a:latin typeface="Lucida Console" pitchFamily="49" charset="0"/>
              </a:rPr>
              <a:t>int</a:t>
            </a:r>
            <a:r>
              <a:rPr lang="en-US" sz="1400" b="0" dirty="0" smtClean="0">
                <a:latin typeface="Lucida Console" pitchFamily="49" charset="0"/>
              </a:rPr>
              <a:t> </a:t>
            </a:r>
            <a:r>
              <a:rPr lang="en-US" sz="1400" b="0" dirty="0" err="1" smtClean="0">
                <a:latin typeface="Lucida Console" pitchFamily="49" charset="0"/>
              </a:rPr>
              <a:t>i</a:t>
            </a:r>
            <a:r>
              <a:rPr lang="en-US" sz="1400" b="0" dirty="0" smtClean="0">
                <a:latin typeface="Lucida Console" pitchFamily="49" charset="0"/>
              </a:rPr>
              <a:t> = 0; </a:t>
            </a:r>
            <a:r>
              <a:rPr lang="en-US" sz="1400" b="0" dirty="0" err="1" smtClean="0">
                <a:latin typeface="Lucida Console" pitchFamily="49" charset="0"/>
              </a:rPr>
              <a:t>i</a:t>
            </a:r>
            <a:r>
              <a:rPr lang="en-US" sz="1400" b="0" dirty="0" smtClean="0">
                <a:latin typeface="Lucida Console" pitchFamily="49" charset="0"/>
              </a:rPr>
              <a:t> &lt; NUM_TESTS; </a:t>
            </a:r>
            <a:r>
              <a:rPr lang="en-US" sz="1400" b="0" dirty="0" err="1" smtClean="0">
                <a:latin typeface="Lucida Console" pitchFamily="49" charset="0"/>
              </a:rPr>
              <a:t>i</a:t>
            </a:r>
            <a:r>
              <a:rPr lang="en-US" sz="1400" b="0" dirty="0" smtClean="0">
                <a:latin typeface="Lucida Console" pitchFamily="49" charset="0"/>
              </a:rPr>
              <a:t>++) {</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op = random(3);</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v = random(MAX_VALUE);</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if (op == 0)</a:t>
            </a:r>
          </a:p>
          <a:p>
            <a:pPr lvl="1" eaLnBrk="1" hangingPunct="1">
              <a:lnSpc>
                <a:spcPct val="83000"/>
              </a:lnSpc>
              <a:buFontTx/>
              <a:buNone/>
            </a:pPr>
            <a:r>
              <a:rPr lang="en-US" sz="1400" b="0" dirty="0" smtClean="0">
                <a:latin typeface="Lucida Console" pitchFamily="49" charset="0"/>
              </a:rPr>
              <a:t>   r1 </a:t>
            </a:r>
            <a:r>
              <a:rPr lang="en-US" sz="1400" b="0" dirty="0">
                <a:latin typeface="Lucida Console" pitchFamily="49" charset="0"/>
              </a:rPr>
              <a:t>= </a:t>
            </a:r>
            <a:r>
              <a:rPr lang="en-US" sz="1400" b="0" dirty="0" smtClean="0">
                <a:latin typeface="Lucida Console" pitchFamily="49" charset="0"/>
              </a:rPr>
              <a:t>put(</a:t>
            </a:r>
            <a:r>
              <a:rPr lang="en-US" sz="1400" b="0" dirty="0" err="1" smtClean="0">
                <a:latin typeface="Lucida Console" pitchFamily="49" charset="0"/>
              </a:rPr>
              <a:t>v,c</a:t>
            </a:r>
            <a:r>
              <a:rPr lang="en-US" sz="1400" b="0" dirty="0">
                <a:latin typeface="Lucida Console" pitchFamily="49" charset="0"/>
              </a:rPr>
              <a:t>);</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if (op == 1)</a:t>
            </a:r>
            <a:endParaRPr lang="en-US" sz="1400" b="0" dirty="0">
              <a:latin typeface="Lucida Console" pitchFamily="49" charset="0"/>
            </a:endParaRPr>
          </a:p>
          <a:p>
            <a:pPr lvl="1" eaLnBrk="1" hangingPunct="1">
              <a:lnSpc>
                <a:spcPct val="83000"/>
              </a:lnSpc>
              <a:buFontTx/>
              <a:buNone/>
            </a:pPr>
            <a:r>
              <a:rPr lang="en-US" sz="1400" b="0" dirty="0" smtClean="0">
                <a:latin typeface="Lucida Console" pitchFamily="49" charset="0"/>
              </a:rPr>
              <a:t>   r1 = get(</a:t>
            </a:r>
            <a:r>
              <a:rPr lang="en-US" sz="1400" b="0" dirty="0" err="1" smtClean="0">
                <a:latin typeface="Lucida Console" pitchFamily="49" charset="0"/>
              </a:rPr>
              <a:t>v,c</a:t>
            </a:r>
            <a:r>
              <a:rPr lang="en-US" sz="1400" b="0" dirty="0" smtClean="0">
                <a:latin typeface="Lucida Console" pitchFamily="49" charset="0"/>
              </a:rPr>
              <a:t>);</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if (op == 2)</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  r1 = remove(</a:t>
            </a:r>
            <a:r>
              <a:rPr lang="en-US" sz="1400" b="0" dirty="0" err="1" smtClean="0">
                <a:latin typeface="Lucida Console" pitchFamily="49" charset="0"/>
              </a:rPr>
              <a:t>v,c</a:t>
            </a:r>
            <a:r>
              <a:rPr lang="en-US" sz="1400" b="0" dirty="0" smtClean="0">
                <a:latin typeface="Lucida Console" pitchFamily="49" charset="0"/>
              </a:rPr>
              <a:t>);</a:t>
            </a:r>
          </a:p>
          <a:p>
            <a:pPr lvl="1" eaLnBrk="1" hangingPunct="1">
              <a:lnSpc>
                <a:spcPct val="83000"/>
              </a:lnSpc>
              <a:buFontTx/>
              <a:buNone/>
            </a:pPr>
            <a:r>
              <a:rPr lang="en-US" sz="1400" b="0" dirty="0">
                <a:latin typeface="Lucida Console" pitchFamily="49" charset="0"/>
              </a:rPr>
              <a:t>}</a:t>
            </a:r>
            <a:endParaRPr lang="en-US" sz="3200" b="0" dirty="0" smtClean="0"/>
          </a:p>
          <a:p>
            <a:pPr eaLnBrk="1" hangingPunct="1">
              <a:lnSpc>
                <a:spcPct val="83000"/>
              </a:lnSpc>
            </a:pPr>
            <a:endParaRPr lang="en-US" sz="3200" b="0" dirty="0"/>
          </a:p>
          <a:p>
            <a:pPr eaLnBrk="1" hangingPunct="1">
              <a:lnSpc>
                <a:spcPct val="83000"/>
              </a:lnSpc>
            </a:pPr>
            <a:endParaRPr lang="en-US" sz="2600" dirty="0" smtClean="0"/>
          </a:p>
        </p:txBody>
      </p:sp>
    </p:spTree>
    <p:custDataLst>
      <p:tags r:id="rId1"/>
    </p:custDataLst>
    <p:extLst>
      <p:ext uri="{BB962C8B-B14F-4D97-AF65-F5344CB8AC3E}">
        <p14:creationId xmlns:p14="http://schemas.microsoft.com/office/powerpoint/2010/main" val="1567321121"/>
      </p:ext>
    </p:extLst>
  </p:cSld>
  <p:clrMapOvr>
    <a:masterClrMapping/>
  </p:clrMapOvr>
  <p:transition spd="med">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Differential Testing</a:t>
            </a:r>
            <a:endParaRPr lang="en-US" dirty="0" smtClean="0"/>
          </a:p>
        </p:txBody>
      </p:sp>
      <p:sp>
        <p:nvSpPr>
          <p:cNvPr id="4" name="Rectangle 3"/>
          <p:cNvSpPr>
            <a:spLocks noGrp="1" noChangeArrowheads="1"/>
          </p:cNvSpPr>
          <p:nvPr>
            <p:ph type="body" sz="half" idx="1"/>
          </p:nvPr>
        </p:nvSpPr>
        <p:spPr>
          <a:xfrm>
            <a:off x="290513" y="980660"/>
            <a:ext cx="8472487" cy="5256212"/>
          </a:xfrm>
        </p:spPr>
        <p:txBody>
          <a:bodyPr/>
          <a:lstStyle/>
          <a:p>
            <a:pPr eaLnBrk="1" hangingPunct="1">
              <a:lnSpc>
                <a:spcPct val="83000"/>
              </a:lnSpc>
            </a:pPr>
            <a:endParaRPr lang="en-US" sz="3200" b="0" dirty="0" smtClean="0"/>
          </a:p>
          <a:p>
            <a:pPr eaLnBrk="1" hangingPunct="1">
              <a:lnSpc>
                <a:spcPct val="83000"/>
              </a:lnSpc>
            </a:pPr>
            <a:r>
              <a:rPr lang="en-US" sz="3200" b="0" dirty="0" smtClean="0"/>
              <a:t>What does the container program act like?</a:t>
            </a:r>
          </a:p>
          <a:p>
            <a:pPr lvl="1" eaLnBrk="1" hangingPunct="1">
              <a:lnSpc>
                <a:spcPct val="83000"/>
              </a:lnSpc>
            </a:pPr>
            <a:r>
              <a:rPr lang="en-US" sz="3000" b="0" dirty="0" smtClean="0"/>
              <a:t>A set</a:t>
            </a:r>
          </a:p>
          <a:p>
            <a:pPr lvl="1" eaLnBrk="1" hangingPunct="1">
              <a:lnSpc>
                <a:spcPct val="83000"/>
              </a:lnSpc>
            </a:pPr>
            <a:r>
              <a:rPr lang="en-US" sz="3000" b="0" dirty="0" smtClean="0"/>
              <a:t>Do we have any other set implementations?</a:t>
            </a:r>
          </a:p>
          <a:p>
            <a:pPr lvl="1" eaLnBrk="1" hangingPunct="1">
              <a:lnSpc>
                <a:spcPct val="83000"/>
              </a:lnSpc>
            </a:pPr>
            <a:r>
              <a:rPr lang="en-US" sz="3000" b="0" dirty="0" smtClean="0"/>
              <a:t>Could we write one that</a:t>
            </a:r>
          </a:p>
          <a:p>
            <a:pPr lvl="2" eaLnBrk="1" hangingPunct="1">
              <a:lnSpc>
                <a:spcPct val="83000"/>
              </a:lnSpc>
            </a:pPr>
            <a:r>
              <a:rPr lang="en-US" sz="2800" b="0" dirty="0"/>
              <a:t>w</a:t>
            </a:r>
            <a:r>
              <a:rPr lang="en-US" sz="2800" b="0" dirty="0" smtClean="0"/>
              <a:t>e are pretty sure is correct</a:t>
            </a:r>
          </a:p>
          <a:p>
            <a:pPr lvl="2" eaLnBrk="1" hangingPunct="1">
              <a:lnSpc>
                <a:spcPct val="83000"/>
              </a:lnSpc>
            </a:pPr>
            <a:r>
              <a:rPr lang="en-US" sz="2800" b="0" dirty="0"/>
              <a:t>a</a:t>
            </a:r>
            <a:r>
              <a:rPr lang="en-US" sz="2800" b="0" dirty="0" smtClean="0"/>
              <a:t>cts like our tested system is supposed to act?</a:t>
            </a:r>
          </a:p>
          <a:p>
            <a:pPr lvl="1" eaLnBrk="1" hangingPunct="1">
              <a:lnSpc>
                <a:spcPct val="83000"/>
              </a:lnSpc>
              <a:buFontTx/>
              <a:buNone/>
            </a:pPr>
            <a:endParaRPr lang="en-US" sz="1400" b="0" dirty="0" smtClean="0">
              <a:latin typeface="Lucida Console" pitchFamily="49" charset="0"/>
            </a:endParaRPr>
          </a:p>
        </p:txBody>
      </p:sp>
    </p:spTree>
    <p:custDataLst>
      <p:tags r:id="rId1"/>
    </p:custDataLst>
    <p:extLst>
      <p:ext uri="{BB962C8B-B14F-4D97-AF65-F5344CB8AC3E}">
        <p14:creationId xmlns:p14="http://schemas.microsoft.com/office/powerpoint/2010/main" val="1779881412"/>
      </p:ext>
    </p:extLst>
  </p:cSld>
  <p:clrMapOvr>
    <a:masterClrMapping/>
  </p:clrMapOvr>
  <p:transition spd="med">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Differential Testing</a:t>
            </a:r>
            <a:endParaRPr lang="en-US" dirty="0" smtClean="0"/>
          </a:p>
        </p:txBody>
      </p:sp>
      <p:sp>
        <p:nvSpPr>
          <p:cNvPr id="4" name="Rectangle 3"/>
          <p:cNvSpPr>
            <a:spLocks noGrp="1" noChangeArrowheads="1"/>
          </p:cNvSpPr>
          <p:nvPr>
            <p:ph type="body" sz="half" idx="1"/>
          </p:nvPr>
        </p:nvSpPr>
        <p:spPr>
          <a:xfrm>
            <a:off x="290513" y="980660"/>
            <a:ext cx="8472487" cy="5256212"/>
          </a:xfrm>
        </p:spPr>
        <p:txBody>
          <a:bodyPr/>
          <a:lstStyle/>
          <a:p>
            <a:pPr lvl="1" eaLnBrk="1" hangingPunct="1">
              <a:lnSpc>
                <a:spcPct val="83000"/>
              </a:lnSpc>
              <a:buFontTx/>
              <a:buNone/>
            </a:pPr>
            <a:endParaRPr lang="en-US" sz="1400" b="0" dirty="0" smtClean="0">
              <a:latin typeface="Lucida Console" pitchFamily="49" charset="0"/>
            </a:endParaRPr>
          </a:p>
          <a:p>
            <a:pPr lvl="1" eaLnBrk="1" hangingPunct="1">
              <a:lnSpc>
                <a:spcPct val="83000"/>
              </a:lnSpc>
              <a:buFontTx/>
              <a:buNone/>
            </a:pPr>
            <a:endParaRPr lang="en-US" sz="1400" b="0" dirty="0" smtClean="0">
              <a:latin typeface="Lucida Console" pitchFamily="49" charset="0"/>
            </a:endParaRPr>
          </a:p>
          <a:p>
            <a:pPr lvl="1" eaLnBrk="1" hangingPunct="1">
              <a:lnSpc>
                <a:spcPct val="83000"/>
              </a:lnSpc>
              <a:buFontTx/>
              <a:buNone/>
            </a:pPr>
            <a:r>
              <a:rPr lang="en-US" sz="1400" b="0" dirty="0" smtClean="0">
                <a:latin typeface="Lucida Console" pitchFamily="49" charset="0"/>
              </a:rPr>
              <a:t>c </a:t>
            </a:r>
            <a:r>
              <a:rPr lang="en-US" sz="1400" b="0" dirty="0">
                <a:latin typeface="Lucida Console" pitchFamily="49" charset="0"/>
              </a:rPr>
              <a:t>= </a:t>
            </a:r>
            <a:r>
              <a:rPr lang="en-US" sz="1400" b="0" dirty="0" err="1">
                <a:latin typeface="Lucida Console" pitchFamily="49" charset="0"/>
              </a:rPr>
              <a:t>newContainer</a:t>
            </a:r>
            <a:r>
              <a:rPr lang="en-US" sz="1400" b="0" dirty="0">
                <a:latin typeface="Lucida Console" pitchFamily="49" charset="0"/>
              </a:rPr>
              <a:t>();</a:t>
            </a:r>
          </a:p>
          <a:p>
            <a:pPr lvl="1" eaLnBrk="1" hangingPunct="1">
              <a:lnSpc>
                <a:spcPct val="83000"/>
              </a:lnSpc>
              <a:buFontTx/>
              <a:buNone/>
            </a:pPr>
            <a:r>
              <a:rPr lang="en-US" sz="1400" b="0" dirty="0">
                <a:latin typeface="Lucida Console" pitchFamily="49" charset="0"/>
              </a:rPr>
              <a:t>r</a:t>
            </a:r>
            <a:r>
              <a:rPr lang="en-US" sz="1400" b="0" dirty="0" smtClean="0">
                <a:latin typeface="Lucida Console" pitchFamily="49" charset="0"/>
              </a:rPr>
              <a:t>ef = </a:t>
            </a:r>
            <a:r>
              <a:rPr lang="en-US" sz="1400" b="0" dirty="0" err="1" smtClean="0">
                <a:latin typeface="Lucida Console" pitchFamily="49" charset="0"/>
              </a:rPr>
              <a:t>newBinaryTree</a:t>
            </a:r>
            <a:r>
              <a:rPr lang="en-US" sz="1400" b="0" dirty="0" smtClean="0">
                <a:latin typeface="Lucida Console" pitchFamily="49" charset="0"/>
              </a:rPr>
              <a:t>();</a:t>
            </a:r>
            <a:endParaRPr lang="en-US" sz="1400" b="0" dirty="0">
              <a:latin typeface="Lucida Console" pitchFamily="49" charset="0"/>
            </a:endParaRPr>
          </a:p>
          <a:p>
            <a:pPr lvl="1" eaLnBrk="1" hangingPunct="1">
              <a:lnSpc>
                <a:spcPct val="83000"/>
              </a:lnSpc>
              <a:buFontTx/>
              <a:buNone/>
            </a:pPr>
            <a:r>
              <a:rPr lang="en-US" sz="1400" b="0" dirty="0" smtClean="0">
                <a:latin typeface="Lucida Console" pitchFamily="49" charset="0"/>
              </a:rPr>
              <a:t>for (</a:t>
            </a:r>
            <a:r>
              <a:rPr lang="en-US" sz="1400" b="0" dirty="0" err="1" smtClean="0">
                <a:latin typeface="Lucida Console" pitchFamily="49" charset="0"/>
              </a:rPr>
              <a:t>int</a:t>
            </a:r>
            <a:r>
              <a:rPr lang="en-US" sz="1400" b="0" dirty="0" smtClean="0">
                <a:latin typeface="Lucida Console" pitchFamily="49" charset="0"/>
              </a:rPr>
              <a:t> </a:t>
            </a:r>
            <a:r>
              <a:rPr lang="en-US" sz="1400" b="0" dirty="0" err="1" smtClean="0">
                <a:latin typeface="Lucida Console" pitchFamily="49" charset="0"/>
              </a:rPr>
              <a:t>i</a:t>
            </a:r>
            <a:r>
              <a:rPr lang="en-US" sz="1400" b="0" dirty="0" smtClean="0">
                <a:latin typeface="Lucida Console" pitchFamily="49" charset="0"/>
              </a:rPr>
              <a:t> = 0; </a:t>
            </a:r>
            <a:r>
              <a:rPr lang="en-US" sz="1400" b="0" dirty="0" err="1" smtClean="0">
                <a:latin typeface="Lucida Console" pitchFamily="49" charset="0"/>
              </a:rPr>
              <a:t>i</a:t>
            </a:r>
            <a:r>
              <a:rPr lang="en-US" sz="1400" b="0" dirty="0" smtClean="0">
                <a:latin typeface="Lucida Console" pitchFamily="49" charset="0"/>
              </a:rPr>
              <a:t> &lt; NUM_TESTS; </a:t>
            </a:r>
            <a:r>
              <a:rPr lang="en-US" sz="1400" b="0" dirty="0" err="1" smtClean="0">
                <a:latin typeface="Lucida Console" pitchFamily="49" charset="0"/>
              </a:rPr>
              <a:t>i</a:t>
            </a:r>
            <a:r>
              <a:rPr lang="en-US" sz="1400" b="0" dirty="0" smtClean="0">
                <a:latin typeface="Lucida Console" pitchFamily="49" charset="0"/>
              </a:rPr>
              <a:t>++) {</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op = random(3);</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v = random(MAX_VALUE);</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if (op == 0) {</a:t>
            </a:r>
          </a:p>
          <a:p>
            <a:pPr lvl="1" eaLnBrk="1" hangingPunct="1">
              <a:lnSpc>
                <a:spcPct val="83000"/>
              </a:lnSpc>
              <a:buFontTx/>
              <a:buNone/>
            </a:pPr>
            <a:r>
              <a:rPr lang="en-US" sz="1400" b="0" dirty="0" smtClean="0">
                <a:latin typeface="Lucida Console" pitchFamily="49" charset="0"/>
              </a:rPr>
              <a:t>   r1 </a:t>
            </a:r>
            <a:r>
              <a:rPr lang="en-US" sz="1400" b="0" dirty="0">
                <a:latin typeface="Lucida Console" pitchFamily="49" charset="0"/>
              </a:rPr>
              <a:t>= </a:t>
            </a:r>
            <a:r>
              <a:rPr lang="en-US" sz="1400" b="0" dirty="0" smtClean="0">
                <a:latin typeface="Lucida Console" pitchFamily="49" charset="0"/>
              </a:rPr>
              <a:t>put(</a:t>
            </a:r>
            <a:r>
              <a:rPr lang="en-US" sz="1400" b="0" dirty="0" err="1" smtClean="0">
                <a:latin typeface="Lucida Console" pitchFamily="49" charset="0"/>
              </a:rPr>
              <a:t>v,c</a:t>
            </a:r>
            <a:r>
              <a:rPr lang="en-US" sz="1400" b="0" dirty="0" smtClean="0">
                <a:latin typeface="Lucida Console" pitchFamily="49" charset="0"/>
              </a:rPr>
              <a:t>);</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  r2 = </a:t>
            </a:r>
            <a:r>
              <a:rPr lang="en-US" sz="1400" b="0" dirty="0" err="1" smtClean="0">
                <a:latin typeface="Lucida Console" pitchFamily="49" charset="0"/>
              </a:rPr>
              <a:t>bt_put</a:t>
            </a:r>
            <a:r>
              <a:rPr lang="en-US" sz="1400" b="0" dirty="0" smtClean="0">
                <a:latin typeface="Lucida Console" pitchFamily="49" charset="0"/>
              </a:rPr>
              <a:t>(</a:t>
            </a:r>
            <a:r>
              <a:rPr lang="en-US" sz="1400" b="0" dirty="0" err="1" smtClean="0">
                <a:latin typeface="Lucida Console" pitchFamily="49" charset="0"/>
              </a:rPr>
              <a:t>v,ref</a:t>
            </a:r>
            <a:r>
              <a:rPr lang="en-US" sz="1400" b="0" dirty="0" smtClean="0">
                <a:latin typeface="Lucida Console" pitchFamily="49" charset="0"/>
              </a:rPr>
              <a:t>);</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 else if (op == 1) {</a:t>
            </a:r>
            <a:endParaRPr lang="en-US" sz="1400" b="0" dirty="0">
              <a:latin typeface="Lucida Console" pitchFamily="49" charset="0"/>
            </a:endParaRPr>
          </a:p>
          <a:p>
            <a:pPr lvl="1" eaLnBrk="1" hangingPunct="1">
              <a:lnSpc>
                <a:spcPct val="83000"/>
              </a:lnSpc>
              <a:buFontTx/>
              <a:buNone/>
            </a:pPr>
            <a:r>
              <a:rPr lang="en-US" sz="1400" b="0" dirty="0" smtClean="0">
                <a:latin typeface="Lucida Console" pitchFamily="49" charset="0"/>
              </a:rPr>
              <a:t>   r1 = get(</a:t>
            </a:r>
            <a:r>
              <a:rPr lang="en-US" sz="1400" b="0" dirty="0" err="1" smtClean="0">
                <a:latin typeface="Lucida Console" pitchFamily="49" charset="0"/>
              </a:rPr>
              <a:t>v,c</a:t>
            </a:r>
            <a:r>
              <a:rPr lang="en-US" sz="1400" b="0" dirty="0" smtClean="0">
                <a:latin typeface="Lucida Console" pitchFamily="49" charset="0"/>
              </a:rPr>
              <a:t>);</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  r2 = </a:t>
            </a:r>
            <a:r>
              <a:rPr lang="en-US" sz="1400" b="0" dirty="0" err="1" smtClean="0">
                <a:latin typeface="Lucida Console" pitchFamily="49" charset="0"/>
              </a:rPr>
              <a:t>bt_get</a:t>
            </a:r>
            <a:r>
              <a:rPr lang="en-US" sz="1400" b="0" dirty="0" smtClean="0">
                <a:latin typeface="Lucida Console" pitchFamily="49" charset="0"/>
              </a:rPr>
              <a:t>(</a:t>
            </a:r>
            <a:r>
              <a:rPr lang="en-US" sz="1400" b="0" dirty="0" err="1" smtClean="0">
                <a:latin typeface="Lucida Console" pitchFamily="49" charset="0"/>
              </a:rPr>
              <a:t>v,ref</a:t>
            </a:r>
            <a:r>
              <a:rPr lang="en-US" sz="1400" b="0" dirty="0" smtClean="0">
                <a:latin typeface="Lucida Console" pitchFamily="49" charset="0"/>
              </a:rPr>
              <a:t>);</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 else if (op == 2) {</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  r1 = remove(v, c);</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  r2 = </a:t>
            </a:r>
            <a:r>
              <a:rPr lang="en-US" sz="1400" b="0" dirty="0" err="1" smtClean="0">
                <a:latin typeface="Lucida Console" pitchFamily="49" charset="0"/>
              </a:rPr>
              <a:t>bt_remove</a:t>
            </a:r>
            <a:r>
              <a:rPr lang="en-US" sz="1400" b="0" dirty="0" smtClean="0">
                <a:latin typeface="Lucida Console" pitchFamily="49" charset="0"/>
              </a:rPr>
              <a:t>(v, ref);</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assert (r1 == r2);</a:t>
            </a:r>
          </a:p>
          <a:p>
            <a:pPr lvl="1" eaLnBrk="1" hangingPunct="1">
              <a:lnSpc>
                <a:spcPct val="83000"/>
              </a:lnSpc>
              <a:buFontTx/>
              <a:buNone/>
            </a:pPr>
            <a:r>
              <a:rPr lang="en-US" sz="1400" b="0" dirty="0">
                <a:latin typeface="Lucida Console" pitchFamily="49" charset="0"/>
              </a:rPr>
              <a:t>}</a:t>
            </a:r>
            <a:endParaRPr lang="en-US" sz="3200" b="0" dirty="0" smtClean="0"/>
          </a:p>
          <a:p>
            <a:pPr eaLnBrk="1" hangingPunct="1">
              <a:lnSpc>
                <a:spcPct val="83000"/>
              </a:lnSpc>
            </a:pPr>
            <a:endParaRPr lang="en-US" sz="3200" b="0" dirty="0"/>
          </a:p>
          <a:p>
            <a:pPr eaLnBrk="1" hangingPunct="1">
              <a:lnSpc>
                <a:spcPct val="83000"/>
              </a:lnSpc>
            </a:pPr>
            <a:endParaRPr lang="en-US" sz="2600" dirty="0" smtClean="0"/>
          </a:p>
        </p:txBody>
      </p:sp>
    </p:spTree>
    <p:custDataLst>
      <p:tags r:id="rId1"/>
    </p:custDataLst>
    <p:extLst>
      <p:ext uri="{BB962C8B-B14F-4D97-AF65-F5344CB8AC3E}">
        <p14:creationId xmlns:p14="http://schemas.microsoft.com/office/powerpoint/2010/main" val="3793455405"/>
      </p:ext>
    </p:extLst>
  </p:cSld>
  <p:clrMapOvr>
    <a:masterClrMapping/>
  </p:clrMapOvr>
  <p:transition spd="med">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sz="half" idx="1"/>
          </p:nvPr>
        </p:nvSpPr>
        <p:spPr>
          <a:xfrm>
            <a:off x="290513" y="1268413"/>
            <a:ext cx="8472487" cy="5256212"/>
          </a:xfrm>
        </p:spPr>
        <p:txBody>
          <a:bodyPr/>
          <a:lstStyle/>
          <a:p>
            <a:pPr lvl="1" eaLnBrk="1" hangingPunct="1">
              <a:lnSpc>
                <a:spcPct val="83000"/>
              </a:lnSpc>
              <a:buNone/>
            </a:pPr>
            <a:r>
              <a:rPr lang="en-US" sz="2400" dirty="0" smtClean="0"/>
              <a:t>You are given a library, </a:t>
            </a:r>
            <a:r>
              <a:rPr lang="en-US" sz="2400" dirty="0" err="1" smtClean="0"/>
              <a:t>container.o</a:t>
            </a:r>
            <a:r>
              <a:rPr lang="en-US" sz="2400" dirty="0" smtClean="0"/>
              <a:t> and the following .h file signatures:</a:t>
            </a:r>
          </a:p>
          <a:p>
            <a:pPr lvl="1" eaLnBrk="1" hangingPunct="1">
              <a:lnSpc>
                <a:spcPct val="83000"/>
              </a:lnSpc>
              <a:buNone/>
            </a:pPr>
            <a:r>
              <a:rPr lang="en-US" sz="1400" dirty="0" err="1" smtClean="0">
                <a:latin typeface="Lucida Console" pitchFamily="49" charset="0"/>
              </a:rPr>
              <a:t>int</a:t>
            </a:r>
            <a:r>
              <a:rPr lang="en-US" sz="1400" dirty="0" smtClean="0">
                <a:latin typeface="Lucida Console" pitchFamily="49" charset="0"/>
              </a:rPr>
              <a:t> put (</a:t>
            </a:r>
            <a:r>
              <a:rPr lang="en-US" sz="1400" dirty="0" err="1" smtClean="0">
                <a:latin typeface="Lucida Console" pitchFamily="49" charset="0"/>
              </a:rPr>
              <a:t>int</a:t>
            </a:r>
            <a:r>
              <a:rPr lang="en-US" sz="1400" dirty="0" smtClean="0">
                <a:latin typeface="Lucida Console" pitchFamily="49" charset="0"/>
              </a:rPr>
              <a:t> n, container* c); /* returns 1 and adds to c if n not in c, otherwise returns 0 */</a:t>
            </a:r>
          </a:p>
          <a:p>
            <a:pPr lvl="1" eaLnBrk="1" hangingPunct="1">
              <a:lnSpc>
                <a:spcPct val="83000"/>
              </a:lnSpc>
              <a:buNone/>
            </a:pPr>
            <a:r>
              <a:rPr lang="en-US" sz="1400" dirty="0" err="1" smtClean="0">
                <a:latin typeface="Lucida Console" pitchFamily="49" charset="0"/>
              </a:rPr>
              <a:t>i</a:t>
            </a:r>
            <a:r>
              <a:rPr lang="en-US" sz="1400" b="0" dirty="0" err="1" smtClean="0">
                <a:latin typeface="Lucida Console" pitchFamily="49" charset="0"/>
              </a:rPr>
              <a:t>nt</a:t>
            </a:r>
            <a:r>
              <a:rPr lang="en-US" sz="1400" b="0" dirty="0" smtClean="0">
                <a:latin typeface="Lucida Console" pitchFamily="49" charset="0"/>
              </a:rPr>
              <a:t> get (</a:t>
            </a:r>
            <a:r>
              <a:rPr lang="en-US" sz="1400" b="0" dirty="0" err="1" smtClean="0">
                <a:latin typeface="Lucida Console" pitchFamily="49" charset="0"/>
              </a:rPr>
              <a:t>int</a:t>
            </a:r>
            <a:r>
              <a:rPr lang="en-US" sz="1400" b="0" dirty="0" smtClean="0">
                <a:latin typeface="Lucida Console" pitchFamily="49" charset="0"/>
              </a:rPr>
              <a:t> n, container* c); /* returns 1 if n is in c, 0 otherwise */</a:t>
            </a:r>
          </a:p>
          <a:p>
            <a:pPr lvl="1" eaLnBrk="1" hangingPunct="1">
              <a:lnSpc>
                <a:spcPct val="83000"/>
              </a:lnSpc>
              <a:buNone/>
            </a:pPr>
            <a:r>
              <a:rPr lang="en-US" sz="1400" dirty="0" err="1" smtClean="0">
                <a:latin typeface="Lucida Console" pitchFamily="49" charset="0"/>
              </a:rPr>
              <a:t>int</a:t>
            </a:r>
            <a:r>
              <a:rPr lang="en-US" sz="1400" dirty="0" smtClean="0">
                <a:latin typeface="Lucida Console" pitchFamily="49" charset="0"/>
              </a:rPr>
              <a:t> remove (</a:t>
            </a:r>
            <a:r>
              <a:rPr lang="en-US" sz="1400" dirty="0" err="1" smtClean="0">
                <a:latin typeface="Lucida Console" pitchFamily="49" charset="0"/>
              </a:rPr>
              <a:t>int</a:t>
            </a:r>
            <a:r>
              <a:rPr lang="en-US" sz="1400" dirty="0" smtClean="0">
                <a:latin typeface="Lucida Console" pitchFamily="49" charset="0"/>
              </a:rPr>
              <a:t> n, container* c); /* returns 1 if n was in c; after return n is not in c! */</a:t>
            </a:r>
          </a:p>
          <a:p>
            <a:pPr lvl="1" eaLnBrk="1" hangingPunct="1">
              <a:lnSpc>
                <a:spcPct val="83000"/>
              </a:lnSpc>
              <a:buNone/>
            </a:pPr>
            <a:r>
              <a:rPr lang="en-US" sz="1400" dirty="0" smtClean="0">
                <a:latin typeface="Lucida Console" pitchFamily="49" charset="0"/>
              </a:rPr>
              <a:t>c</a:t>
            </a:r>
            <a:r>
              <a:rPr lang="en-US" sz="1400" b="0" dirty="0" smtClean="0">
                <a:latin typeface="Lucida Console" pitchFamily="49" charset="0"/>
              </a:rPr>
              <a:t>ontainer* </a:t>
            </a:r>
            <a:r>
              <a:rPr lang="en-US" sz="1400" b="0" dirty="0" err="1" smtClean="0">
                <a:latin typeface="Lucida Console" pitchFamily="49" charset="0"/>
              </a:rPr>
              <a:t>newContainer</a:t>
            </a:r>
            <a:r>
              <a:rPr lang="en-US" sz="1400" b="0" dirty="0" smtClean="0">
                <a:latin typeface="Lucida Console" pitchFamily="49" charset="0"/>
              </a:rPr>
              <a:t>(); /* returns a new container if memory avail */</a:t>
            </a:r>
          </a:p>
          <a:p>
            <a:pPr lvl="1" eaLnBrk="1" hangingPunct="1">
              <a:lnSpc>
                <a:spcPct val="83000"/>
              </a:lnSpc>
              <a:buNone/>
            </a:pPr>
            <a:endParaRPr lang="en-US" sz="1400" dirty="0" smtClean="0">
              <a:latin typeface="Lucida Console" pitchFamily="49" charset="0"/>
            </a:endParaRPr>
          </a:p>
          <a:p>
            <a:pPr lvl="1">
              <a:lnSpc>
                <a:spcPct val="83000"/>
              </a:lnSpc>
              <a:buNone/>
            </a:pPr>
            <a:r>
              <a:rPr lang="en-US" sz="1800" dirty="0" smtClean="0"/>
              <a:t>You don’t have source code, and the file isn’t compiled with debugging information. Attached is a note: “We would like to use this (it’s really fast) in our new system, but it needs to work well – a bug in this could be catastrophic.  Can you give me a plan/approach for thorough testing?  I don’t want to share our test generation code with the company that wrote this, and they won’t share source, but you can give them test cases.  The programmer behind this at Container Code Design, LLC, is pretty busy, so we’d like to make sure to get good turnaround from debugging.  Can I get a short white paper on this by this afternoon’s 2:35 project meeting?  I know it’s short notice, and you’re not really a test engineer, but we need something.”</a:t>
            </a:r>
            <a:endParaRPr lang="en-US" sz="1400" b="0" dirty="0" smtClean="0">
              <a:latin typeface="Lucida Console" pitchFamily="49" charset="0"/>
            </a:endParaRPr>
          </a:p>
          <a:p>
            <a:pPr lvl="1" eaLnBrk="1" hangingPunct="1">
              <a:lnSpc>
                <a:spcPct val="83000"/>
              </a:lnSpc>
              <a:buNone/>
            </a:pPr>
            <a:endParaRPr lang="en-US" sz="1400" b="0" dirty="0" smtClean="0">
              <a:latin typeface="Lucida Console" pitchFamily="49" charset="0"/>
            </a:endParaRPr>
          </a:p>
          <a:p>
            <a:pPr eaLnBrk="1" hangingPunct="1">
              <a:lnSpc>
                <a:spcPct val="83000"/>
              </a:lnSpc>
              <a:buFont typeface="Wingdings" pitchFamily="2" charset="2"/>
              <a:buNone/>
            </a:pPr>
            <a:endParaRPr lang="en-US" sz="2800" dirty="0" smtClean="0"/>
          </a:p>
        </p:txBody>
      </p:sp>
      <p:sp>
        <p:nvSpPr>
          <p:cNvPr id="6149" name="Rectangle 2"/>
          <p:cNvSpPr>
            <a:spLocks noGrp="1" noChangeArrowheads="1"/>
          </p:cNvSpPr>
          <p:nvPr>
            <p:ph type="title"/>
          </p:nvPr>
        </p:nvSpPr>
        <p:spPr/>
        <p:txBody>
          <a:bodyPr/>
          <a:lstStyle/>
          <a:p>
            <a:pPr eaLnBrk="1" hangingPunct="1"/>
            <a:r>
              <a:rPr lang="en-US" dirty="0" smtClean="0"/>
              <a:t>Think-piece</a:t>
            </a:r>
          </a:p>
        </p:txBody>
      </p:sp>
    </p:spTree>
    <p:custDataLst>
      <p:tags r:id="rId1"/>
    </p:custDataLst>
    <p:extLst>
      <p:ext uri="{BB962C8B-B14F-4D97-AF65-F5344CB8AC3E}">
        <p14:creationId xmlns:p14="http://schemas.microsoft.com/office/powerpoint/2010/main" val="461680724"/>
      </p:ext>
    </p:extLst>
  </p:cSld>
  <p:clrMapOvr>
    <a:masterClrMapping/>
  </p:clrMapOvr>
  <p:transition spd="med">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What Do I Know About Testing?</a:t>
            </a:r>
          </a:p>
        </p:txBody>
      </p:sp>
      <p:sp>
        <p:nvSpPr>
          <p:cNvPr id="3075" name="Rectangle 3"/>
          <p:cNvSpPr>
            <a:spLocks noGrp="1" noChangeArrowheads="1"/>
          </p:cNvSpPr>
          <p:nvPr>
            <p:ph type="body" sz="half" idx="1"/>
          </p:nvPr>
        </p:nvSpPr>
        <p:spPr>
          <a:xfrm>
            <a:off x="290513" y="1268413"/>
            <a:ext cx="8472487" cy="5256212"/>
          </a:xfrm>
        </p:spPr>
        <p:txBody>
          <a:bodyPr/>
          <a:lstStyle/>
          <a:p>
            <a:pPr eaLnBrk="1" hangingPunct="1"/>
            <a:r>
              <a:rPr lang="en-US" sz="3200" b="0" dirty="0" smtClean="0"/>
              <a:t>Who am I?</a:t>
            </a:r>
          </a:p>
          <a:p>
            <a:pPr lvl="1" eaLnBrk="1" hangingPunct="1"/>
            <a:r>
              <a:rPr lang="en-US" sz="3000" b="0" dirty="0" smtClean="0"/>
              <a:t>Alex </a:t>
            </a:r>
            <a:r>
              <a:rPr lang="en-US" sz="3000" b="0" dirty="0" err="1" smtClean="0"/>
              <a:t>Groce</a:t>
            </a:r>
            <a:r>
              <a:rPr lang="en-US" sz="3000" b="0" dirty="0"/>
              <a:t> </a:t>
            </a:r>
            <a:r>
              <a:rPr lang="en-US" sz="3000" b="0" dirty="0" smtClean="0"/>
              <a:t>(you can look me up online)</a:t>
            </a:r>
          </a:p>
          <a:p>
            <a:pPr eaLnBrk="1" hangingPunct="1"/>
            <a:r>
              <a:rPr lang="en-US" sz="3200" b="0" dirty="0" smtClean="0"/>
              <a:t>What do I know about testing?</a:t>
            </a:r>
          </a:p>
          <a:p>
            <a:pPr lvl="1" eaLnBrk="1" hangingPunct="1"/>
            <a:r>
              <a:rPr lang="en-US" sz="3000" b="0" dirty="0" smtClean="0"/>
              <a:t>Before coming to the university, I </a:t>
            </a:r>
            <a:r>
              <a:rPr lang="en-US" sz="3000" b="0" dirty="0" smtClean="0"/>
              <a:t>was lead for design/development </a:t>
            </a:r>
            <a:r>
              <a:rPr lang="en-US" sz="3000" b="0" dirty="0" smtClean="0"/>
              <a:t>for software test automation on a project at NASA…</a:t>
            </a:r>
          </a:p>
          <a:p>
            <a:pPr lvl="2" eaLnBrk="1" hangingPunct="1"/>
            <a:r>
              <a:rPr lang="en-US" sz="2800" dirty="0" smtClean="0"/>
              <a:t>JPL’s Curiosity Rover</a:t>
            </a:r>
          </a:p>
          <a:p>
            <a:pPr eaLnBrk="1" hangingPunct="1"/>
            <a:r>
              <a:rPr lang="en-US" sz="3200" b="0" dirty="0" smtClean="0"/>
              <a:t>These days I look for (and</a:t>
            </a:r>
            <a:br>
              <a:rPr lang="en-US" sz="3200" b="0" dirty="0" smtClean="0"/>
            </a:br>
            <a:r>
              <a:rPr lang="en-US" sz="3200" b="0" dirty="0" smtClean="0"/>
              <a:t>find) bugs</a:t>
            </a:r>
            <a:r>
              <a:rPr lang="en-US" sz="3200" b="0" dirty="0"/>
              <a:t> </a:t>
            </a:r>
            <a:r>
              <a:rPr lang="en-US" sz="3200" b="0" dirty="0" smtClean="0"/>
              <a:t>in JavaScript</a:t>
            </a:r>
            <a:br>
              <a:rPr lang="en-US" sz="3200" b="0" dirty="0" smtClean="0"/>
            </a:br>
            <a:r>
              <a:rPr lang="en-US" sz="3200" b="0" dirty="0" smtClean="0"/>
              <a:t>engines and compilers </a:t>
            </a:r>
          </a:p>
          <a:p>
            <a:pPr eaLnBrk="1" hangingPunct="1"/>
            <a:endParaRPr lang="en-US" sz="2800" b="0" dirty="0" smtClean="0"/>
          </a:p>
        </p:txBody>
      </p:sp>
      <p:pic>
        <p:nvPicPr>
          <p:cNvPr id="3" name="Picture 2" descr="File:NASA Curiosity Ro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704" y="4437140"/>
            <a:ext cx="3200444" cy="18002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sz="half" idx="1"/>
          </p:nvPr>
        </p:nvSpPr>
        <p:spPr>
          <a:xfrm>
            <a:off x="290513" y="1268413"/>
            <a:ext cx="8472487" cy="5256212"/>
          </a:xfrm>
        </p:spPr>
        <p:txBody>
          <a:bodyPr/>
          <a:lstStyle/>
          <a:p>
            <a:pPr lvl="1" eaLnBrk="1" hangingPunct="1">
              <a:lnSpc>
                <a:spcPct val="83000"/>
              </a:lnSpc>
              <a:buNone/>
            </a:pPr>
            <a:r>
              <a:rPr lang="en-US" sz="2400" dirty="0" smtClean="0"/>
              <a:t>You are given a library, </a:t>
            </a:r>
            <a:r>
              <a:rPr lang="en-US" sz="2400" dirty="0" err="1" smtClean="0"/>
              <a:t>container.o</a:t>
            </a:r>
            <a:r>
              <a:rPr lang="en-US" sz="2400" dirty="0" smtClean="0"/>
              <a:t> and the following .h file signatures:</a:t>
            </a:r>
          </a:p>
          <a:p>
            <a:pPr lvl="1" eaLnBrk="1" hangingPunct="1">
              <a:lnSpc>
                <a:spcPct val="83000"/>
              </a:lnSpc>
              <a:buNone/>
            </a:pPr>
            <a:r>
              <a:rPr lang="en-US" sz="1400" dirty="0" err="1" smtClean="0">
                <a:latin typeface="Lucida Console" pitchFamily="49" charset="0"/>
              </a:rPr>
              <a:t>int</a:t>
            </a:r>
            <a:r>
              <a:rPr lang="en-US" sz="1400" dirty="0" smtClean="0">
                <a:latin typeface="Lucida Console" pitchFamily="49" charset="0"/>
              </a:rPr>
              <a:t> put (</a:t>
            </a:r>
            <a:r>
              <a:rPr lang="en-US" sz="1400" dirty="0" err="1" smtClean="0">
                <a:latin typeface="Lucida Console" pitchFamily="49" charset="0"/>
              </a:rPr>
              <a:t>int</a:t>
            </a:r>
            <a:r>
              <a:rPr lang="en-US" sz="1400" dirty="0" smtClean="0">
                <a:latin typeface="Lucida Console" pitchFamily="49" charset="0"/>
              </a:rPr>
              <a:t> n, container* c); /* returns 1 and adds to c if n not in c, otherwise returns 0 */</a:t>
            </a:r>
          </a:p>
          <a:p>
            <a:pPr lvl="1" eaLnBrk="1" hangingPunct="1">
              <a:lnSpc>
                <a:spcPct val="83000"/>
              </a:lnSpc>
              <a:buNone/>
            </a:pPr>
            <a:r>
              <a:rPr lang="en-US" sz="1400" dirty="0" err="1" smtClean="0">
                <a:latin typeface="Lucida Console" pitchFamily="49" charset="0"/>
              </a:rPr>
              <a:t>i</a:t>
            </a:r>
            <a:r>
              <a:rPr lang="en-US" sz="1400" b="0" dirty="0" err="1" smtClean="0">
                <a:latin typeface="Lucida Console" pitchFamily="49" charset="0"/>
              </a:rPr>
              <a:t>nt</a:t>
            </a:r>
            <a:r>
              <a:rPr lang="en-US" sz="1400" b="0" dirty="0" smtClean="0">
                <a:latin typeface="Lucida Console" pitchFamily="49" charset="0"/>
              </a:rPr>
              <a:t> get (</a:t>
            </a:r>
            <a:r>
              <a:rPr lang="en-US" sz="1400" b="0" dirty="0" err="1" smtClean="0">
                <a:latin typeface="Lucida Console" pitchFamily="49" charset="0"/>
              </a:rPr>
              <a:t>int</a:t>
            </a:r>
            <a:r>
              <a:rPr lang="en-US" sz="1400" b="0" dirty="0" smtClean="0">
                <a:latin typeface="Lucida Console" pitchFamily="49" charset="0"/>
              </a:rPr>
              <a:t> n, container* c); /* returns 1 if n is in c, 0 otherwise */</a:t>
            </a:r>
          </a:p>
          <a:p>
            <a:pPr lvl="1" eaLnBrk="1" hangingPunct="1">
              <a:lnSpc>
                <a:spcPct val="83000"/>
              </a:lnSpc>
              <a:buNone/>
            </a:pPr>
            <a:r>
              <a:rPr lang="en-US" sz="1400" dirty="0" err="1" smtClean="0">
                <a:latin typeface="Lucida Console" pitchFamily="49" charset="0"/>
              </a:rPr>
              <a:t>int</a:t>
            </a:r>
            <a:r>
              <a:rPr lang="en-US" sz="1400" dirty="0" smtClean="0">
                <a:latin typeface="Lucida Console" pitchFamily="49" charset="0"/>
              </a:rPr>
              <a:t> remove (</a:t>
            </a:r>
            <a:r>
              <a:rPr lang="en-US" sz="1400" dirty="0" err="1" smtClean="0">
                <a:latin typeface="Lucida Console" pitchFamily="49" charset="0"/>
              </a:rPr>
              <a:t>int</a:t>
            </a:r>
            <a:r>
              <a:rPr lang="en-US" sz="1400" dirty="0" smtClean="0">
                <a:latin typeface="Lucida Console" pitchFamily="49" charset="0"/>
              </a:rPr>
              <a:t> n, container* c); /* returns 1 if n was in c; after return n is not in c! */</a:t>
            </a:r>
          </a:p>
          <a:p>
            <a:pPr lvl="1" eaLnBrk="1" hangingPunct="1">
              <a:lnSpc>
                <a:spcPct val="83000"/>
              </a:lnSpc>
              <a:buNone/>
            </a:pPr>
            <a:r>
              <a:rPr lang="en-US" sz="1400" dirty="0" smtClean="0">
                <a:latin typeface="Lucida Console" pitchFamily="49" charset="0"/>
              </a:rPr>
              <a:t>c</a:t>
            </a:r>
            <a:r>
              <a:rPr lang="en-US" sz="1400" b="0" dirty="0" smtClean="0">
                <a:latin typeface="Lucida Console" pitchFamily="49" charset="0"/>
              </a:rPr>
              <a:t>ontainer* </a:t>
            </a:r>
            <a:r>
              <a:rPr lang="en-US" sz="1400" b="0" dirty="0" err="1" smtClean="0">
                <a:latin typeface="Lucida Console" pitchFamily="49" charset="0"/>
              </a:rPr>
              <a:t>newContainer</a:t>
            </a:r>
            <a:r>
              <a:rPr lang="en-US" sz="1400" b="0" dirty="0" smtClean="0">
                <a:latin typeface="Lucida Console" pitchFamily="49" charset="0"/>
              </a:rPr>
              <a:t>(); /* returns a new container if memory avail */</a:t>
            </a:r>
          </a:p>
          <a:p>
            <a:pPr lvl="1" eaLnBrk="1" hangingPunct="1">
              <a:lnSpc>
                <a:spcPct val="83000"/>
              </a:lnSpc>
              <a:buNone/>
            </a:pPr>
            <a:endParaRPr lang="en-US" sz="1400" dirty="0" smtClean="0">
              <a:latin typeface="Lucida Console" pitchFamily="49" charset="0"/>
            </a:endParaRPr>
          </a:p>
          <a:p>
            <a:pPr lvl="1">
              <a:lnSpc>
                <a:spcPct val="83000"/>
              </a:lnSpc>
              <a:buNone/>
            </a:pPr>
            <a:r>
              <a:rPr lang="en-US" sz="1800" dirty="0" smtClean="0"/>
              <a:t>You don’t have source code, and the file isn’t compiled with debugging information. Attached is a note: “We would like to use this (it’s really fast) in our new system, but it needs to work well – a bug in this could be catastrophic.  Can you give me a plan/approach for thorough testing?  I don’t want to share our test generation code with the company that wrote this, and they won’t share source, but you can give them test cases.  The programmer behind this at Container Code Design, LLC, is pretty busy, so we’d like to make sure to get good turnaround from debugging.  Can I get a short white paper on this by this afternoon’s 2:35 project meeting?  I know it’s short notice, and you’re not really a test engineer, but we need something.”</a:t>
            </a:r>
            <a:endParaRPr lang="en-US" sz="1400" b="0" dirty="0" smtClean="0">
              <a:latin typeface="Lucida Console" pitchFamily="49" charset="0"/>
            </a:endParaRPr>
          </a:p>
          <a:p>
            <a:pPr lvl="1" eaLnBrk="1" hangingPunct="1">
              <a:lnSpc>
                <a:spcPct val="83000"/>
              </a:lnSpc>
              <a:buNone/>
            </a:pPr>
            <a:endParaRPr lang="en-US" sz="1400" b="0" dirty="0" smtClean="0">
              <a:latin typeface="Lucida Console" pitchFamily="49" charset="0"/>
            </a:endParaRPr>
          </a:p>
          <a:p>
            <a:pPr eaLnBrk="1" hangingPunct="1">
              <a:lnSpc>
                <a:spcPct val="83000"/>
              </a:lnSpc>
              <a:buFont typeface="Wingdings" pitchFamily="2" charset="2"/>
              <a:buNone/>
            </a:pPr>
            <a:endParaRPr lang="en-US" sz="2800" dirty="0" smtClean="0"/>
          </a:p>
        </p:txBody>
      </p:sp>
      <p:sp>
        <p:nvSpPr>
          <p:cNvPr id="6149" name="Rectangle 2"/>
          <p:cNvSpPr>
            <a:spLocks noGrp="1" noChangeArrowheads="1"/>
          </p:cNvSpPr>
          <p:nvPr>
            <p:ph type="title"/>
          </p:nvPr>
        </p:nvSpPr>
        <p:spPr/>
        <p:txBody>
          <a:bodyPr/>
          <a:lstStyle/>
          <a:p>
            <a:pPr eaLnBrk="1" hangingPunct="1"/>
            <a:r>
              <a:rPr lang="en-US" dirty="0" smtClean="0"/>
              <a:t>Think-piece</a:t>
            </a:r>
          </a:p>
        </p:txBody>
      </p:sp>
    </p:spTree>
    <p:custDataLst>
      <p:tags r:id="rId1"/>
    </p:custDataLst>
    <p:extLst>
      <p:ext uri="{BB962C8B-B14F-4D97-AF65-F5344CB8AC3E}">
        <p14:creationId xmlns:p14="http://schemas.microsoft.com/office/powerpoint/2010/main" val="163154686"/>
      </p:ext>
    </p:extLst>
  </p:cSld>
  <p:clrMapOvr>
    <a:masterClrMapping/>
  </p:clrMapOvr>
  <p:transition spd="med">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What Matters Here?</a:t>
            </a:r>
          </a:p>
        </p:txBody>
      </p:sp>
      <p:sp>
        <p:nvSpPr>
          <p:cNvPr id="4"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200" b="0" dirty="0" smtClean="0"/>
              <a:t>Simplify the </a:t>
            </a:r>
            <a:r>
              <a:rPr lang="en-US" sz="3200" b="0" dirty="0" smtClean="0"/>
              <a:t>problem</a:t>
            </a:r>
          </a:p>
          <a:p>
            <a:pPr eaLnBrk="1" hangingPunct="1">
              <a:lnSpc>
                <a:spcPct val="83000"/>
              </a:lnSpc>
            </a:pPr>
            <a:r>
              <a:rPr lang="en-US" sz="3200" b="0" dirty="0" smtClean="0"/>
              <a:t>What </a:t>
            </a:r>
            <a:r>
              <a:rPr lang="en-US" sz="3200" b="0" dirty="0" smtClean="0"/>
              <a:t>we have</a:t>
            </a:r>
            <a:r>
              <a:rPr lang="en-US" sz="3200" b="0" dirty="0" smtClean="0"/>
              <a:t>:	</a:t>
            </a:r>
            <a:r>
              <a:rPr lang="en-US" sz="3200" b="0" dirty="0" smtClean="0"/>
              <a:t/>
            </a:r>
            <a:br>
              <a:rPr lang="en-US" sz="3200" b="0" dirty="0" smtClean="0"/>
            </a:br>
            <a:endParaRPr lang="en-US" sz="3200" b="0" dirty="0" smtClean="0"/>
          </a:p>
          <a:p>
            <a:pPr lvl="1" eaLnBrk="1" hangingPunct="1">
              <a:lnSpc>
                <a:spcPct val="83000"/>
              </a:lnSpc>
              <a:buNone/>
            </a:pPr>
            <a:r>
              <a:rPr lang="en-US" sz="1400" dirty="0" err="1">
                <a:latin typeface="Lucida Console" pitchFamily="49" charset="0"/>
              </a:rPr>
              <a:t>int</a:t>
            </a:r>
            <a:r>
              <a:rPr lang="en-US" sz="1400" dirty="0">
                <a:latin typeface="Lucida Console" pitchFamily="49" charset="0"/>
              </a:rPr>
              <a:t> put (</a:t>
            </a:r>
            <a:r>
              <a:rPr lang="en-US" sz="1400" dirty="0" err="1">
                <a:latin typeface="Lucida Console" pitchFamily="49" charset="0"/>
              </a:rPr>
              <a:t>int</a:t>
            </a:r>
            <a:r>
              <a:rPr lang="en-US" sz="1400" dirty="0">
                <a:latin typeface="Lucida Console" pitchFamily="49" charset="0"/>
              </a:rPr>
              <a:t> n, container* c); </a:t>
            </a:r>
            <a:endParaRPr lang="en-US" sz="1400" dirty="0" smtClean="0">
              <a:latin typeface="Lucida Console" pitchFamily="49" charset="0"/>
            </a:endParaRPr>
          </a:p>
          <a:p>
            <a:pPr lvl="1" eaLnBrk="1" hangingPunct="1">
              <a:lnSpc>
                <a:spcPct val="83000"/>
              </a:lnSpc>
              <a:buNone/>
            </a:pPr>
            <a:r>
              <a:rPr lang="en-US" sz="1400" b="0" dirty="0">
                <a:latin typeface="Lucida Console" pitchFamily="49" charset="0"/>
              </a:rPr>
              <a:t>	</a:t>
            </a:r>
            <a:r>
              <a:rPr lang="en-US" sz="1400" b="0" dirty="0" smtClean="0">
                <a:latin typeface="Lucida Console" pitchFamily="49" charset="0"/>
              </a:rPr>
              <a:t>returns </a:t>
            </a:r>
            <a:r>
              <a:rPr lang="en-US" sz="1400" b="0" dirty="0">
                <a:latin typeface="Lucida Console" pitchFamily="49" charset="0"/>
              </a:rPr>
              <a:t>1 and adds to c if n not in c, otherwise returns </a:t>
            </a:r>
            <a:r>
              <a:rPr lang="en-US" sz="1400" b="0" dirty="0" smtClean="0">
                <a:latin typeface="Lucida Console" pitchFamily="49" charset="0"/>
              </a:rPr>
              <a:t>0</a:t>
            </a:r>
          </a:p>
          <a:p>
            <a:pPr lvl="1" eaLnBrk="1" hangingPunct="1">
              <a:lnSpc>
                <a:spcPct val="83000"/>
              </a:lnSpc>
              <a:buNone/>
            </a:pPr>
            <a:endParaRPr lang="en-US" sz="1400" dirty="0" smtClean="0">
              <a:latin typeface="Lucida Console" pitchFamily="49" charset="0"/>
            </a:endParaRPr>
          </a:p>
          <a:p>
            <a:pPr lvl="1" eaLnBrk="1" hangingPunct="1">
              <a:lnSpc>
                <a:spcPct val="83000"/>
              </a:lnSpc>
              <a:buNone/>
            </a:pPr>
            <a:r>
              <a:rPr lang="en-US" sz="1400" dirty="0" err="1" smtClean="0">
                <a:latin typeface="Lucida Console" pitchFamily="49" charset="0"/>
              </a:rPr>
              <a:t>int</a:t>
            </a:r>
            <a:r>
              <a:rPr lang="en-US" sz="1400" dirty="0" smtClean="0">
                <a:latin typeface="Lucida Console" pitchFamily="49" charset="0"/>
              </a:rPr>
              <a:t> </a:t>
            </a:r>
            <a:r>
              <a:rPr lang="en-US" sz="1400" dirty="0">
                <a:latin typeface="Lucida Console" pitchFamily="49" charset="0"/>
              </a:rPr>
              <a:t>get (</a:t>
            </a:r>
            <a:r>
              <a:rPr lang="en-US" sz="1400" dirty="0" err="1">
                <a:latin typeface="Lucida Console" pitchFamily="49" charset="0"/>
              </a:rPr>
              <a:t>int</a:t>
            </a:r>
            <a:r>
              <a:rPr lang="en-US" sz="1400" dirty="0">
                <a:latin typeface="Lucida Console" pitchFamily="49" charset="0"/>
              </a:rPr>
              <a:t> n, container* c</a:t>
            </a:r>
            <a:r>
              <a:rPr lang="en-US" sz="1400" dirty="0" smtClean="0">
                <a:latin typeface="Lucida Console" pitchFamily="49" charset="0"/>
              </a:rPr>
              <a:t>);</a:t>
            </a:r>
          </a:p>
          <a:p>
            <a:pPr lvl="1" eaLnBrk="1" hangingPunct="1">
              <a:lnSpc>
                <a:spcPct val="83000"/>
              </a:lnSpc>
              <a:buNone/>
            </a:pPr>
            <a:r>
              <a:rPr lang="en-US" sz="1400" b="0" dirty="0" smtClean="0">
                <a:latin typeface="Lucida Console" pitchFamily="49" charset="0"/>
              </a:rPr>
              <a:t>	returns </a:t>
            </a:r>
            <a:r>
              <a:rPr lang="en-US" sz="1400" b="0" dirty="0">
                <a:latin typeface="Lucida Console" pitchFamily="49" charset="0"/>
              </a:rPr>
              <a:t>1 if n is in c, 0 otherwise</a:t>
            </a:r>
            <a:endParaRPr lang="en-US" sz="1400" dirty="0" smtClean="0">
              <a:latin typeface="Lucida Console" pitchFamily="49" charset="0"/>
            </a:endParaRPr>
          </a:p>
          <a:p>
            <a:pPr lvl="1" eaLnBrk="1" hangingPunct="1">
              <a:lnSpc>
                <a:spcPct val="83000"/>
              </a:lnSpc>
              <a:buNone/>
            </a:pPr>
            <a:endParaRPr lang="en-US" sz="1400" b="0" dirty="0">
              <a:latin typeface="Lucida Console" pitchFamily="49" charset="0"/>
            </a:endParaRPr>
          </a:p>
          <a:p>
            <a:pPr lvl="1" eaLnBrk="1" hangingPunct="1">
              <a:lnSpc>
                <a:spcPct val="83000"/>
              </a:lnSpc>
              <a:buNone/>
            </a:pPr>
            <a:r>
              <a:rPr lang="en-US" sz="1400" dirty="0" err="1">
                <a:latin typeface="Lucida Console" pitchFamily="49" charset="0"/>
              </a:rPr>
              <a:t>int</a:t>
            </a:r>
            <a:r>
              <a:rPr lang="en-US" sz="1400" dirty="0">
                <a:latin typeface="Lucida Console" pitchFamily="49" charset="0"/>
              </a:rPr>
              <a:t> remove (</a:t>
            </a:r>
            <a:r>
              <a:rPr lang="en-US" sz="1400" dirty="0" err="1">
                <a:latin typeface="Lucida Console" pitchFamily="49" charset="0"/>
              </a:rPr>
              <a:t>int</a:t>
            </a:r>
            <a:r>
              <a:rPr lang="en-US" sz="1400" dirty="0">
                <a:latin typeface="Lucida Console" pitchFamily="49" charset="0"/>
              </a:rPr>
              <a:t> n, container* c</a:t>
            </a:r>
            <a:r>
              <a:rPr lang="en-US" sz="1400" dirty="0" smtClean="0">
                <a:latin typeface="Lucida Console" pitchFamily="49" charset="0"/>
              </a:rPr>
              <a:t>);</a:t>
            </a:r>
          </a:p>
          <a:p>
            <a:pPr lvl="1" eaLnBrk="1" hangingPunct="1">
              <a:lnSpc>
                <a:spcPct val="83000"/>
              </a:lnSpc>
              <a:buNone/>
            </a:pPr>
            <a:r>
              <a:rPr lang="en-US" sz="1400" b="0" dirty="0" smtClean="0">
                <a:latin typeface="Lucida Console" pitchFamily="49" charset="0"/>
              </a:rPr>
              <a:t>	returns </a:t>
            </a:r>
            <a:r>
              <a:rPr lang="en-US" sz="1400" b="0" dirty="0">
                <a:latin typeface="Lucida Console" pitchFamily="49" charset="0"/>
              </a:rPr>
              <a:t>1 if n was in c; after return n is not in c!</a:t>
            </a:r>
            <a:endParaRPr lang="en-US" sz="1400" b="0" dirty="0" smtClean="0">
              <a:latin typeface="Lucida Console" pitchFamily="49" charset="0"/>
            </a:endParaRPr>
          </a:p>
          <a:p>
            <a:pPr lvl="1" eaLnBrk="1" hangingPunct="1">
              <a:lnSpc>
                <a:spcPct val="83000"/>
              </a:lnSpc>
              <a:buNone/>
            </a:pPr>
            <a:endParaRPr lang="en-US" sz="1400" dirty="0" smtClean="0">
              <a:latin typeface="Lucida Console" pitchFamily="49" charset="0"/>
            </a:endParaRPr>
          </a:p>
          <a:p>
            <a:pPr lvl="1" eaLnBrk="1" hangingPunct="1">
              <a:lnSpc>
                <a:spcPct val="83000"/>
              </a:lnSpc>
              <a:buNone/>
            </a:pPr>
            <a:r>
              <a:rPr lang="en-US" sz="1400" dirty="0" smtClean="0">
                <a:latin typeface="Lucida Console" pitchFamily="49" charset="0"/>
              </a:rPr>
              <a:t>container</a:t>
            </a:r>
            <a:r>
              <a:rPr lang="en-US" sz="1400" dirty="0">
                <a:latin typeface="Lucida Console" pitchFamily="49" charset="0"/>
              </a:rPr>
              <a:t>* </a:t>
            </a:r>
            <a:r>
              <a:rPr lang="en-US" sz="1400" dirty="0" err="1" smtClean="0">
                <a:latin typeface="Lucida Console" pitchFamily="49" charset="0"/>
              </a:rPr>
              <a:t>newContainer</a:t>
            </a:r>
            <a:r>
              <a:rPr lang="en-US" sz="1400" dirty="0" smtClean="0">
                <a:latin typeface="Lucida Console" pitchFamily="49" charset="0"/>
              </a:rPr>
              <a:t>();</a:t>
            </a:r>
          </a:p>
          <a:p>
            <a:pPr lvl="1" eaLnBrk="1" hangingPunct="1">
              <a:lnSpc>
                <a:spcPct val="83000"/>
              </a:lnSpc>
              <a:buNone/>
            </a:pPr>
            <a:r>
              <a:rPr lang="en-US" sz="1400" b="0" dirty="0" smtClean="0">
                <a:latin typeface="Lucida Console" pitchFamily="49" charset="0"/>
              </a:rPr>
              <a:t>	returns </a:t>
            </a:r>
            <a:r>
              <a:rPr lang="en-US" sz="1400" b="0" dirty="0">
                <a:latin typeface="Lucida Console" pitchFamily="49" charset="0"/>
              </a:rPr>
              <a:t>a new container if memory </a:t>
            </a:r>
            <a:r>
              <a:rPr lang="en-US" sz="1400" b="0" dirty="0" smtClean="0">
                <a:latin typeface="Lucida Console" pitchFamily="49" charset="0"/>
              </a:rPr>
              <a:t>avail</a:t>
            </a:r>
            <a:r>
              <a:rPr lang="en-US" sz="1400" dirty="0" smtClean="0">
                <a:latin typeface="Lucida Console" pitchFamily="49" charset="0"/>
              </a:rPr>
              <a:t>			</a:t>
            </a:r>
            <a:r>
              <a:rPr lang="en-US" sz="1400" dirty="0">
                <a:latin typeface="Lucida Console" pitchFamily="49" charset="0"/>
              </a:rPr>
              <a:t>	</a:t>
            </a:r>
          </a:p>
          <a:p>
            <a:pPr eaLnBrk="1" hangingPunct="1">
              <a:lnSpc>
                <a:spcPct val="83000"/>
              </a:lnSpc>
            </a:pPr>
            <a:endParaRPr lang="en-US" sz="3200" b="0" dirty="0" smtClean="0"/>
          </a:p>
          <a:p>
            <a:pPr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spTree>
    <p:custDataLst>
      <p:tags r:id="rId1"/>
    </p:custDataLst>
  </p:cSld>
  <p:clrMapOvr>
    <a:masterClrMapping/>
  </p:clrMapOvr>
  <p:transition spd="med">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The API (Interface) We’re Testing</a:t>
            </a:r>
            <a:endParaRPr lang="en-US" dirty="0" smtClean="0"/>
          </a:p>
        </p:txBody>
      </p:sp>
      <p:sp>
        <p:nvSpPr>
          <p:cNvPr id="4"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r>
              <a:rPr lang="en-US" sz="3200" b="0" dirty="0" smtClean="0"/>
              <a:t>What is the goal of testing?</a:t>
            </a:r>
          </a:p>
          <a:p>
            <a:pPr eaLnBrk="1" hangingPunct="1">
              <a:lnSpc>
                <a:spcPct val="83000"/>
              </a:lnSpc>
            </a:pPr>
            <a:endParaRPr lang="en-US" sz="3200" b="0" dirty="0"/>
          </a:p>
          <a:p>
            <a:pPr eaLnBrk="1" hangingPunct="1">
              <a:lnSpc>
                <a:spcPct val="83000"/>
              </a:lnSpc>
            </a:pPr>
            <a:r>
              <a:rPr lang="en-US" sz="3200" b="0" dirty="0" smtClean="0"/>
              <a:t>We want to</a:t>
            </a:r>
            <a:br>
              <a:rPr lang="en-US" sz="3200" b="0" dirty="0" smtClean="0"/>
            </a:br>
            <a:r>
              <a:rPr lang="en-US" sz="3200" b="0" dirty="0" smtClean="0"/>
              <a:t>see if this </a:t>
            </a:r>
            <a:br>
              <a:rPr lang="en-US" sz="3200" b="0" dirty="0" smtClean="0"/>
            </a:br>
            <a:r>
              <a:rPr lang="en-US" sz="3200" b="0" dirty="0" smtClean="0"/>
              <a:t>code does</a:t>
            </a:r>
            <a:br>
              <a:rPr lang="en-US" sz="3200" b="0" dirty="0" smtClean="0"/>
            </a:br>
            <a:r>
              <a:rPr lang="en-US" sz="3200" b="0" dirty="0" smtClean="0"/>
              <a:t>what it says</a:t>
            </a:r>
            <a:br>
              <a:rPr lang="en-US" sz="3200" b="0" dirty="0" smtClean="0"/>
            </a:br>
            <a:r>
              <a:rPr lang="en-US" sz="3200" b="0" dirty="0" smtClean="0"/>
              <a:t>it does</a:t>
            </a:r>
            <a:endParaRPr lang="en-US" sz="3200" b="0" dirty="0" smtClean="0"/>
          </a:p>
          <a:p>
            <a:pPr eaLnBrk="1" hangingPunct="1">
              <a:lnSpc>
                <a:spcPct val="83000"/>
              </a:lnSpc>
            </a:pPr>
            <a:r>
              <a:rPr lang="en-US" sz="3200" b="0" dirty="0" smtClean="0"/>
              <a:t>How can we</a:t>
            </a:r>
            <a:br>
              <a:rPr lang="en-US" sz="3200" b="0" dirty="0" smtClean="0"/>
            </a:br>
            <a:r>
              <a:rPr lang="en-US" sz="3200" b="0" dirty="0" smtClean="0"/>
              <a:t>do that?</a:t>
            </a:r>
            <a:r>
              <a:rPr lang="en-US" sz="3200" b="0" dirty="0" smtClean="0"/>
              <a:t/>
            </a:r>
            <a:br>
              <a:rPr lang="en-US" sz="3200" b="0" dirty="0" smtClean="0"/>
            </a:br>
            <a:endParaRPr lang="en-US" sz="3200" b="0" dirty="0" smtClean="0"/>
          </a:p>
          <a:p>
            <a:pPr eaLnBrk="1" hangingPunct="1">
              <a:lnSpc>
                <a:spcPct val="83000"/>
              </a:lnSpc>
            </a:pPr>
            <a:endParaRPr lang="en-US" sz="3200" b="0" dirty="0" smtClean="0"/>
          </a:p>
          <a:p>
            <a:pPr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sp>
        <p:nvSpPr>
          <p:cNvPr id="5" name="Rectangle 3"/>
          <p:cNvSpPr txBox="1">
            <a:spLocks noChangeArrowheads="1"/>
          </p:cNvSpPr>
          <p:nvPr/>
        </p:nvSpPr>
        <p:spPr bwMode="auto">
          <a:xfrm>
            <a:off x="2699740" y="1772770"/>
            <a:ext cx="6192860" cy="4464102"/>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lvl1pPr marL="385763" indent="-385763" algn="l" rtl="0" eaLnBrk="0" fontAlgn="base" hangingPunct="0">
              <a:lnSpc>
                <a:spcPct val="93000"/>
              </a:lnSpc>
              <a:spcBef>
                <a:spcPct val="50000"/>
              </a:spcBef>
              <a:spcAft>
                <a:spcPct val="0"/>
              </a:spcAft>
              <a:buClr>
                <a:srgbClr val="2A6AB3"/>
              </a:buClr>
              <a:buFont typeface="Wingdings" pitchFamily="2" charset="2"/>
              <a:buChar char="l"/>
              <a:defRPr sz="2400" b="1">
                <a:solidFill>
                  <a:schemeClr val="tx1"/>
                </a:solidFill>
                <a:latin typeface="+mn-lt"/>
                <a:ea typeface="+mn-ea"/>
                <a:cs typeface="+mn-cs"/>
              </a:defRPr>
            </a:lvl1pPr>
            <a:lvl2pPr marL="744538" indent="-244475" algn="l" rtl="0" eaLnBrk="0" fontAlgn="base" hangingPunct="0">
              <a:lnSpc>
                <a:spcPct val="87000"/>
              </a:lnSpc>
              <a:spcBef>
                <a:spcPct val="25000"/>
              </a:spcBef>
              <a:spcAft>
                <a:spcPct val="0"/>
              </a:spcAft>
              <a:buClr>
                <a:schemeClr val="accent2"/>
              </a:buClr>
              <a:buSzPct val="75000"/>
              <a:buChar char="•"/>
              <a:defRPr sz="2200" b="1">
                <a:solidFill>
                  <a:schemeClr val="tx1"/>
                </a:solidFill>
                <a:latin typeface="+mn-lt"/>
              </a:defRPr>
            </a:lvl2pPr>
            <a:lvl3pPr marL="1146175" indent="-238125" algn="l" rtl="0" eaLnBrk="0" fontAlgn="base" hangingPunct="0">
              <a:lnSpc>
                <a:spcPct val="87000"/>
              </a:lnSpc>
              <a:spcBef>
                <a:spcPct val="10000"/>
              </a:spcBef>
              <a:spcAft>
                <a:spcPct val="0"/>
              </a:spcAft>
              <a:buClr>
                <a:schemeClr val="tx2"/>
              </a:buClr>
              <a:buSzPct val="68000"/>
              <a:buChar char="•"/>
              <a:defRPr sz="2000" b="1">
                <a:solidFill>
                  <a:schemeClr val="tx1"/>
                </a:solidFill>
                <a:latin typeface="+mn-lt"/>
              </a:defRPr>
            </a:lvl3pPr>
            <a:lvl4pPr marL="2032000" indent="-228600" algn="l" rtl="0" eaLnBrk="0" fontAlgn="base" hangingPunct="0">
              <a:spcBef>
                <a:spcPct val="20000"/>
              </a:spcBef>
              <a:spcAft>
                <a:spcPct val="0"/>
              </a:spcAft>
              <a:buSzPct val="45000"/>
              <a:buChar char="•"/>
              <a:defRPr b="1">
                <a:solidFill>
                  <a:schemeClr val="tx1"/>
                </a:solidFill>
                <a:latin typeface="+mn-lt"/>
              </a:defRPr>
            </a:lvl4pPr>
            <a:lvl5pPr marL="2451100" indent="-228600" algn="l" rtl="0" eaLnBrk="0" fontAlgn="base" hangingPunct="0">
              <a:spcBef>
                <a:spcPct val="20000"/>
              </a:spcBef>
              <a:spcAft>
                <a:spcPct val="0"/>
              </a:spcAft>
              <a:buChar char="•"/>
              <a:defRPr sz="2000">
                <a:solidFill>
                  <a:schemeClr val="tx1"/>
                </a:solidFill>
                <a:latin typeface="Times New Roman" pitchFamily="18" charset="0"/>
              </a:defRPr>
            </a:lvl5pPr>
            <a:lvl6pPr marL="2908300" indent="-228600" algn="l" rtl="0" fontAlgn="base">
              <a:spcBef>
                <a:spcPct val="20000"/>
              </a:spcBef>
              <a:spcAft>
                <a:spcPct val="0"/>
              </a:spcAft>
              <a:buChar char="•"/>
              <a:defRPr sz="2000">
                <a:solidFill>
                  <a:schemeClr val="tx1"/>
                </a:solidFill>
                <a:latin typeface="Times New Roman" pitchFamily="18" charset="0"/>
              </a:defRPr>
            </a:lvl6pPr>
            <a:lvl7pPr marL="3365500" indent="-228600" algn="l" rtl="0" fontAlgn="base">
              <a:spcBef>
                <a:spcPct val="20000"/>
              </a:spcBef>
              <a:spcAft>
                <a:spcPct val="0"/>
              </a:spcAft>
              <a:buChar char="•"/>
              <a:defRPr sz="2000">
                <a:solidFill>
                  <a:schemeClr val="tx1"/>
                </a:solidFill>
                <a:latin typeface="Times New Roman" pitchFamily="18" charset="0"/>
              </a:defRPr>
            </a:lvl7pPr>
            <a:lvl8pPr marL="3822700" indent="-228600" algn="l" rtl="0" fontAlgn="base">
              <a:spcBef>
                <a:spcPct val="20000"/>
              </a:spcBef>
              <a:spcAft>
                <a:spcPct val="0"/>
              </a:spcAft>
              <a:buChar char="•"/>
              <a:defRPr sz="2000">
                <a:solidFill>
                  <a:schemeClr val="tx1"/>
                </a:solidFill>
                <a:latin typeface="Times New Roman" pitchFamily="18" charset="0"/>
              </a:defRPr>
            </a:lvl8pPr>
            <a:lvl9pPr marL="4279900" indent="-228600" algn="l" rtl="0" fontAlgn="base">
              <a:spcBef>
                <a:spcPct val="20000"/>
              </a:spcBef>
              <a:spcAft>
                <a:spcPct val="0"/>
              </a:spcAft>
              <a:buChar char="•"/>
              <a:defRPr sz="2000">
                <a:solidFill>
                  <a:schemeClr val="tx1"/>
                </a:solidFill>
                <a:latin typeface="Times New Roman" pitchFamily="18" charset="0"/>
              </a:defRPr>
            </a:lvl9pPr>
          </a:lstStyle>
          <a:p>
            <a:pPr marL="0" indent="0" eaLnBrk="1" hangingPunct="1">
              <a:lnSpc>
                <a:spcPct val="83000"/>
              </a:lnSpc>
              <a:buFont typeface="Wingdings" pitchFamily="2" charset="2"/>
              <a:buNone/>
            </a:pPr>
            <a:r>
              <a:rPr lang="en-US" sz="3200" b="0" dirty="0" smtClean="0"/>
              <a:t>	</a:t>
            </a:r>
          </a:p>
          <a:p>
            <a:pPr lvl="1" eaLnBrk="1" hangingPunct="1">
              <a:lnSpc>
                <a:spcPct val="83000"/>
              </a:lnSpc>
              <a:buFontTx/>
              <a:buNone/>
            </a:pPr>
            <a:r>
              <a:rPr lang="en-US" sz="1400" dirty="0" err="1" smtClean="0">
                <a:latin typeface="Lucida Console" pitchFamily="49" charset="0"/>
              </a:rPr>
              <a:t>int</a:t>
            </a:r>
            <a:r>
              <a:rPr lang="en-US" sz="1400" dirty="0" smtClean="0">
                <a:latin typeface="Lucida Console" pitchFamily="49" charset="0"/>
              </a:rPr>
              <a:t> put (</a:t>
            </a:r>
            <a:r>
              <a:rPr lang="en-US" sz="1400" dirty="0" err="1" smtClean="0">
                <a:latin typeface="Lucida Console" pitchFamily="49" charset="0"/>
              </a:rPr>
              <a:t>int</a:t>
            </a:r>
            <a:r>
              <a:rPr lang="en-US" sz="1400" dirty="0" smtClean="0">
                <a:latin typeface="Lucida Console" pitchFamily="49" charset="0"/>
              </a:rPr>
              <a:t> n, container* c); </a:t>
            </a:r>
          </a:p>
          <a:p>
            <a:pPr lvl="1" eaLnBrk="1" hangingPunct="1">
              <a:lnSpc>
                <a:spcPct val="83000"/>
              </a:lnSpc>
              <a:buFontTx/>
              <a:buNone/>
            </a:pPr>
            <a:r>
              <a:rPr lang="en-US" sz="1400" b="0" dirty="0" smtClean="0">
                <a:latin typeface="Lucida Console" pitchFamily="49" charset="0"/>
              </a:rPr>
              <a:t>	returns 1 and adds to c if n not in c, otherwise returns 0</a:t>
            </a:r>
          </a:p>
          <a:p>
            <a:pPr lvl="1" eaLnBrk="1" hangingPunct="1">
              <a:lnSpc>
                <a:spcPct val="83000"/>
              </a:lnSpc>
              <a:buFontTx/>
              <a:buNone/>
            </a:pPr>
            <a:endParaRPr lang="en-US" sz="1400" dirty="0" smtClean="0">
              <a:latin typeface="Lucida Console" pitchFamily="49" charset="0"/>
            </a:endParaRPr>
          </a:p>
          <a:p>
            <a:pPr lvl="1" eaLnBrk="1" hangingPunct="1">
              <a:lnSpc>
                <a:spcPct val="83000"/>
              </a:lnSpc>
              <a:buFontTx/>
              <a:buNone/>
            </a:pPr>
            <a:r>
              <a:rPr lang="en-US" sz="1400" dirty="0" err="1" smtClean="0">
                <a:latin typeface="Lucida Console" pitchFamily="49" charset="0"/>
              </a:rPr>
              <a:t>int</a:t>
            </a:r>
            <a:r>
              <a:rPr lang="en-US" sz="1400" dirty="0" smtClean="0">
                <a:latin typeface="Lucida Console" pitchFamily="49" charset="0"/>
              </a:rPr>
              <a:t> get (</a:t>
            </a:r>
            <a:r>
              <a:rPr lang="en-US" sz="1400" dirty="0" err="1" smtClean="0">
                <a:latin typeface="Lucida Console" pitchFamily="49" charset="0"/>
              </a:rPr>
              <a:t>int</a:t>
            </a:r>
            <a:r>
              <a:rPr lang="en-US" sz="1400" dirty="0" smtClean="0">
                <a:latin typeface="Lucida Console" pitchFamily="49" charset="0"/>
              </a:rPr>
              <a:t> n, container* c);</a:t>
            </a:r>
          </a:p>
          <a:p>
            <a:pPr lvl="1" eaLnBrk="1" hangingPunct="1">
              <a:lnSpc>
                <a:spcPct val="83000"/>
              </a:lnSpc>
              <a:buFontTx/>
              <a:buNone/>
            </a:pPr>
            <a:r>
              <a:rPr lang="en-US" sz="1400" b="0" dirty="0" smtClean="0">
                <a:latin typeface="Lucida Console" pitchFamily="49" charset="0"/>
              </a:rPr>
              <a:t>	returns 1 if n is in c, 0 otherwise</a:t>
            </a:r>
            <a:endParaRPr lang="en-US" sz="1400" dirty="0" smtClean="0">
              <a:latin typeface="Lucida Console" pitchFamily="49" charset="0"/>
            </a:endParaRPr>
          </a:p>
          <a:p>
            <a:pPr lvl="1" eaLnBrk="1" hangingPunct="1">
              <a:lnSpc>
                <a:spcPct val="83000"/>
              </a:lnSpc>
              <a:buFontTx/>
              <a:buNone/>
            </a:pPr>
            <a:endParaRPr lang="en-US" sz="1400" b="0" dirty="0" smtClean="0">
              <a:latin typeface="Lucida Console" pitchFamily="49" charset="0"/>
            </a:endParaRPr>
          </a:p>
          <a:p>
            <a:pPr lvl="1" eaLnBrk="1" hangingPunct="1">
              <a:lnSpc>
                <a:spcPct val="83000"/>
              </a:lnSpc>
              <a:buFontTx/>
              <a:buNone/>
            </a:pPr>
            <a:r>
              <a:rPr lang="en-US" sz="1400" dirty="0" err="1" smtClean="0">
                <a:latin typeface="Lucida Console" pitchFamily="49" charset="0"/>
              </a:rPr>
              <a:t>int</a:t>
            </a:r>
            <a:r>
              <a:rPr lang="en-US" sz="1400" dirty="0" smtClean="0">
                <a:latin typeface="Lucida Console" pitchFamily="49" charset="0"/>
              </a:rPr>
              <a:t> remove (</a:t>
            </a:r>
            <a:r>
              <a:rPr lang="en-US" sz="1400" dirty="0" err="1" smtClean="0">
                <a:latin typeface="Lucida Console" pitchFamily="49" charset="0"/>
              </a:rPr>
              <a:t>int</a:t>
            </a:r>
            <a:r>
              <a:rPr lang="en-US" sz="1400" dirty="0" smtClean="0">
                <a:latin typeface="Lucida Console" pitchFamily="49" charset="0"/>
              </a:rPr>
              <a:t> n, container* c);</a:t>
            </a:r>
          </a:p>
          <a:p>
            <a:pPr lvl="1" eaLnBrk="1" hangingPunct="1">
              <a:lnSpc>
                <a:spcPct val="83000"/>
              </a:lnSpc>
              <a:buFontTx/>
              <a:buNone/>
            </a:pPr>
            <a:r>
              <a:rPr lang="en-US" sz="1400" b="0" dirty="0" smtClean="0">
                <a:latin typeface="Lucida Console" pitchFamily="49" charset="0"/>
              </a:rPr>
              <a:t>	returns 1 if n was in c; after return n is not in c!</a:t>
            </a:r>
          </a:p>
          <a:p>
            <a:pPr lvl="1" eaLnBrk="1" hangingPunct="1">
              <a:lnSpc>
                <a:spcPct val="83000"/>
              </a:lnSpc>
              <a:buFontTx/>
              <a:buNone/>
            </a:pPr>
            <a:endParaRPr lang="en-US" sz="1400" dirty="0" smtClean="0">
              <a:latin typeface="Lucida Console" pitchFamily="49" charset="0"/>
            </a:endParaRPr>
          </a:p>
          <a:p>
            <a:pPr lvl="1" eaLnBrk="1" hangingPunct="1">
              <a:lnSpc>
                <a:spcPct val="83000"/>
              </a:lnSpc>
              <a:buFontTx/>
              <a:buNone/>
            </a:pPr>
            <a:r>
              <a:rPr lang="en-US" sz="1400" dirty="0" smtClean="0">
                <a:latin typeface="Lucida Console" pitchFamily="49" charset="0"/>
              </a:rPr>
              <a:t>container* </a:t>
            </a:r>
            <a:r>
              <a:rPr lang="en-US" sz="1400" dirty="0" err="1" smtClean="0">
                <a:latin typeface="Lucida Console" pitchFamily="49" charset="0"/>
              </a:rPr>
              <a:t>newContainer</a:t>
            </a:r>
            <a:r>
              <a:rPr lang="en-US" sz="1400" dirty="0" smtClean="0">
                <a:latin typeface="Lucida Console" pitchFamily="49" charset="0"/>
              </a:rPr>
              <a:t>();</a:t>
            </a:r>
          </a:p>
          <a:p>
            <a:pPr lvl="1" eaLnBrk="1" hangingPunct="1">
              <a:lnSpc>
                <a:spcPct val="83000"/>
              </a:lnSpc>
              <a:buFontTx/>
              <a:buNone/>
            </a:pPr>
            <a:r>
              <a:rPr lang="en-US" sz="1400" b="0" dirty="0" smtClean="0">
                <a:latin typeface="Lucida Console" pitchFamily="49" charset="0"/>
              </a:rPr>
              <a:t>	returns a new container if memory avail</a:t>
            </a:r>
          </a:p>
          <a:p>
            <a:pPr lvl="1" eaLnBrk="1" hangingPunct="1">
              <a:lnSpc>
                <a:spcPct val="83000"/>
              </a:lnSpc>
              <a:buFontTx/>
              <a:buNone/>
            </a:pPr>
            <a:endParaRPr lang="en-US" sz="1400" b="0" dirty="0" smtClean="0">
              <a:latin typeface="Lucida Console" pitchFamily="49" charset="0"/>
            </a:endParaRPr>
          </a:p>
          <a:p>
            <a:pPr lvl="1" eaLnBrk="1" hangingPunct="1">
              <a:lnSpc>
                <a:spcPct val="83000"/>
              </a:lnSpc>
              <a:buFontTx/>
              <a:buNone/>
            </a:pPr>
            <a:r>
              <a:rPr lang="en-US" sz="1400" dirty="0" smtClean="0">
                <a:latin typeface="Lucida Console" pitchFamily="49" charset="0"/>
              </a:rPr>
              <a:t>				</a:t>
            </a:r>
          </a:p>
          <a:p>
            <a:pPr eaLnBrk="1" hangingPunct="1">
              <a:lnSpc>
                <a:spcPct val="83000"/>
              </a:lnSpc>
            </a:pPr>
            <a:endParaRPr lang="en-US" sz="3200" b="0" dirty="0" smtClean="0"/>
          </a:p>
          <a:p>
            <a:pPr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spTree>
    <p:custDataLst>
      <p:tags r:id="rId1"/>
    </p:custDataLst>
    <p:extLst>
      <p:ext uri="{BB962C8B-B14F-4D97-AF65-F5344CB8AC3E}">
        <p14:creationId xmlns:p14="http://schemas.microsoft.com/office/powerpoint/2010/main" val="3491273696"/>
      </p:ext>
    </p:extLst>
  </p:cSld>
  <p:clrMapOvr>
    <a:masterClrMapping/>
  </p:clrMapOvr>
  <p:transition spd="med">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A Very Simple Test</a:t>
            </a:r>
            <a:endParaRPr lang="en-US" dirty="0" smtClean="0"/>
          </a:p>
        </p:txBody>
      </p:sp>
      <p:sp>
        <p:nvSpPr>
          <p:cNvPr id="4"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endParaRPr lang="en-US" sz="3200" b="0" dirty="0"/>
          </a:p>
          <a:p>
            <a:pPr eaLnBrk="1" hangingPunct="1">
              <a:lnSpc>
                <a:spcPct val="83000"/>
              </a:lnSpc>
            </a:pPr>
            <a:r>
              <a:rPr lang="en-US" sz="3200" b="0" dirty="0" smtClean="0"/>
              <a:t>This is a typical manual</a:t>
            </a:r>
            <a:br>
              <a:rPr lang="en-US" sz="3200" b="0" dirty="0" smtClean="0"/>
            </a:br>
            <a:r>
              <a:rPr lang="en-US" sz="3200" b="0" dirty="0" smtClean="0"/>
              <a:t>unit test</a:t>
            </a:r>
          </a:p>
          <a:p>
            <a:pPr lvl="1" eaLnBrk="1" hangingPunct="1">
              <a:lnSpc>
                <a:spcPct val="83000"/>
              </a:lnSpc>
            </a:pPr>
            <a:r>
              <a:rPr lang="en-US" sz="3000" b="0" dirty="0" smtClean="0"/>
              <a:t>Do something to the software</a:t>
            </a:r>
            <a:br>
              <a:rPr lang="en-US" sz="3000" b="0" dirty="0" smtClean="0"/>
            </a:br>
            <a:r>
              <a:rPr lang="en-US" sz="3000" b="0" dirty="0" smtClean="0"/>
              <a:t>that has a known result</a:t>
            </a:r>
          </a:p>
          <a:p>
            <a:pPr lvl="1" eaLnBrk="1" hangingPunct="1">
              <a:lnSpc>
                <a:spcPct val="83000"/>
              </a:lnSpc>
            </a:pPr>
            <a:r>
              <a:rPr lang="en-US" sz="3000" b="0" i="1" dirty="0" smtClean="0"/>
              <a:t>Assert</a:t>
            </a:r>
            <a:r>
              <a:rPr lang="en-US" sz="3000" b="0" dirty="0" smtClean="0"/>
              <a:t> the result matches what</a:t>
            </a:r>
            <a:br>
              <a:rPr lang="en-US" sz="3000" b="0" dirty="0" smtClean="0"/>
            </a:br>
            <a:r>
              <a:rPr lang="en-US" sz="3000" b="0" dirty="0" smtClean="0"/>
              <a:t>you expect</a:t>
            </a:r>
            <a:r>
              <a:rPr lang="en-US" sz="3000" b="0" dirty="0" smtClean="0"/>
              <a:t/>
            </a:r>
            <a:br>
              <a:rPr lang="en-US" sz="3000" b="0" dirty="0" smtClean="0"/>
            </a:br>
            <a:endParaRPr lang="en-US" sz="3000" b="0" dirty="0" smtClean="0"/>
          </a:p>
          <a:p>
            <a:pPr eaLnBrk="1" hangingPunct="1">
              <a:lnSpc>
                <a:spcPct val="83000"/>
              </a:lnSpc>
            </a:pPr>
            <a:r>
              <a:rPr lang="en-US" sz="3200" b="0" dirty="0"/>
              <a:t>How much does this test?</a:t>
            </a:r>
          </a:p>
          <a:p>
            <a:pPr eaLnBrk="1" hangingPunct="1">
              <a:lnSpc>
                <a:spcPct val="83000"/>
              </a:lnSpc>
            </a:pPr>
            <a:endParaRPr lang="en-US" sz="3200" b="0" dirty="0" smtClean="0"/>
          </a:p>
          <a:p>
            <a:pPr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sp>
        <p:nvSpPr>
          <p:cNvPr id="5" name="Rectangle 3"/>
          <p:cNvSpPr txBox="1">
            <a:spLocks noChangeArrowheads="1"/>
          </p:cNvSpPr>
          <p:nvPr/>
        </p:nvSpPr>
        <p:spPr bwMode="auto">
          <a:xfrm>
            <a:off x="6228230" y="1556740"/>
            <a:ext cx="6192860" cy="4464102"/>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lvl1pPr marL="385763" indent="-385763" algn="l" rtl="0" eaLnBrk="0" fontAlgn="base" hangingPunct="0">
              <a:lnSpc>
                <a:spcPct val="93000"/>
              </a:lnSpc>
              <a:spcBef>
                <a:spcPct val="50000"/>
              </a:spcBef>
              <a:spcAft>
                <a:spcPct val="0"/>
              </a:spcAft>
              <a:buClr>
                <a:srgbClr val="2A6AB3"/>
              </a:buClr>
              <a:buFont typeface="Wingdings" pitchFamily="2" charset="2"/>
              <a:buChar char="l"/>
              <a:defRPr sz="2400" b="1">
                <a:solidFill>
                  <a:schemeClr val="tx1"/>
                </a:solidFill>
                <a:latin typeface="+mn-lt"/>
                <a:ea typeface="+mn-ea"/>
                <a:cs typeface="+mn-cs"/>
              </a:defRPr>
            </a:lvl1pPr>
            <a:lvl2pPr marL="744538" indent="-244475" algn="l" rtl="0" eaLnBrk="0" fontAlgn="base" hangingPunct="0">
              <a:lnSpc>
                <a:spcPct val="87000"/>
              </a:lnSpc>
              <a:spcBef>
                <a:spcPct val="25000"/>
              </a:spcBef>
              <a:spcAft>
                <a:spcPct val="0"/>
              </a:spcAft>
              <a:buClr>
                <a:schemeClr val="accent2"/>
              </a:buClr>
              <a:buSzPct val="75000"/>
              <a:buChar char="•"/>
              <a:defRPr sz="2200" b="1">
                <a:solidFill>
                  <a:schemeClr val="tx1"/>
                </a:solidFill>
                <a:latin typeface="+mn-lt"/>
              </a:defRPr>
            </a:lvl2pPr>
            <a:lvl3pPr marL="1146175" indent="-238125" algn="l" rtl="0" eaLnBrk="0" fontAlgn="base" hangingPunct="0">
              <a:lnSpc>
                <a:spcPct val="87000"/>
              </a:lnSpc>
              <a:spcBef>
                <a:spcPct val="10000"/>
              </a:spcBef>
              <a:spcAft>
                <a:spcPct val="0"/>
              </a:spcAft>
              <a:buClr>
                <a:schemeClr val="tx2"/>
              </a:buClr>
              <a:buSzPct val="68000"/>
              <a:buChar char="•"/>
              <a:defRPr sz="2000" b="1">
                <a:solidFill>
                  <a:schemeClr val="tx1"/>
                </a:solidFill>
                <a:latin typeface="+mn-lt"/>
              </a:defRPr>
            </a:lvl3pPr>
            <a:lvl4pPr marL="2032000" indent="-228600" algn="l" rtl="0" eaLnBrk="0" fontAlgn="base" hangingPunct="0">
              <a:spcBef>
                <a:spcPct val="20000"/>
              </a:spcBef>
              <a:spcAft>
                <a:spcPct val="0"/>
              </a:spcAft>
              <a:buSzPct val="45000"/>
              <a:buChar char="•"/>
              <a:defRPr b="1">
                <a:solidFill>
                  <a:schemeClr val="tx1"/>
                </a:solidFill>
                <a:latin typeface="+mn-lt"/>
              </a:defRPr>
            </a:lvl4pPr>
            <a:lvl5pPr marL="2451100" indent="-228600" algn="l" rtl="0" eaLnBrk="0" fontAlgn="base" hangingPunct="0">
              <a:spcBef>
                <a:spcPct val="20000"/>
              </a:spcBef>
              <a:spcAft>
                <a:spcPct val="0"/>
              </a:spcAft>
              <a:buChar char="•"/>
              <a:defRPr sz="2000">
                <a:solidFill>
                  <a:schemeClr val="tx1"/>
                </a:solidFill>
                <a:latin typeface="Times New Roman" pitchFamily="18" charset="0"/>
              </a:defRPr>
            </a:lvl5pPr>
            <a:lvl6pPr marL="2908300" indent="-228600" algn="l" rtl="0" fontAlgn="base">
              <a:spcBef>
                <a:spcPct val="20000"/>
              </a:spcBef>
              <a:spcAft>
                <a:spcPct val="0"/>
              </a:spcAft>
              <a:buChar char="•"/>
              <a:defRPr sz="2000">
                <a:solidFill>
                  <a:schemeClr val="tx1"/>
                </a:solidFill>
                <a:latin typeface="Times New Roman" pitchFamily="18" charset="0"/>
              </a:defRPr>
            </a:lvl6pPr>
            <a:lvl7pPr marL="3365500" indent="-228600" algn="l" rtl="0" fontAlgn="base">
              <a:spcBef>
                <a:spcPct val="20000"/>
              </a:spcBef>
              <a:spcAft>
                <a:spcPct val="0"/>
              </a:spcAft>
              <a:buChar char="•"/>
              <a:defRPr sz="2000">
                <a:solidFill>
                  <a:schemeClr val="tx1"/>
                </a:solidFill>
                <a:latin typeface="Times New Roman" pitchFamily="18" charset="0"/>
              </a:defRPr>
            </a:lvl7pPr>
            <a:lvl8pPr marL="3822700" indent="-228600" algn="l" rtl="0" fontAlgn="base">
              <a:spcBef>
                <a:spcPct val="20000"/>
              </a:spcBef>
              <a:spcAft>
                <a:spcPct val="0"/>
              </a:spcAft>
              <a:buChar char="•"/>
              <a:defRPr sz="2000">
                <a:solidFill>
                  <a:schemeClr val="tx1"/>
                </a:solidFill>
                <a:latin typeface="Times New Roman" pitchFamily="18" charset="0"/>
              </a:defRPr>
            </a:lvl8pPr>
            <a:lvl9pPr marL="4279900" indent="-228600" algn="l" rtl="0" fontAlgn="base">
              <a:spcBef>
                <a:spcPct val="20000"/>
              </a:spcBef>
              <a:spcAft>
                <a:spcPct val="0"/>
              </a:spcAft>
              <a:buChar char="•"/>
              <a:defRPr sz="2000">
                <a:solidFill>
                  <a:schemeClr val="tx1"/>
                </a:solidFill>
                <a:latin typeface="Times New Roman" pitchFamily="18" charset="0"/>
              </a:defRPr>
            </a:lvl9pPr>
          </a:lstStyle>
          <a:p>
            <a:pPr marL="0" indent="0" eaLnBrk="1" hangingPunct="1">
              <a:lnSpc>
                <a:spcPct val="83000"/>
              </a:lnSpc>
              <a:buFont typeface="Wingdings" pitchFamily="2" charset="2"/>
              <a:buNone/>
            </a:pPr>
            <a:r>
              <a:rPr lang="en-US" sz="3200" b="0" dirty="0" smtClean="0"/>
              <a:t>	</a:t>
            </a:r>
          </a:p>
          <a:p>
            <a:pPr lvl="1" eaLnBrk="1" hangingPunct="1">
              <a:lnSpc>
                <a:spcPct val="83000"/>
              </a:lnSpc>
              <a:buFontTx/>
              <a:buNone/>
            </a:pPr>
            <a:r>
              <a:rPr lang="en-US" sz="1400" dirty="0" smtClean="0">
                <a:latin typeface="Lucida Console" pitchFamily="49" charset="0"/>
              </a:rPr>
              <a:t> </a:t>
            </a:r>
            <a:r>
              <a:rPr lang="en-US" sz="1400" b="0" i="0" dirty="0" smtClean="0">
                <a:latin typeface="Lucida Console" pitchFamily="49" charset="0"/>
              </a:rPr>
              <a:t>c = </a:t>
            </a:r>
            <a:r>
              <a:rPr lang="en-US" sz="1400" b="0" i="0" dirty="0" err="1" smtClean="0">
                <a:latin typeface="Lucida Console" pitchFamily="49" charset="0"/>
              </a:rPr>
              <a:t>newContainer</a:t>
            </a:r>
            <a:r>
              <a:rPr lang="en-US" sz="1400" b="0" i="0" dirty="0" smtClean="0">
                <a:latin typeface="Lucida Console" pitchFamily="49" charset="0"/>
              </a:rPr>
              <a:t>();</a:t>
            </a:r>
          </a:p>
          <a:p>
            <a:pPr lvl="1" eaLnBrk="1" hangingPunct="1">
              <a:lnSpc>
                <a:spcPct val="83000"/>
              </a:lnSpc>
              <a:buFontTx/>
              <a:buNone/>
            </a:pPr>
            <a:endParaRPr lang="en-US" sz="1400" b="0" i="0" dirty="0" smtClean="0">
              <a:latin typeface="Lucida Console" pitchFamily="49" charset="0"/>
            </a:endParaRPr>
          </a:p>
          <a:p>
            <a:pPr lvl="1" eaLnBrk="1" hangingPunct="1">
              <a:lnSpc>
                <a:spcPct val="83000"/>
              </a:lnSpc>
              <a:buFontTx/>
              <a:buNone/>
            </a:pPr>
            <a:r>
              <a:rPr lang="en-US" sz="1400" b="0" i="0" dirty="0">
                <a:latin typeface="Lucida Console" pitchFamily="49" charset="0"/>
              </a:rPr>
              <a:t> </a:t>
            </a:r>
            <a:r>
              <a:rPr lang="en-US" sz="1400" b="0" i="0" dirty="0" smtClean="0">
                <a:latin typeface="Lucida Console" pitchFamily="49" charset="0"/>
              </a:rPr>
              <a:t>r = put(0,c);</a:t>
            </a:r>
          </a:p>
          <a:p>
            <a:pPr lvl="1" eaLnBrk="1" hangingPunct="1">
              <a:lnSpc>
                <a:spcPct val="83000"/>
              </a:lnSpc>
              <a:buFontTx/>
              <a:buNone/>
            </a:pPr>
            <a:r>
              <a:rPr lang="en-US" sz="1400" b="0" i="0" dirty="0" smtClean="0">
                <a:latin typeface="Lucida Console" pitchFamily="49" charset="0"/>
              </a:rPr>
              <a:t> assert (r == 1);</a:t>
            </a:r>
          </a:p>
          <a:p>
            <a:pPr lvl="1" eaLnBrk="1" hangingPunct="1">
              <a:lnSpc>
                <a:spcPct val="83000"/>
              </a:lnSpc>
              <a:buFontTx/>
              <a:buNone/>
            </a:pPr>
            <a:endParaRPr lang="en-US" sz="1400" b="0" i="0" dirty="0" smtClean="0">
              <a:latin typeface="Lucida Console" pitchFamily="49" charset="0"/>
            </a:endParaRPr>
          </a:p>
          <a:p>
            <a:pPr lvl="1" eaLnBrk="1" hangingPunct="1">
              <a:lnSpc>
                <a:spcPct val="83000"/>
              </a:lnSpc>
              <a:buFontTx/>
              <a:buNone/>
            </a:pPr>
            <a:r>
              <a:rPr lang="en-US" sz="1400" b="0" i="0" dirty="0" smtClean="0">
                <a:latin typeface="Lucida Console" pitchFamily="49" charset="0"/>
              </a:rPr>
              <a:t> r </a:t>
            </a:r>
            <a:r>
              <a:rPr lang="en-US" sz="1400" b="0" i="0" dirty="0">
                <a:latin typeface="Lucida Console" pitchFamily="49" charset="0"/>
              </a:rPr>
              <a:t>= put(0,c);</a:t>
            </a:r>
          </a:p>
          <a:p>
            <a:pPr lvl="1" eaLnBrk="1" hangingPunct="1">
              <a:lnSpc>
                <a:spcPct val="83000"/>
              </a:lnSpc>
              <a:buFontTx/>
              <a:buNone/>
            </a:pPr>
            <a:r>
              <a:rPr lang="en-US" sz="1400" b="0" i="0" dirty="0">
                <a:latin typeface="Lucida Console" pitchFamily="49" charset="0"/>
              </a:rPr>
              <a:t> assert (r == </a:t>
            </a:r>
            <a:r>
              <a:rPr lang="en-US" sz="1400" b="0" i="0" dirty="0" smtClean="0">
                <a:latin typeface="Lucida Console" pitchFamily="49" charset="0"/>
              </a:rPr>
              <a:t>0);</a:t>
            </a:r>
          </a:p>
          <a:p>
            <a:pPr lvl="1" eaLnBrk="1" hangingPunct="1">
              <a:lnSpc>
                <a:spcPct val="83000"/>
              </a:lnSpc>
              <a:buFontTx/>
              <a:buNone/>
            </a:pPr>
            <a:endParaRPr lang="en-US" sz="1400" b="0" i="0" dirty="0">
              <a:latin typeface="Lucida Console" pitchFamily="49" charset="0"/>
            </a:endParaRPr>
          </a:p>
          <a:p>
            <a:pPr lvl="1" eaLnBrk="1" hangingPunct="1">
              <a:lnSpc>
                <a:spcPct val="83000"/>
              </a:lnSpc>
              <a:buFontTx/>
              <a:buNone/>
            </a:pPr>
            <a:r>
              <a:rPr lang="en-US" sz="1400" b="0" i="0" dirty="0" smtClean="0">
                <a:latin typeface="Lucida Console" pitchFamily="49" charset="0"/>
              </a:rPr>
              <a:t> r </a:t>
            </a:r>
            <a:r>
              <a:rPr lang="en-US" sz="1400" b="0" i="0" dirty="0">
                <a:latin typeface="Lucida Console" pitchFamily="49" charset="0"/>
              </a:rPr>
              <a:t>= </a:t>
            </a:r>
            <a:r>
              <a:rPr lang="en-US" sz="1400" b="0" i="0" dirty="0" smtClean="0">
                <a:latin typeface="Lucida Console" pitchFamily="49" charset="0"/>
              </a:rPr>
              <a:t>get(0,c</a:t>
            </a:r>
            <a:r>
              <a:rPr lang="en-US" sz="1400" b="0" i="0" dirty="0">
                <a:latin typeface="Lucida Console" pitchFamily="49" charset="0"/>
              </a:rPr>
              <a:t>);</a:t>
            </a:r>
          </a:p>
          <a:p>
            <a:pPr lvl="1" eaLnBrk="1" hangingPunct="1">
              <a:lnSpc>
                <a:spcPct val="83000"/>
              </a:lnSpc>
              <a:buFontTx/>
              <a:buNone/>
            </a:pPr>
            <a:r>
              <a:rPr lang="en-US" sz="1400" b="0" i="0" dirty="0">
                <a:latin typeface="Lucida Console" pitchFamily="49" charset="0"/>
              </a:rPr>
              <a:t> assert (r == 1);</a:t>
            </a:r>
          </a:p>
          <a:p>
            <a:pPr lvl="1" eaLnBrk="1" hangingPunct="1">
              <a:lnSpc>
                <a:spcPct val="83000"/>
              </a:lnSpc>
              <a:buFontTx/>
              <a:buNone/>
            </a:pPr>
            <a:endParaRPr lang="en-US" sz="1400" b="0" i="0" dirty="0">
              <a:latin typeface="Lucida Console" pitchFamily="49" charset="0"/>
            </a:endParaRPr>
          </a:p>
          <a:p>
            <a:pPr lvl="1" eaLnBrk="1" hangingPunct="1">
              <a:lnSpc>
                <a:spcPct val="83000"/>
              </a:lnSpc>
              <a:buFontTx/>
              <a:buNone/>
            </a:pPr>
            <a:r>
              <a:rPr lang="en-US" sz="1400" b="0" i="0" dirty="0" smtClean="0">
                <a:latin typeface="Lucida Console" pitchFamily="49" charset="0"/>
              </a:rPr>
              <a:t> r </a:t>
            </a:r>
            <a:r>
              <a:rPr lang="en-US" sz="1400" b="0" i="0" dirty="0">
                <a:latin typeface="Lucida Console" pitchFamily="49" charset="0"/>
              </a:rPr>
              <a:t>= </a:t>
            </a:r>
            <a:r>
              <a:rPr lang="en-US" sz="1400" b="0" i="0" dirty="0" smtClean="0">
                <a:latin typeface="Lucida Console" pitchFamily="49" charset="0"/>
              </a:rPr>
              <a:t>remove(0,c</a:t>
            </a:r>
            <a:r>
              <a:rPr lang="en-US" sz="1400" b="0" i="0" dirty="0">
                <a:latin typeface="Lucida Console" pitchFamily="49" charset="0"/>
              </a:rPr>
              <a:t>);</a:t>
            </a:r>
          </a:p>
          <a:p>
            <a:pPr lvl="1" eaLnBrk="1" hangingPunct="1">
              <a:lnSpc>
                <a:spcPct val="83000"/>
              </a:lnSpc>
              <a:buFontTx/>
              <a:buNone/>
            </a:pPr>
            <a:r>
              <a:rPr lang="en-US" sz="1400" b="0" i="0" dirty="0">
                <a:latin typeface="Lucida Console" pitchFamily="49" charset="0"/>
              </a:rPr>
              <a:t> assert (r == 1</a:t>
            </a:r>
            <a:r>
              <a:rPr lang="en-US" sz="1400" b="0" i="0" dirty="0" smtClean="0">
                <a:latin typeface="Lucida Console" pitchFamily="49" charset="0"/>
              </a:rPr>
              <a:t>);</a:t>
            </a:r>
          </a:p>
          <a:p>
            <a:pPr lvl="1" eaLnBrk="1" hangingPunct="1">
              <a:lnSpc>
                <a:spcPct val="83000"/>
              </a:lnSpc>
              <a:buFontTx/>
              <a:buNone/>
            </a:pPr>
            <a:endParaRPr lang="en-US" sz="1400" b="0" i="0" dirty="0">
              <a:latin typeface="Lucida Console" pitchFamily="49" charset="0"/>
            </a:endParaRPr>
          </a:p>
          <a:p>
            <a:pPr lvl="1" eaLnBrk="1" hangingPunct="1">
              <a:lnSpc>
                <a:spcPct val="83000"/>
              </a:lnSpc>
              <a:buFontTx/>
              <a:buNone/>
            </a:pPr>
            <a:r>
              <a:rPr lang="en-US" sz="1400" b="0" i="0" dirty="0" smtClean="0">
                <a:latin typeface="Lucida Console" pitchFamily="49" charset="0"/>
              </a:rPr>
              <a:t> r </a:t>
            </a:r>
            <a:r>
              <a:rPr lang="en-US" sz="1400" b="0" i="0" dirty="0">
                <a:latin typeface="Lucida Console" pitchFamily="49" charset="0"/>
              </a:rPr>
              <a:t>= </a:t>
            </a:r>
            <a:r>
              <a:rPr lang="en-US" sz="1400" b="0" i="0" dirty="0" smtClean="0">
                <a:latin typeface="Lucida Console" pitchFamily="49" charset="0"/>
              </a:rPr>
              <a:t>get(0,c</a:t>
            </a:r>
            <a:r>
              <a:rPr lang="en-US" sz="1400" b="0" i="0" dirty="0">
                <a:latin typeface="Lucida Console" pitchFamily="49" charset="0"/>
              </a:rPr>
              <a:t>);</a:t>
            </a:r>
          </a:p>
          <a:p>
            <a:pPr lvl="1" eaLnBrk="1" hangingPunct="1">
              <a:lnSpc>
                <a:spcPct val="83000"/>
              </a:lnSpc>
              <a:buFontTx/>
              <a:buNone/>
            </a:pPr>
            <a:r>
              <a:rPr lang="en-US" sz="1400" b="0" i="0" dirty="0">
                <a:latin typeface="Lucida Console" pitchFamily="49" charset="0"/>
              </a:rPr>
              <a:t> assert (r == </a:t>
            </a:r>
            <a:r>
              <a:rPr lang="en-US" sz="1400" b="0" i="0" dirty="0" smtClean="0">
                <a:latin typeface="Lucida Console" pitchFamily="49" charset="0"/>
              </a:rPr>
              <a:t>0);</a:t>
            </a:r>
            <a:endParaRPr lang="en-US" sz="1400" b="0" i="0" dirty="0">
              <a:latin typeface="Lucida Console" pitchFamily="49" charset="0"/>
            </a:endParaRPr>
          </a:p>
          <a:p>
            <a:pPr lvl="1" eaLnBrk="1" hangingPunct="1">
              <a:lnSpc>
                <a:spcPct val="83000"/>
              </a:lnSpc>
              <a:buFontTx/>
              <a:buNone/>
            </a:pPr>
            <a:endParaRPr lang="en-US" sz="1400" b="0" i="0" dirty="0">
              <a:latin typeface="Lucida Console" pitchFamily="49" charset="0"/>
            </a:endParaRPr>
          </a:p>
          <a:p>
            <a:pPr lvl="1" eaLnBrk="1" hangingPunct="1">
              <a:lnSpc>
                <a:spcPct val="83000"/>
              </a:lnSpc>
              <a:buFontTx/>
              <a:buNone/>
            </a:pPr>
            <a:endParaRPr lang="en-US" sz="1400" b="0" i="0" dirty="0" smtClean="0">
              <a:latin typeface="Lucida Console" pitchFamily="49" charset="0"/>
            </a:endParaRPr>
          </a:p>
          <a:p>
            <a:pPr lvl="1" eaLnBrk="1" hangingPunct="1">
              <a:lnSpc>
                <a:spcPct val="83000"/>
              </a:lnSpc>
              <a:buFontTx/>
              <a:buNone/>
            </a:pPr>
            <a:r>
              <a:rPr lang="en-US" sz="1400" b="0" i="0" dirty="0">
                <a:latin typeface="Lucida Console" pitchFamily="49" charset="0"/>
              </a:rPr>
              <a:t> </a:t>
            </a:r>
            <a:endParaRPr lang="en-US" sz="1400" b="0" i="0" dirty="0" smtClean="0">
              <a:latin typeface="Lucida Console" pitchFamily="49" charset="0"/>
            </a:endParaRPr>
          </a:p>
          <a:p>
            <a:pPr lvl="1" eaLnBrk="1" hangingPunct="1">
              <a:lnSpc>
                <a:spcPct val="83000"/>
              </a:lnSpc>
              <a:buFontTx/>
              <a:buNone/>
            </a:pPr>
            <a:r>
              <a:rPr lang="en-US" sz="1400" b="0" i="0" dirty="0">
                <a:latin typeface="Lucida Console" pitchFamily="49" charset="0"/>
              </a:rPr>
              <a:t> </a:t>
            </a:r>
            <a:endParaRPr lang="en-US" sz="1400" b="0" i="0" dirty="0" smtClean="0">
              <a:latin typeface="Lucida Console" pitchFamily="49" charset="0"/>
            </a:endParaRPr>
          </a:p>
          <a:p>
            <a:pPr lvl="1" eaLnBrk="1" hangingPunct="1">
              <a:lnSpc>
                <a:spcPct val="83000"/>
              </a:lnSpc>
              <a:buFontTx/>
              <a:buNone/>
            </a:pPr>
            <a:r>
              <a:rPr lang="en-US" sz="1400" b="0" dirty="0" smtClean="0">
                <a:latin typeface="Lucida Console" pitchFamily="49" charset="0"/>
              </a:rPr>
              <a:t> </a:t>
            </a:r>
          </a:p>
          <a:p>
            <a:pPr lvl="1" eaLnBrk="1" hangingPunct="1">
              <a:lnSpc>
                <a:spcPct val="83000"/>
              </a:lnSpc>
              <a:buFontTx/>
              <a:buNone/>
            </a:pPr>
            <a:r>
              <a:rPr lang="en-US" sz="1400" dirty="0" smtClean="0">
                <a:latin typeface="Lucida Console" pitchFamily="49" charset="0"/>
              </a:rPr>
              <a:t>				</a:t>
            </a:r>
          </a:p>
          <a:p>
            <a:pPr eaLnBrk="1" hangingPunct="1">
              <a:lnSpc>
                <a:spcPct val="83000"/>
              </a:lnSpc>
            </a:pPr>
            <a:endParaRPr lang="en-US" sz="3200" b="0" dirty="0" smtClean="0"/>
          </a:p>
          <a:p>
            <a:pPr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spTree>
    <p:custDataLst>
      <p:tags r:id="rId1"/>
    </p:custDataLst>
    <p:extLst>
      <p:ext uri="{BB962C8B-B14F-4D97-AF65-F5344CB8AC3E}">
        <p14:creationId xmlns:p14="http://schemas.microsoft.com/office/powerpoint/2010/main" val="3145275974"/>
      </p:ext>
    </p:extLst>
  </p:cSld>
  <p:clrMapOvr>
    <a:masterClrMapping/>
  </p:clrMapOvr>
  <p:transition spd="med">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Manual Unit Tests</a:t>
            </a:r>
            <a:endParaRPr lang="en-US" dirty="0" smtClean="0"/>
          </a:p>
        </p:txBody>
      </p:sp>
      <p:sp>
        <p:nvSpPr>
          <p:cNvPr id="4"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endParaRPr lang="en-US" sz="3200" b="0" dirty="0"/>
          </a:p>
          <a:p>
            <a:pPr eaLnBrk="1" hangingPunct="1">
              <a:lnSpc>
                <a:spcPct val="83000"/>
              </a:lnSpc>
            </a:pPr>
            <a:r>
              <a:rPr lang="en-US" sz="3200" b="0" dirty="0" smtClean="0"/>
              <a:t>How much does this test?</a:t>
            </a:r>
          </a:p>
          <a:p>
            <a:pPr lvl="1" eaLnBrk="1" hangingPunct="1">
              <a:lnSpc>
                <a:spcPct val="83000"/>
              </a:lnSpc>
            </a:pPr>
            <a:r>
              <a:rPr lang="en-US" sz="3000" b="0" dirty="0" smtClean="0"/>
              <a:t>Probably not very much</a:t>
            </a:r>
          </a:p>
          <a:p>
            <a:pPr lvl="1" eaLnBrk="1" hangingPunct="1">
              <a:lnSpc>
                <a:spcPct val="83000"/>
              </a:lnSpc>
            </a:pPr>
            <a:r>
              <a:rPr lang="en-US" sz="3000" b="0" dirty="0" smtClean="0"/>
              <a:t>That’s ok, we can write more</a:t>
            </a:r>
            <a:br>
              <a:rPr lang="en-US" sz="3000" b="0" dirty="0" smtClean="0"/>
            </a:br>
            <a:r>
              <a:rPr lang="en-US" sz="3000" b="0" dirty="0" smtClean="0"/>
              <a:t>tests…</a:t>
            </a:r>
          </a:p>
          <a:p>
            <a:pPr lvl="2" eaLnBrk="1" hangingPunct="1">
              <a:lnSpc>
                <a:spcPct val="83000"/>
              </a:lnSpc>
            </a:pPr>
            <a:r>
              <a:rPr lang="en-US" sz="2800" b="0" dirty="0"/>
              <a:t>a</a:t>
            </a:r>
            <a:r>
              <a:rPr lang="en-US" sz="2800" b="0" dirty="0" smtClean="0"/>
              <a:t>nd more tests…</a:t>
            </a:r>
          </a:p>
          <a:p>
            <a:pPr lvl="3" eaLnBrk="1" hangingPunct="1">
              <a:lnSpc>
                <a:spcPct val="83000"/>
              </a:lnSpc>
            </a:pPr>
            <a:r>
              <a:rPr lang="en-US" sz="2600" b="0" dirty="0" smtClean="0"/>
              <a:t>and still more tests…</a:t>
            </a:r>
          </a:p>
          <a:p>
            <a:pPr lvl="1" eaLnBrk="1" hangingPunct="1">
              <a:lnSpc>
                <a:spcPct val="83000"/>
              </a:lnSpc>
            </a:pPr>
            <a:endParaRPr lang="en-US" sz="3000" b="0" dirty="0"/>
          </a:p>
          <a:p>
            <a:pPr lvl="1" eaLnBrk="1" hangingPunct="1">
              <a:lnSpc>
                <a:spcPct val="83000"/>
              </a:lnSpc>
            </a:pPr>
            <a:r>
              <a:rPr lang="en-US" sz="3000" b="0" dirty="0" smtClean="0"/>
              <a:t>How do we know we’re done?</a:t>
            </a:r>
            <a:endParaRPr lang="en-US" sz="3000" b="0" dirty="0"/>
          </a:p>
          <a:p>
            <a:pPr eaLnBrk="1" hangingPunct="1">
              <a:lnSpc>
                <a:spcPct val="83000"/>
              </a:lnSpc>
            </a:pPr>
            <a:endParaRPr lang="en-US" sz="3200" b="0" dirty="0" smtClean="0"/>
          </a:p>
          <a:p>
            <a:pPr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sp>
        <p:nvSpPr>
          <p:cNvPr id="5" name="Rectangle 3"/>
          <p:cNvSpPr txBox="1">
            <a:spLocks noChangeArrowheads="1"/>
          </p:cNvSpPr>
          <p:nvPr/>
        </p:nvSpPr>
        <p:spPr bwMode="auto">
          <a:xfrm>
            <a:off x="6228230" y="1556740"/>
            <a:ext cx="6192860" cy="4464102"/>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lvl1pPr marL="385763" indent="-385763" algn="l" rtl="0" eaLnBrk="0" fontAlgn="base" hangingPunct="0">
              <a:lnSpc>
                <a:spcPct val="93000"/>
              </a:lnSpc>
              <a:spcBef>
                <a:spcPct val="50000"/>
              </a:spcBef>
              <a:spcAft>
                <a:spcPct val="0"/>
              </a:spcAft>
              <a:buClr>
                <a:srgbClr val="2A6AB3"/>
              </a:buClr>
              <a:buFont typeface="Wingdings" pitchFamily="2" charset="2"/>
              <a:buChar char="l"/>
              <a:defRPr sz="2400" b="1">
                <a:solidFill>
                  <a:schemeClr val="tx1"/>
                </a:solidFill>
                <a:latin typeface="+mn-lt"/>
                <a:ea typeface="+mn-ea"/>
                <a:cs typeface="+mn-cs"/>
              </a:defRPr>
            </a:lvl1pPr>
            <a:lvl2pPr marL="744538" indent="-244475" algn="l" rtl="0" eaLnBrk="0" fontAlgn="base" hangingPunct="0">
              <a:lnSpc>
                <a:spcPct val="87000"/>
              </a:lnSpc>
              <a:spcBef>
                <a:spcPct val="25000"/>
              </a:spcBef>
              <a:spcAft>
                <a:spcPct val="0"/>
              </a:spcAft>
              <a:buClr>
                <a:schemeClr val="accent2"/>
              </a:buClr>
              <a:buSzPct val="75000"/>
              <a:buChar char="•"/>
              <a:defRPr sz="2200" b="1">
                <a:solidFill>
                  <a:schemeClr val="tx1"/>
                </a:solidFill>
                <a:latin typeface="+mn-lt"/>
              </a:defRPr>
            </a:lvl2pPr>
            <a:lvl3pPr marL="1146175" indent="-238125" algn="l" rtl="0" eaLnBrk="0" fontAlgn="base" hangingPunct="0">
              <a:lnSpc>
                <a:spcPct val="87000"/>
              </a:lnSpc>
              <a:spcBef>
                <a:spcPct val="10000"/>
              </a:spcBef>
              <a:spcAft>
                <a:spcPct val="0"/>
              </a:spcAft>
              <a:buClr>
                <a:schemeClr val="tx2"/>
              </a:buClr>
              <a:buSzPct val="68000"/>
              <a:buChar char="•"/>
              <a:defRPr sz="2000" b="1">
                <a:solidFill>
                  <a:schemeClr val="tx1"/>
                </a:solidFill>
                <a:latin typeface="+mn-lt"/>
              </a:defRPr>
            </a:lvl3pPr>
            <a:lvl4pPr marL="2032000" indent="-228600" algn="l" rtl="0" eaLnBrk="0" fontAlgn="base" hangingPunct="0">
              <a:spcBef>
                <a:spcPct val="20000"/>
              </a:spcBef>
              <a:spcAft>
                <a:spcPct val="0"/>
              </a:spcAft>
              <a:buSzPct val="45000"/>
              <a:buChar char="•"/>
              <a:defRPr b="1">
                <a:solidFill>
                  <a:schemeClr val="tx1"/>
                </a:solidFill>
                <a:latin typeface="+mn-lt"/>
              </a:defRPr>
            </a:lvl4pPr>
            <a:lvl5pPr marL="2451100" indent="-228600" algn="l" rtl="0" eaLnBrk="0" fontAlgn="base" hangingPunct="0">
              <a:spcBef>
                <a:spcPct val="20000"/>
              </a:spcBef>
              <a:spcAft>
                <a:spcPct val="0"/>
              </a:spcAft>
              <a:buChar char="•"/>
              <a:defRPr sz="2000">
                <a:solidFill>
                  <a:schemeClr val="tx1"/>
                </a:solidFill>
                <a:latin typeface="Times New Roman" pitchFamily="18" charset="0"/>
              </a:defRPr>
            </a:lvl5pPr>
            <a:lvl6pPr marL="2908300" indent="-228600" algn="l" rtl="0" fontAlgn="base">
              <a:spcBef>
                <a:spcPct val="20000"/>
              </a:spcBef>
              <a:spcAft>
                <a:spcPct val="0"/>
              </a:spcAft>
              <a:buChar char="•"/>
              <a:defRPr sz="2000">
                <a:solidFill>
                  <a:schemeClr val="tx1"/>
                </a:solidFill>
                <a:latin typeface="Times New Roman" pitchFamily="18" charset="0"/>
              </a:defRPr>
            </a:lvl6pPr>
            <a:lvl7pPr marL="3365500" indent="-228600" algn="l" rtl="0" fontAlgn="base">
              <a:spcBef>
                <a:spcPct val="20000"/>
              </a:spcBef>
              <a:spcAft>
                <a:spcPct val="0"/>
              </a:spcAft>
              <a:buChar char="•"/>
              <a:defRPr sz="2000">
                <a:solidFill>
                  <a:schemeClr val="tx1"/>
                </a:solidFill>
                <a:latin typeface="Times New Roman" pitchFamily="18" charset="0"/>
              </a:defRPr>
            </a:lvl7pPr>
            <a:lvl8pPr marL="3822700" indent="-228600" algn="l" rtl="0" fontAlgn="base">
              <a:spcBef>
                <a:spcPct val="20000"/>
              </a:spcBef>
              <a:spcAft>
                <a:spcPct val="0"/>
              </a:spcAft>
              <a:buChar char="•"/>
              <a:defRPr sz="2000">
                <a:solidFill>
                  <a:schemeClr val="tx1"/>
                </a:solidFill>
                <a:latin typeface="Times New Roman" pitchFamily="18" charset="0"/>
              </a:defRPr>
            </a:lvl8pPr>
            <a:lvl9pPr marL="4279900" indent="-228600" algn="l" rtl="0" fontAlgn="base">
              <a:spcBef>
                <a:spcPct val="20000"/>
              </a:spcBef>
              <a:spcAft>
                <a:spcPct val="0"/>
              </a:spcAft>
              <a:buChar char="•"/>
              <a:defRPr sz="2000">
                <a:solidFill>
                  <a:schemeClr val="tx1"/>
                </a:solidFill>
                <a:latin typeface="Times New Roman" pitchFamily="18" charset="0"/>
              </a:defRPr>
            </a:lvl9pPr>
          </a:lstStyle>
          <a:p>
            <a:pPr marL="0" indent="0" eaLnBrk="1" hangingPunct="1">
              <a:lnSpc>
                <a:spcPct val="83000"/>
              </a:lnSpc>
              <a:buFont typeface="Wingdings" pitchFamily="2" charset="2"/>
              <a:buNone/>
            </a:pPr>
            <a:r>
              <a:rPr lang="en-US" sz="3200" b="0" dirty="0" smtClean="0"/>
              <a:t>	</a:t>
            </a:r>
          </a:p>
          <a:p>
            <a:pPr lvl="1" eaLnBrk="1" hangingPunct="1">
              <a:lnSpc>
                <a:spcPct val="83000"/>
              </a:lnSpc>
              <a:buFontTx/>
              <a:buNone/>
            </a:pPr>
            <a:r>
              <a:rPr lang="en-US" sz="1400" dirty="0" smtClean="0">
                <a:latin typeface="Lucida Console" pitchFamily="49" charset="0"/>
              </a:rPr>
              <a:t> </a:t>
            </a:r>
            <a:r>
              <a:rPr lang="en-US" sz="1400" b="0" i="0" dirty="0" smtClean="0">
                <a:latin typeface="Lucida Console" pitchFamily="49" charset="0"/>
              </a:rPr>
              <a:t>c = </a:t>
            </a:r>
            <a:r>
              <a:rPr lang="en-US" sz="1400" b="0" i="0" dirty="0" err="1" smtClean="0">
                <a:latin typeface="Lucida Console" pitchFamily="49" charset="0"/>
              </a:rPr>
              <a:t>newContainer</a:t>
            </a:r>
            <a:r>
              <a:rPr lang="en-US" sz="1400" b="0" i="0" dirty="0" smtClean="0">
                <a:latin typeface="Lucida Console" pitchFamily="49" charset="0"/>
              </a:rPr>
              <a:t>();</a:t>
            </a:r>
          </a:p>
          <a:p>
            <a:pPr lvl="1" eaLnBrk="1" hangingPunct="1">
              <a:lnSpc>
                <a:spcPct val="83000"/>
              </a:lnSpc>
              <a:buFontTx/>
              <a:buNone/>
            </a:pPr>
            <a:endParaRPr lang="en-US" sz="1400" b="0" i="0" dirty="0" smtClean="0">
              <a:latin typeface="Lucida Console" pitchFamily="49" charset="0"/>
            </a:endParaRPr>
          </a:p>
          <a:p>
            <a:pPr lvl="1" eaLnBrk="1" hangingPunct="1">
              <a:lnSpc>
                <a:spcPct val="83000"/>
              </a:lnSpc>
              <a:buFontTx/>
              <a:buNone/>
            </a:pPr>
            <a:r>
              <a:rPr lang="en-US" sz="1400" b="0" i="0" dirty="0">
                <a:latin typeface="Lucida Console" pitchFamily="49" charset="0"/>
              </a:rPr>
              <a:t> </a:t>
            </a:r>
            <a:r>
              <a:rPr lang="en-US" sz="1400" b="0" i="0" dirty="0" smtClean="0">
                <a:latin typeface="Lucida Console" pitchFamily="49" charset="0"/>
              </a:rPr>
              <a:t>r = put(0,c);</a:t>
            </a:r>
          </a:p>
          <a:p>
            <a:pPr lvl="1" eaLnBrk="1" hangingPunct="1">
              <a:lnSpc>
                <a:spcPct val="83000"/>
              </a:lnSpc>
              <a:buFontTx/>
              <a:buNone/>
            </a:pPr>
            <a:r>
              <a:rPr lang="en-US" sz="1400" b="0" i="0" dirty="0" smtClean="0">
                <a:latin typeface="Lucida Console" pitchFamily="49" charset="0"/>
              </a:rPr>
              <a:t> assert (r == 1);</a:t>
            </a:r>
          </a:p>
          <a:p>
            <a:pPr lvl="1" eaLnBrk="1" hangingPunct="1">
              <a:lnSpc>
                <a:spcPct val="83000"/>
              </a:lnSpc>
              <a:buFontTx/>
              <a:buNone/>
            </a:pPr>
            <a:endParaRPr lang="en-US" sz="1400" b="0" i="0" dirty="0" smtClean="0">
              <a:latin typeface="Lucida Console" pitchFamily="49" charset="0"/>
            </a:endParaRPr>
          </a:p>
          <a:p>
            <a:pPr lvl="1" eaLnBrk="1" hangingPunct="1">
              <a:lnSpc>
                <a:spcPct val="83000"/>
              </a:lnSpc>
              <a:buFontTx/>
              <a:buNone/>
            </a:pPr>
            <a:r>
              <a:rPr lang="en-US" sz="1400" b="0" i="0" dirty="0" smtClean="0">
                <a:latin typeface="Lucida Console" pitchFamily="49" charset="0"/>
              </a:rPr>
              <a:t> r </a:t>
            </a:r>
            <a:r>
              <a:rPr lang="en-US" sz="1400" b="0" i="0" dirty="0">
                <a:latin typeface="Lucida Console" pitchFamily="49" charset="0"/>
              </a:rPr>
              <a:t>= put(0,c);</a:t>
            </a:r>
          </a:p>
          <a:p>
            <a:pPr lvl="1" eaLnBrk="1" hangingPunct="1">
              <a:lnSpc>
                <a:spcPct val="83000"/>
              </a:lnSpc>
              <a:buFontTx/>
              <a:buNone/>
            </a:pPr>
            <a:r>
              <a:rPr lang="en-US" sz="1400" b="0" i="0" dirty="0">
                <a:latin typeface="Lucida Console" pitchFamily="49" charset="0"/>
              </a:rPr>
              <a:t> assert (r == </a:t>
            </a:r>
            <a:r>
              <a:rPr lang="en-US" sz="1400" b="0" i="0" dirty="0" smtClean="0">
                <a:latin typeface="Lucida Console" pitchFamily="49" charset="0"/>
              </a:rPr>
              <a:t>0);</a:t>
            </a:r>
          </a:p>
          <a:p>
            <a:pPr lvl="1" eaLnBrk="1" hangingPunct="1">
              <a:lnSpc>
                <a:spcPct val="83000"/>
              </a:lnSpc>
              <a:buFontTx/>
              <a:buNone/>
            </a:pPr>
            <a:endParaRPr lang="en-US" sz="1400" b="0" i="0" dirty="0">
              <a:latin typeface="Lucida Console" pitchFamily="49" charset="0"/>
            </a:endParaRPr>
          </a:p>
          <a:p>
            <a:pPr lvl="1" eaLnBrk="1" hangingPunct="1">
              <a:lnSpc>
                <a:spcPct val="83000"/>
              </a:lnSpc>
              <a:buFontTx/>
              <a:buNone/>
            </a:pPr>
            <a:r>
              <a:rPr lang="en-US" sz="1400" b="0" i="0" dirty="0" smtClean="0">
                <a:latin typeface="Lucida Console" pitchFamily="49" charset="0"/>
              </a:rPr>
              <a:t> r </a:t>
            </a:r>
            <a:r>
              <a:rPr lang="en-US" sz="1400" b="0" i="0" dirty="0">
                <a:latin typeface="Lucida Console" pitchFamily="49" charset="0"/>
              </a:rPr>
              <a:t>= </a:t>
            </a:r>
            <a:r>
              <a:rPr lang="en-US" sz="1400" b="0" i="0" dirty="0" smtClean="0">
                <a:latin typeface="Lucida Console" pitchFamily="49" charset="0"/>
              </a:rPr>
              <a:t>get(0,c</a:t>
            </a:r>
            <a:r>
              <a:rPr lang="en-US" sz="1400" b="0" i="0" dirty="0">
                <a:latin typeface="Lucida Console" pitchFamily="49" charset="0"/>
              </a:rPr>
              <a:t>);</a:t>
            </a:r>
          </a:p>
          <a:p>
            <a:pPr lvl="1" eaLnBrk="1" hangingPunct="1">
              <a:lnSpc>
                <a:spcPct val="83000"/>
              </a:lnSpc>
              <a:buFontTx/>
              <a:buNone/>
            </a:pPr>
            <a:r>
              <a:rPr lang="en-US" sz="1400" b="0" i="0" dirty="0">
                <a:latin typeface="Lucida Console" pitchFamily="49" charset="0"/>
              </a:rPr>
              <a:t> assert (r == 1);</a:t>
            </a:r>
          </a:p>
          <a:p>
            <a:pPr lvl="1" eaLnBrk="1" hangingPunct="1">
              <a:lnSpc>
                <a:spcPct val="83000"/>
              </a:lnSpc>
              <a:buFontTx/>
              <a:buNone/>
            </a:pPr>
            <a:endParaRPr lang="en-US" sz="1400" b="0" i="0" dirty="0">
              <a:latin typeface="Lucida Console" pitchFamily="49" charset="0"/>
            </a:endParaRPr>
          </a:p>
          <a:p>
            <a:pPr lvl="1" eaLnBrk="1" hangingPunct="1">
              <a:lnSpc>
                <a:spcPct val="83000"/>
              </a:lnSpc>
              <a:buFontTx/>
              <a:buNone/>
            </a:pPr>
            <a:r>
              <a:rPr lang="en-US" sz="1400" b="0" i="0" dirty="0" smtClean="0">
                <a:latin typeface="Lucida Console" pitchFamily="49" charset="0"/>
              </a:rPr>
              <a:t> r </a:t>
            </a:r>
            <a:r>
              <a:rPr lang="en-US" sz="1400" b="0" i="0" dirty="0">
                <a:latin typeface="Lucida Console" pitchFamily="49" charset="0"/>
              </a:rPr>
              <a:t>= </a:t>
            </a:r>
            <a:r>
              <a:rPr lang="en-US" sz="1400" b="0" i="0" dirty="0" smtClean="0">
                <a:latin typeface="Lucida Console" pitchFamily="49" charset="0"/>
              </a:rPr>
              <a:t>remove(0,c</a:t>
            </a:r>
            <a:r>
              <a:rPr lang="en-US" sz="1400" b="0" i="0" dirty="0">
                <a:latin typeface="Lucida Console" pitchFamily="49" charset="0"/>
              </a:rPr>
              <a:t>);</a:t>
            </a:r>
          </a:p>
          <a:p>
            <a:pPr lvl="1" eaLnBrk="1" hangingPunct="1">
              <a:lnSpc>
                <a:spcPct val="83000"/>
              </a:lnSpc>
              <a:buFontTx/>
              <a:buNone/>
            </a:pPr>
            <a:r>
              <a:rPr lang="en-US" sz="1400" b="0" i="0" dirty="0">
                <a:latin typeface="Lucida Console" pitchFamily="49" charset="0"/>
              </a:rPr>
              <a:t> assert (r == 1</a:t>
            </a:r>
            <a:r>
              <a:rPr lang="en-US" sz="1400" b="0" i="0" dirty="0" smtClean="0">
                <a:latin typeface="Lucida Console" pitchFamily="49" charset="0"/>
              </a:rPr>
              <a:t>);</a:t>
            </a:r>
          </a:p>
          <a:p>
            <a:pPr lvl="1" eaLnBrk="1" hangingPunct="1">
              <a:lnSpc>
                <a:spcPct val="83000"/>
              </a:lnSpc>
              <a:buFontTx/>
              <a:buNone/>
            </a:pPr>
            <a:endParaRPr lang="en-US" sz="1400" b="0" i="0" dirty="0">
              <a:latin typeface="Lucida Console" pitchFamily="49" charset="0"/>
            </a:endParaRPr>
          </a:p>
          <a:p>
            <a:pPr lvl="1" eaLnBrk="1" hangingPunct="1">
              <a:lnSpc>
                <a:spcPct val="83000"/>
              </a:lnSpc>
              <a:buFontTx/>
              <a:buNone/>
            </a:pPr>
            <a:r>
              <a:rPr lang="en-US" sz="1400" b="0" i="0" dirty="0" smtClean="0">
                <a:latin typeface="Lucida Console" pitchFamily="49" charset="0"/>
              </a:rPr>
              <a:t> r </a:t>
            </a:r>
            <a:r>
              <a:rPr lang="en-US" sz="1400" b="0" i="0" dirty="0">
                <a:latin typeface="Lucida Console" pitchFamily="49" charset="0"/>
              </a:rPr>
              <a:t>= </a:t>
            </a:r>
            <a:r>
              <a:rPr lang="en-US" sz="1400" b="0" i="0" dirty="0" smtClean="0">
                <a:latin typeface="Lucida Console" pitchFamily="49" charset="0"/>
              </a:rPr>
              <a:t>get(0,c</a:t>
            </a:r>
            <a:r>
              <a:rPr lang="en-US" sz="1400" b="0" i="0" dirty="0">
                <a:latin typeface="Lucida Console" pitchFamily="49" charset="0"/>
              </a:rPr>
              <a:t>);</a:t>
            </a:r>
          </a:p>
          <a:p>
            <a:pPr lvl="1" eaLnBrk="1" hangingPunct="1">
              <a:lnSpc>
                <a:spcPct val="83000"/>
              </a:lnSpc>
              <a:buFontTx/>
              <a:buNone/>
            </a:pPr>
            <a:r>
              <a:rPr lang="en-US" sz="1400" b="0" i="0" dirty="0">
                <a:latin typeface="Lucida Console" pitchFamily="49" charset="0"/>
              </a:rPr>
              <a:t> assert (r == </a:t>
            </a:r>
            <a:r>
              <a:rPr lang="en-US" sz="1400" b="0" i="0" dirty="0" smtClean="0">
                <a:latin typeface="Lucida Console" pitchFamily="49" charset="0"/>
              </a:rPr>
              <a:t>0);</a:t>
            </a:r>
            <a:endParaRPr lang="en-US" sz="1400" b="0" i="0" dirty="0">
              <a:latin typeface="Lucida Console" pitchFamily="49" charset="0"/>
            </a:endParaRPr>
          </a:p>
          <a:p>
            <a:pPr lvl="1" eaLnBrk="1" hangingPunct="1">
              <a:lnSpc>
                <a:spcPct val="83000"/>
              </a:lnSpc>
              <a:buFontTx/>
              <a:buNone/>
            </a:pPr>
            <a:endParaRPr lang="en-US" sz="1400" b="0" i="0" dirty="0">
              <a:latin typeface="Lucida Console" pitchFamily="49" charset="0"/>
            </a:endParaRPr>
          </a:p>
          <a:p>
            <a:pPr lvl="1" eaLnBrk="1" hangingPunct="1">
              <a:lnSpc>
                <a:spcPct val="83000"/>
              </a:lnSpc>
              <a:buFontTx/>
              <a:buNone/>
            </a:pPr>
            <a:endParaRPr lang="en-US" sz="1400" b="0" i="0" dirty="0" smtClean="0">
              <a:latin typeface="Lucida Console" pitchFamily="49" charset="0"/>
            </a:endParaRPr>
          </a:p>
          <a:p>
            <a:pPr lvl="1" eaLnBrk="1" hangingPunct="1">
              <a:lnSpc>
                <a:spcPct val="83000"/>
              </a:lnSpc>
              <a:buFontTx/>
              <a:buNone/>
            </a:pPr>
            <a:r>
              <a:rPr lang="en-US" sz="1400" b="0" i="0" dirty="0">
                <a:latin typeface="Lucida Console" pitchFamily="49" charset="0"/>
              </a:rPr>
              <a:t> </a:t>
            </a:r>
            <a:endParaRPr lang="en-US" sz="1400" b="0" i="0" dirty="0" smtClean="0">
              <a:latin typeface="Lucida Console" pitchFamily="49" charset="0"/>
            </a:endParaRPr>
          </a:p>
          <a:p>
            <a:pPr lvl="1" eaLnBrk="1" hangingPunct="1">
              <a:lnSpc>
                <a:spcPct val="83000"/>
              </a:lnSpc>
              <a:buFontTx/>
              <a:buNone/>
            </a:pPr>
            <a:r>
              <a:rPr lang="en-US" sz="1400" b="0" i="0" dirty="0">
                <a:latin typeface="Lucida Console" pitchFamily="49" charset="0"/>
              </a:rPr>
              <a:t> </a:t>
            </a:r>
            <a:endParaRPr lang="en-US" sz="1400" b="0" i="0" dirty="0" smtClean="0">
              <a:latin typeface="Lucida Console" pitchFamily="49" charset="0"/>
            </a:endParaRPr>
          </a:p>
          <a:p>
            <a:pPr lvl="1" eaLnBrk="1" hangingPunct="1">
              <a:lnSpc>
                <a:spcPct val="83000"/>
              </a:lnSpc>
              <a:buFontTx/>
              <a:buNone/>
            </a:pPr>
            <a:r>
              <a:rPr lang="en-US" sz="1400" b="0" dirty="0" smtClean="0">
                <a:latin typeface="Lucida Console" pitchFamily="49" charset="0"/>
              </a:rPr>
              <a:t> </a:t>
            </a:r>
          </a:p>
          <a:p>
            <a:pPr lvl="1" eaLnBrk="1" hangingPunct="1">
              <a:lnSpc>
                <a:spcPct val="83000"/>
              </a:lnSpc>
              <a:buFontTx/>
              <a:buNone/>
            </a:pPr>
            <a:r>
              <a:rPr lang="en-US" sz="1400" dirty="0" smtClean="0">
                <a:latin typeface="Lucida Console" pitchFamily="49" charset="0"/>
              </a:rPr>
              <a:t>				</a:t>
            </a:r>
          </a:p>
          <a:p>
            <a:pPr eaLnBrk="1" hangingPunct="1">
              <a:lnSpc>
                <a:spcPct val="83000"/>
              </a:lnSpc>
            </a:pPr>
            <a:endParaRPr lang="en-US" sz="3200" b="0" dirty="0" smtClean="0"/>
          </a:p>
          <a:p>
            <a:pPr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spTree>
    <p:custDataLst>
      <p:tags r:id="rId1"/>
    </p:custDataLst>
    <p:extLst>
      <p:ext uri="{BB962C8B-B14F-4D97-AF65-F5344CB8AC3E}">
        <p14:creationId xmlns:p14="http://schemas.microsoft.com/office/powerpoint/2010/main" val="2587046812"/>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Boredom Sets in Quickly</a:t>
            </a:r>
            <a:endParaRPr lang="en-US" dirty="0" smtClean="0"/>
          </a:p>
        </p:txBody>
      </p:sp>
      <p:sp>
        <p:nvSpPr>
          <p:cNvPr id="4" name="Rectangle 3"/>
          <p:cNvSpPr>
            <a:spLocks noGrp="1" noChangeArrowheads="1"/>
          </p:cNvSpPr>
          <p:nvPr>
            <p:ph type="body" sz="half" idx="1"/>
          </p:nvPr>
        </p:nvSpPr>
        <p:spPr>
          <a:xfrm>
            <a:off x="290513" y="1268413"/>
            <a:ext cx="8472487" cy="5256212"/>
          </a:xfrm>
        </p:spPr>
        <p:txBody>
          <a:bodyPr/>
          <a:lstStyle/>
          <a:p>
            <a:pPr eaLnBrk="1" hangingPunct="1">
              <a:lnSpc>
                <a:spcPct val="83000"/>
              </a:lnSpc>
            </a:pPr>
            <a:endParaRPr lang="en-US" sz="3200" b="0" dirty="0"/>
          </a:p>
          <a:p>
            <a:pPr eaLnBrk="1" hangingPunct="1">
              <a:lnSpc>
                <a:spcPct val="83000"/>
              </a:lnSpc>
            </a:pPr>
            <a:r>
              <a:rPr lang="en-US" sz="3200" b="0" dirty="0" smtClean="0"/>
              <a:t>Writing each sequence of operations we</a:t>
            </a:r>
            <a:r>
              <a:rPr lang="en-US" sz="3200" b="0" dirty="0"/>
              <a:t> </a:t>
            </a:r>
            <a:r>
              <a:rPr lang="en-US" sz="3200" b="0" dirty="0" smtClean="0"/>
              <a:t>want to try is tedious</a:t>
            </a:r>
          </a:p>
          <a:p>
            <a:pPr lvl="1" eaLnBrk="1" hangingPunct="1">
              <a:lnSpc>
                <a:spcPct val="83000"/>
              </a:lnSpc>
            </a:pPr>
            <a:r>
              <a:rPr lang="en-US" sz="2600" b="0" dirty="0" smtClean="0"/>
              <a:t>We’re going to run out of patience before we try</a:t>
            </a:r>
            <a:br>
              <a:rPr lang="en-US" sz="2600" b="0" dirty="0" smtClean="0"/>
            </a:br>
            <a:r>
              <a:rPr lang="en-US" sz="2600" b="0" dirty="0" smtClean="0"/>
              <a:t>very many things</a:t>
            </a:r>
          </a:p>
          <a:p>
            <a:pPr lvl="1" eaLnBrk="1" hangingPunct="1">
              <a:lnSpc>
                <a:spcPct val="83000"/>
              </a:lnSpc>
            </a:pPr>
            <a:r>
              <a:rPr lang="en-US" sz="2600" b="0" dirty="0" smtClean="0"/>
              <a:t>Each test takes a long time to write</a:t>
            </a:r>
          </a:p>
          <a:p>
            <a:pPr lvl="1" eaLnBrk="1" hangingPunct="1">
              <a:lnSpc>
                <a:spcPct val="83000"/>
              </a:lnSpc>
            </a:pPr>
            <a:r>
              <a:rPr lang="en-US" sz="2600" b="0" dirty="0" smtClean="0"/>
              <a:t>Could we get the computer to do it for us?</a:t>
            </a:r>
            <a:endParaRPr lang="en-US" sz="2600" dirty="0" smtClean="0"/>
          </a:p>
        </p:txBody>
      </p:sp>
    </p:spTree>
    <p:custDataLst>
      <p:tags r:id="rId1"/>
    </p:custDataLst>
    <p:extLst>
      <p:ext uri="{BB962C8B-B14F-4D97-AF65-F5344CB8AC3E}">
        <p14:creationId xmlns:p14="http://schemas.microsoft.com/office/powerpoint/2010/main" val="587419183"/>
      </p:ext>
    </p:extLst>
  </p:cSld>
  <p:clrMapOvr>
    <a:masterClrMapping/>
  </p:clrMapOvr>
  <p:transition spd="med">
    <p:cut/>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482"/>
  <p:tag name="DEFAULTHEIGHT" val="304"/>
  <p:tag name="MMPROD_NEXTUNIQUEID" val="10009"/>
  <p:tag name="MMPROD_UIDATA" val="&lt;database version=&quot;8.0&quot;&gt;&lt;object type=&quot;1&quot; unique_id=&quot;10001&quot;&gt;&lt;property id=&quot;20227&quot; value=&quot;C:\Users\Alex\Desktop\ecampus\Lesson1ThinkPiece_Package.prpkg&quot;/&gt;&lt;object type=&quot;2&quot; unique_id=&quot;10002&quot;&gt;&lt;object type=&quot;3&quot; unique_id=&quot;10003&quot;&gt;&lt;property id=&quot;20148&quot; value=&quot;5&quot;/&gt;&lt;property id=&quot;20300&quot; value=&quot;Slide 3 - &amp;quot;What Do I Know About Testing?&amp;quot;&quot;/&gt;&lt;property id=&quot;20307&quot; value=&quot;707&quot;/&gt;&lt;/object&gt;&lt;object type=&quot;3&quot; unique_id=&quot;10009&quot;&gt;&lt;property id=&quot;20148&quot; value=&quot;5&quot;/&gt;&lt;property id=&quot;20300&quot; value=&quot;Slide 5 - &amp;quot;What Matters Here?&amp;quot;&quot;/&gt;&lt;property id=&quot;20307&quot; value=&quot;789&quot;/&gt;&lt;/object&gt;&lt;object type=&quot;3&quot; unique_id=&quot;10013&quot;&gt;&lt;property id=&quot;20148&quot; value=&quot;5&quot;/&gt;&lt;property id=&quot;20300&quot; value=&quot;Slide 1 - &amp;quot;Think-piece&amp;quot;&quot;/&gt;&lt;property id=&quot;20307&quot; value=&quot;792&quot;/&gt;&lt;/object&gt;&lt;object type=&quot;3&quot; unique_id=&quot;10144&quot;&gt;&lt;property id=&quot;20148&quot; value=&quot;5&quot;/&gt;&lt;property id=&quot;20300&quot; value=&quot;Slide 2 - &amp;quot;Think-piece&amp;quot;&quot;/&gt;&lt;property id=&quot;20307&quot; value=&quot;798&quot;/&gt;&lt;/object&gt;&lt;object type=&quot;3&quot; unique_id=&quot;10187&quot;&gt;&lt;property id=&quot;20148&quot; value=&quot;5&quot;/&gt;&lt;property id=&quot;20300&quot; value=&quot;Slide 4 - &amp;quot;Think-piece&amp;quot;&quot;/&gt;&lt;property id=&quot;20307&quot; value=&quot;799&quot;/&gt;&lt;/object&gt;&lt;object type=&quot;3&quot; unique_id=&quot;10289&quot;&gt;&lt;property id=&quot;20148&quot; value=&quot;5&quot;/&gt;&lt;property id=&quot;20300&quot; value=&quot;Slide 6 - &amp;quot;The API (Interface) We’re Testing&amp;quot;&quot;/&gt;&lt;property id=&quot;20307&quot; value=&quot;801&quot;/&gt;&lt;/object&gt;&lt;object type=&quot;3&quot; unique_id=&quot;10290&quot;&gt;&lt;property id=&quot;20148&quot; value=&quot;5&quot;/&gt;&lt;property id=&quot;20300&quot; value=&quot;Slide 7 - &amp;quot;A Very Simple Test&amp;quot;&quot;/&gt;&lt;property id=&quot;20307&quot; value=&quot;802&quot;/&gt;&lt;/object&gt;&lt;object type=&quot;3&quot; unique_id=&quot;10291&quot;&gt;&lt;property id=&quot;20148&quot; value=&quot;5&quot;/&gt;&lt;property id=&quot;20300&quot; value=&quot;Slide 8 - &amp;quot;Manual Unit Tests&amp;quot;&quot;/&gt;&lt;property id=&quot;20307&quot; value=&quot;803&quot;/&gt;&lt;/object&gt;&lt;object type=&quot;3&quot; unique_id=&quot;10292&quot;&gt;&lt;property id=&quot;20148&quot; value=&quot;5&quot;/&gt;&lt;property id=&quot;20300&quot; value=&quot;Slide 9 - &amp;quot;Boredom Sets in Quickly&amp;quot;&quot;/&gt;&lt;property id=&quot;20307&quot; value=&quot;804&quot;/&gt;&lt;/object&gt;&lt;object type=&quot;3&quot; unique_id=&quot;10293&quot;&gt;&lt;property id=&quot;20148&quot; value=&quot;5&quot;/&gt;&lt;property id=&quot;20300&quot; value=&quot;Slide 10 - &amp;quot;Random Testing&amp;quot;&quot;/&gt;&lt;property id=&quot;20307&quot; value=&quot;805&quot;/&gt;&lt;/object&gt;&lt;object type=&quot;3&quot; unique_id=&quot;10294&quot;&gt;&lt;property id=&quot;20148&quot; value=&quot;5&quot;/&gt;&lt;property id=&quot;20300&quot; value=&quot;Slide 12 - &amp;quot;Differential Testing&amp;quot;&quot;/&gt;&lt;property id=&quot;20307&quot; value=&quot;807&quot;/&gt;&lt;/object&gt;&lt;object type=&quot;3&quot; unique_id=&quot;10295&quot;&gt;&lt;property id=&quot;20148&quot; value=&quot;5&quot;/&gt;&lt;property id=&quot;20300&quot; value=&quot;Slide 11 - &amp;quot;Random Testing&amp;quot;&quot;/&gt;&lt;property id=&quot;20307&quot; value=&quot;806&quot;/&gt;&lt;/object&gt;&lt;object type=&quot;3&quot; unique_id=&quot;10358&quot;&gt;&lt;property id=&quot;20148&quot; value=&quot;5&quot;/&gt;&lt;property id=&quot;20300&quot; value=&quot;Slide 13 - &amp;quot;Differential Testing&amp;quot;&quot;/&gt;&lt;property id=&quot;20307&quot; value=&quot;808&quot;/&gt;&lt;/object&gt;&lt;/object&gt;&lt;object type=&quot;8&quot; unique_id=&quot;10026&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PSNARRATION" val="17,1629163598,C:\Users\Alex\Desktop\ecampus\Lesson1ThinkPiece_pptx\Media.ppcx"/>
</p:tagLst>
</file>

<file path=ppt/tags/tag11.xml><?xml version="1.0" encoding="utf-8"?>
<p:tagLst xmlns:a="http://schemas.openxmlformats.org/drawingml/2006/main" xmlns:r="http://schemas.openxmlformats.org/officeDocument/2006/relationships" xmlns:p="http://schemas.openxmlformats.org/presentationml/2006/main">
  <p:tag name="PPSNARRATION" val="18,1629163598,C:\Users\Alex\Desktop\ecampus\Lesson1ThinkPiece_pptx\Media.ppcx"/>
</p:tagLst>
</file>

<file path=ppt/tags/tag12.xml><?xml version="1.0" encoding="utf-8"?>
<p:tagLst xmlns:a="http://schemas.openxmlformats.org/drawingml/2006/main" xmlns:r="http://schemas.openxmlformats.org/officeDocument/2006/relationships" xmlns:p="http://schemas.openxmlformats.org/presentationml/2006/main">
  <p:tag name="PPSNARRATION" val="20,1629163598,C:\Users\Alex\Desktop\ecampus\Lesson1ThinkPiece_pptx\Media.ppcx"/>
</p:tagLst>
</file>

<file path=ppt/tags/tag13.xml><?xml version="1.0" encoding="utf-8"?>
<p:tagLst xmlns:a="http://schemas.openxmlformats.org/drawingml/2006/main" xmlns:r="http://schemas.openxmlformats.org/officeDocument/2006/relationships" xmlns:p="http://schemas.openxmlformats.org/presentationml/2006/main">
  <p:tag name="PPSNARRATION" val="19,1629163598,C:\Users\Alex\Desktop\ecampus\Lesson1ThinkPiece_pptx\Media.ppcx"/>
</p:tagLst>
</file>

<file path=ppt/tags/tag14.xml><?xml version="1.0" encoding="utf-8"?>
<p:tagLst xmlns:a="http://schemas.openxmlformats.org/drawingml/2006/main" xmlns:r="http://schemas.openxmlformats.org/officeDocument/2006/relationships" xmlns:p="http://schemas.openxmlformats.org/presentationml/2006/main">
  <p:tag name="PPSNARRATION" val="21,1629163598,C:\Users\Alex\Desktop\ecampus\Lesson1ThinkPiece_pptx\Media.ppcx"/>
</p:tagLst>
</file>

<file path=ppt/tags/tag2.xml><?xml version="1.0" encoding="utf-8"?>
<p:tagLst xmlns:a="http://schemas.openxmlformats.org/drawingml/2006/main" xmlns:r="http://schemas.openxmlformats.org/officeDocument/2006/relationships" xmlns:p="http://schemas.openxmlformats.org/presentationml/2006/main">
  <p:tag name="PPSNARRATION" val="11,1629163598,C:\Users\Alex\Desktop\ecampus\Lesson1ThinkPiece_pptx\Media.ppcx"/>
</p:tagLst>
</file>

<file path=ppt/tags/tag3.xml><?xml version="1.0" encoding="utf-8"?>
<p:tagLst xmlns:a="http://schemas.openxmlformats.org/drawingml/2006/main" xmlns:r="http://schemas.openxmlformats.org/officeDocument/2006/relationships" xmlns:p="http://schemas.openxmlformats.org/presentationml/2006/main">
  <p:tag name="PPSNARRATION" val="12,1629163598,C:\Users\Alex\Desktop\ecampus\Lesson1ThinkPiece_pptx\Media.ppcx"/>
</p:tagLst>
</file>

<file path=ppt/tags/tag4.xml><?xml version="1.0" encoding="utf-8"?>
<p:tagLst xmlns:a="http://schemas.openxmlformats.org/drawingml/2006/main" xmlns:r="http://schemas.openxmlformats.org/officeDocument/2006/relationships" xmlns:p="http://schemas.openxmlformats.org/presentationml/2006/main">
  <p:tag name="PPSNARRATION" val="1,1629163598,C:\Users\Alex\Desktop\ecampus\Lesson1ThinkPiece_pptx\Media.ppcx"/>
</p:tagLst>
</file>

<file path=ppt/tags/tag5.xml><?xml version="1.0" encoding="utf-8"?>
<p:tagLst xmlns:a="http://schemas.openxmlformats.org/drawingml/2006/main" xmlns:r="http://schemas.openxmlformats.org/officeDocument/2006/relationships" xmlns:p="http://schemas.openxmlformats.org/presentationml/2006/main">
  <p:tag name="PPSNARRATION" val="13,1629163598,C:\Users\Alex\Desktop\ecampus\Lesson1ThinkPiece_pptx\Media.ppcx"/>
</p:tagLst>
</file>

<file path=ppt/tags/tag6.xml><?xml version="1.0" encoding="utf-8"?>
<p:tagLst xmlns:a="http://schemas.openxmlformats.org/drawingml/2006/main" xmlns:r="http://schemas.openxmlformats.org/officeDocument/2006/relationships" xmlns:p="http://schemas.openxmlformats.org/presentationml/2006/main">
  <p:tag name="PPSNARRATION" val="7,1629163598,C:\Users\Alex\Desktop\ecampus\Lesson1ThinkPiece_pptx\Media.ppcx"/>
</p:tagLst>
</file>

<file path=ppt/tags/tag7.xml><?xml version="1.0" encoding="utf-8"?>
<p:tagLst xmlns:a="http://schemas.openxmlformats.org/drawingml/2006/main" xmlns:r="http://schemas.openxmlformats.org/officeDocument/2006/relationships" xmlns:p="http://schemas.openxmlformats.org/presentationml/2006/main">
  <p:tag name="PPSNARRATION" val="14,1629163598,C:\Users\Alex\Desktop\ecampus\Lesson1ThinkPiece_pptx\Media.ppcx"/>
</p:tagLst>
</file>

<file path=ppt/tags/tag8.xml><?xml version="1.0" encoding="utf-8"?>
<p:tagLst xmlns:a="http://schemas.openxmlformats.org/drawingml/2006/main" xmlns:r="http://schemas.openxmlformats.org/officeDocument/2006/relationships" xmlns:p="http://schemas.openxmlformats.org/presentationml/2006/main">
  <p:tag name="PPSNARRATION" val="15,1629163598,C:\Users\Alex\Desktop\ecampus\Lesson1ThinkPiece_pptx\Media.ppcx"/>
</p:tagLst>
</file>

<file path=ppt/tags/tag9.xml><?xml version="1.0" encoding="utf-8"?>
<p:tagLst xmlns:a="http://schemas.openxmlformats.org/drawingml/2006/main" xmlns:r="http://schemas.openxmlformats.org/officeDocument/2006/relationships" xmlns:p="http://schemas.openxmlformats.org/presentationml/2006/main">
  <p:tag name="PPSNARRATION" val="16,1629163598,C:\Users\Alex\Desktop\ecampus\Lesson1ThinkPiece_pptx\Media.ppcx"/>
</p:tagLst>
</file>

<file path=ppt/theme/theme1.xml><?xml version="1.0" encoding="utf-8"?>
<a:theme xmlns:a="http://schemas.openxmlformats.org/drawingml/2006/main" name="cmutemplate2">
  <a:themeElements>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00"/>
      </a:hlink>
      <a:folHlink>
        <a:srgbClr val="C0C0C0"/>
      </a:folHlink>
    </a:clrScheme>
    <a:fontScheme name="cmutemplat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600" b="1" i="1"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600" b="1" i="1"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cmutemplate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mutemplate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mutemplate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mutemplate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mutemplate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mutemplate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mutemplate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mutemplate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iccad-c2hdl-2004</Template>
  <TotalTime>23763</TotalTime>
  <Words>1225</Words>
  <Application>Microsoft Office PowerPoint</Application>
  <PresentationFormat>On-screen Show (4:3)</PresentationFormat>
  <Paragraphs>199</Paragraphs>
  <Slides>13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13</vt:i4>
      </vt:variant>
      <vt:variant>
        <vt:lpstr>Custom Shows</vt:lpstr>
      </vt:variant>
      <vt:variant>
        <vt:i4>2</vt:i4>
      </vt:variant>
    </vt:vector>
  </HeadingPairs>
  <TitlesOfParts>
    <vt:vector size="20" baseType="lpstr">
      <vt:lpstr>Arial</vt:lpstr>
      <vt:lpstr>Wingdings</vt:lpstr>
      <vt:lpstr>Lucida Console</vt:lpstr>
      <vt:lpstr>Times New Roman</vt:lpstr>
      <vt:lpstr>cmutemplate2</vt:lpstr>
      <vt:lpstr>Think-piece</vt:lpstr>
      <vt:lpstr>Think-piece</vt:lpstr>
      <vt:lpstr>What Do I Know About Testing?</vt:lpstr>
      <vt:lpstr>Think-piece</vt:lpstr>
      <vt:lpstr>What Matters Here?</vt:lpstr>
      <vt:lpstr>The API (Interface) We’re Testing</vt:lpstr>
      <vt:lpstr>A Very Simple Test</vt:lpstr>
      <vt:lpstr>Manual Unit Tests</vt:lpstr>
      <vt:lpstr>Boredom Sets in Quickly</vt:lpstr>
      <vt:lpstr>Random Testing</vt:lpstr>
      <vt:lpstr>Random Testing</vt:lpstr>
      <vt:lpstr>Differential Testing</vt:lpstr>
      <vt:lpstr>Differential Testing</vt:lpstr>
      <vt:lpstr>Custom Show 1</vt:lpstr>
      <vt:lpstr>Custom Show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Alex</cp:lastModifiedBy>
  <cp:revision>1160</cp:revision>
  <dcterms:created xsi:type="dcterms:W3CDTF">1601-01-01T00:00:00Z</dcterms:created>
  <dcterms:modified xsi:type="dcterms:W3CDTF">2013-02-06T20:03:35Z</dcterms:modified>
</cp:coreProperties>
</file>