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00" r:id="rId2"/>
    <p:sldId id="817" r:id="rId3"/>
    <p:sldId id="811" r:id="rId4"/>
    <p:sldId id="819" r:id="rId5"/>
    <p:sldId id="812" r:id="rId6"/>
    <p:sldId id="813" r:id="rId7"/>
    <p:sldId id="814" r:id="rId8"/>
    <p:sldId id="815" r:id="rId9"/>
    <p:sldId id="816" r:id="rId10"/>
    <p:sldId id="820" r:id="rId11"/>
    <p:sldId id="818" r:id="rId12"/>
    <p:sldId id="821" r:id="rId13"/>
    <p:sldId id="822" r:id="rId14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Lessons Learned in</a:t>
            </a:r>
            <a:br>
              <a:rPr lang="en-US" dirty="0" smtClean="0"/>
            </a:br>
            <a:r>
              <a:rPr lang="en-US" smtClean="0"/>
              <a:t>Software Testing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An excellent book covering</a:t>
            </a:r>
            <a:br>
              <a:rPr lang="en-US" sz="3200" b="0" dirty="0" smtClean="0"/>
            </a:br>
            <a:r>
              <a:rPr lang="en-US" sz="3200" b="0" dirty="0" smtClean="0"/>
              <a:t>a range of testing topics</a:t>
            </a:r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Practical rather than academic</a:t>
            </a:r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In the next few lectures, we’ll discuss some of the key “lessons” from this book, and how they apply to all testing efforts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Focus on the practicalities of testing, not the technical details:  testing is more about a state of mind than a particular “kind of programming”</a:t>
            </a:r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60" y="548600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Theme 2:</a:t>
            </a:r>
            <a:br>
              <a:rPr lang="en-US" sz="4800" dirty="0" smtClean="0"/>
            </a:br>
            <a:r>
              <a:rPr lang="en-US" sz="4800" dirty="0" smtClean="0"/>
              <a:t>Thinking Like a Tester</a:t>
            </a:r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16:  “Testing is applied </a:t>
            </a:r>
            <a:br>
              <a:rPr lang="en-US" sz="3200" b="0" dirty="0" smtClean="0"/>
            </a:br>
            <a:r>
              <a:rPr lang="en-US" sz="3200" b="0" dirty="0" smtClean="0"/>
              <a:t>epistemology”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What the heck is epistemology?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The branch of philosophy that covers </a:t>
            </a:r>
            <a:r>
              <a:rPr lang="en-US" sz="2800" b="0" i="1" dirty="0" smtClean="0"/>
              <a:t>evidence and reasoning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“</a:t>
            </a:r>
            <a:r>
              <a:rPr lang="en-US" sz="2800" b="0" i="1" dirty="0" smtClean="0"/>
              <a:t>How</a:t>
            </a:r>
            <a:r>
              <a:rPr lang="en-US" sz="2800" b="0" dirty="0" smtClean="0"/>
              <a:t> we know what we know”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The key questions of testing: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“</a:t>
            </a:r>
            <a:r>
              <a:rPr lang="en-US" sz="2600" b="0" i="1" dirty="0" smtClean="0"/>
              <a:t>How</a:t>
            </a:r>
            <a:r>
              <a:rPr lang="en-US" sz="2600" b="0" dirty="0" smtClean="0"/>
              <a:t> do you </a:t>
            </a:r>
            <a:r>
              <a:rPr lang="en-US" sz="2600" b="0" i="1" dirty="0" smtClean="0"/>
              <a:t>know</a:t>
            </a:r>
            <a:r>
              <a:rPr lang="en-US" sz="2600" b="0" dirty="0" smtClean="0"/>
              <a:t> the software is good enough?”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“</a:t>
            </a:r>
            <a:r>
              <a:rPr lang="en-US" sz="2600" b="0" i="1" dirty="0" smtClean="0"/>
              <a:t>How</a:t>
            </a:r>
            <a:r>
              <a:rPr lang="en-US" sz="2600" b="0" dirty="0" smtClean="0"/>
              <a:t> would you </a:t>
            </a:r>
            <a:r>
              <a:rPr lang="en-US" sz="2600" b="0" i="1" dirty="0" smtClean="0"/>
              <a:t>know</a:t>
            </a:r>
            <a:r>
              <a:rPr lang="en-US" sz="2600" b="0" dirty="0" smtClean="0"/>
              <a:t> if it wasn’t good enough?”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“</a:t>
            </a:r>
            <a:r>
              <a:rPr lang="en-US" sz="2600" b="0" i="1" dirty="0" smtClean="0"/>
              <a:t>How</a:t>
            </a:r>
            <a:r>
              <a:rPr lang="en-US" sz="2600" b="0" dirty="0" smtClean="0"/>
              <a:t> do you </a:t>
            </a:r>
            <a:r>
              <a:rPr lang="en-US" sz="2600" b="0" i="1" dirty="0" smtClean="0"/>
              <a:t>know</a:t>
            </a:r>
            <a:r>
              <a:rPr lang="en-US" sz="2600" b="0" dirty="0" smtClean="0"/>
              <a:t> you’ve tested enough?”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lex\AppData\Local\Microsoft\Windows\Temporary Internet Files\Content.IE5\6COYT885\MC90037906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0" y="2780910"/>
            <a:ext cx="977808" cy="1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17:  “Studying epistemology</a:t>
            </a:r>
            <a:br>
              <a:rPr lang="en-US" sz="3200" b="0" dirty="0" smtClean="0"/>
            </a:br>
            <a:r>
              <a:rPr lang="en-US" sz="3200" b="0" dirty="0" smtClean="0"/>
              <a:t>helps you test better”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Key topics in epistemology: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Gathering/assessing evidence (tests!)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Making valid inferences (if this works, that probably also works)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Justification of beliefs:</a:t>
            </a:r>
          </a:p>
          <a:p>
            <a:pPr lvl="3" eaLnBrk="1" hangingPunct="1">
              <a:lnSpc>
                <a:spcPct val="83000"/>
              </a:lnSpc>
            </a:pPr>
            <a:r>
              <a:rPr lang="en-US" sz="2200" b="0" dirty="0" smtClean="0"/>
              <a:t>How do you know Antarctica is there?</a:t>
            </a:r>
          </a:p>
          <a:p>
            <a:pPr lvl="3" eaLnBrk="1" hangingPunct="1">
              <a:lnSpc>
                <a:spcPct val="83000"/>
              </a:lnSpc>
            </a:pPr>
            <a:r>
              <a:rPr lang="en-US" sz="2200" b="0" dirty="0" smtClean="0"/>
              <a:t>How do you know your brakes work?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Avoiding fallacies in informal reasoning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Using knowledge to make decisions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ile:Knowledge venn di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13" y="5002869"/>
            <a:ext cx="2075230" cy="14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653159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Like a Tester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We’ll continue with ways to “think</a:t>
            </a:r>
            <a:br>
              <a:rPr lang="en-US" sz="3200" b="0" dirty="0" smtClean="0"/>
            </a:br>
            <a:r>
              <a:rPr lang="en-US" sz="3200" b="0" dirty="0" smtClean="0"/>
              <a:t>like a tester” next time – in the</a:t>
            </a:r>
            <a:br>
              <a:rPr lang="en-US" sz="3200" b="0" dirty="0" smtClean="0"/>
            </a:br>
            <a:r>
              <a:rPr lang="en-US" sz="3200" b="0" dirty="0" smtClean="0"/>
              <a:t>meantime, it’s worth considering this</a:t>
            </a:r>
            <a:br>
              <a:rPr lang="en-US" sz="3200" b="0" dirty="0" smtClean="0"/>
            </a:br>
            <a:r>
              <a:rPr lang="en-US" sz="3200" b="0" dirty="0" smtClean="0"/>
              <a:t>general question of the </a:t>
            </a:r>
            <a:r>
              <a:rPr lang="en-US" sz="3200" b="0" i="1" dirty="0" smtClean="0"/>
              <a:t>mindset</a:t>
            </a:r>
            <a:r>
              <a:rPr lang="en-US" sz="3200" b="0" dirty="0" smtClean="0"/>
              <a:t> of testing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494398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Testing:  What, Not How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The technical side of testing usually depends on what you are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To test a file system, you need to understand file systems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To test Java code, you probably want to know Java well</a:t>
            </a:r>
            <a:endParaRPr lang="en-US" b="0" dirty="0"/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Test programs aren’t “special” programs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Often just use a standard scripting language or the language of the program you are testing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The big difference is the </a:t>
            </a:r>
            <a:r>
              <a:rPr lang="en-US" sz="3200" b="0" i="1" dirty="0" smtClean="0"/>
              <a:t>goal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In typical programming, you want to produce a program that, given input X produces output 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In testing, there is no such simple goal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Many radically different solutions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You have to THINK </a:t>
            </a:r>
            <a:r>
              <a:rPr lang="en-US" sz="2600" b="0" i="1" dirty="0" smtClean="0"/>
              <a:t>more</a:t>
            </a:r>
            <a:r>
              <a:rPr lang="en-US" sz="2600" b="0" dirty="0" smtClean="0"/>
              <a:t> than in most coding</a:t>
            </a:r>
          </a:p>
        </p:txBody>
      </p:sp>
      <p:pic>
        <p:nvPicPr>
          <p:cNvPr id="8194" name="Picture 2" descr="C:\Users\Alex\AppData\Local\Microsoft\Windows\Temporary Internet Files\Content.IE5\OIVDGOMO\MC9000551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450" y="5517290"/>
            <a:ext cx="721988" cy="61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595033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Test Software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Five major themes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The testing role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/>
              <a:t>W</a:t>
            </a:r>
            <a:r>
              <a:rPr lang="en-US" sz="2400" b="0" dirty="0" smtClean="0"/>
              <a:t>hat does a tester </a:t>
            </a:r>
            <a:r>
              <a:rPr lang="en-US" sz="2400" b="0" i="1" dirty="0" smtClean="0"/>
              <a:t>really</a:t>
            </a:r>
            <a:r>
              <a:rPr lang="en-US" sz="2400" b="0" dirty="0" smtClean="0"/>
              <a:t> do?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Thinking like a tester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Are there differences between thinking like a programmer/developer and thinking like a tester?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Testing techniques</a:t>
            </a:r>
            <a:endParaRPr lang="en-US" sz="240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Reporting bugs and working with others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a tree falls in the forest and no one hears it, can the bug possibly be fixed?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Planning and strategy</a:t>
            </a:r>
          </a:p>
          <a:p>
            <a:pPr lvl="2" eaLnBrk="1" hangingPunct="1">
              <a:lnSpc>
                <a:spcPct val="83000"/>
              </a:lnSpc>
            </a:pPr>
            <a:endParaRPr lang="en-US" sz="24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20" y="548600"/>
            <a:ext cx="1584220" cy="19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487002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Theme 1:</a:t>
            </a:r>
            <a:br>
              <a:rPr lang="en-US" sz="4800" dirty="0" smtClean="0"/>
            </a:br>
            <a:r>
              <a:rPr lang="en-US" sz="4800" dirty="0" smtClean="0"/>
              <a:t>The Testing Role</a:t>
            </a:r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33089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Testing Role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1:  “You are the headlights</a:t>
            </a:r>
            <a:br>
              <a:rPr lang="en-US" sz="3200" b="0" dirty="0" smtClean="0"/>
            </a:br>
            <a:r>
              <a:rPr lang="en-US" sz="3200" b="0" dirty="0" smtClean="0"/>
              <a:t>of the project”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A software project is like driving off-road in rugged terrain, at night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The tester lights the way!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Testing is about</a:t>
            </a:r>
            <a:r>
              <a:rPr lang="en-US" sz="3000" b="0" i="1" dirty="0" smtClean="0"/>
              <a:t> finding</a:t>
            </a:r>
            <a:br>
              <a:rPr lang="en-US" sz="3000" b="0" i="1" dirty="0" smtClean="0"/>
            </a:br>
            <a:r>
              <a:rPr lang="en-US" sz="3000" b="0" i="1" dirty="0" smtClean="0"/>
              <a:t>information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ex\AppData\Local\Microsoft\Windows\Temporary Internet Files\Content.IE5\6COYT885\MP900178043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74" y="4365130"/>
            <a:ext cx="2901495" cy="19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25325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Testing Role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2:  “Your mission drives </a:t>
            </a:r>
            <a:br>
              <a:rPr lang="en-US" sz="3200" b="0" dirty="0" smtClean="0"/>
            </a:br>
            <a:r>
              <a:rPr lang="en-US" sz="3200" b="0" dirty="0" smtClean="0"/>
              <a:t>everything you do”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Testing depends on the project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Goal could be “find every bug, at any cost”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Or “satisfy this FAA requirement”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Or “knock this into shape for beta release”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Or “keep costs minimal without making the initial version too embarrassing”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Or “find out if this program we’re considering buying is worth paying for”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Or just “Satisfy the client”</a:t>
            </a:r>
            <a:endParaRPr lang="en-US" sz="26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165070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Testing Role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5:  “Find important bugs fast”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In most cases, finding “killer” bugs is</a:t>
            </a:r>
            <a:br>
              <a:rPr lang="en-US" sz="3000" b="0" dirty="0" smtClean="0"/>
            </a:br>
            <a:r>
              <a:rPr lang="en-US" sz="3000" b="0" dirty="0" smtClean="0"/>
              <a:t>part of the tester’s key mission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Test changed code before stable code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Test critical functions before rarely used things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Test for catastrophic problems before problems users can work around</a:t>
            </a:r>
          </a:p>
          <a:p>
            <a:pPr lvl="2" eaLnBrk="1" hangingPunct="1">
              <a:lnSpc>
                <a:spcPct val="83000"/>
              </a:lnSpc>
            </a:pPr>
            <a:endParaRPr lang="en-US" sz="2400" b="0" dirty="0"/>
          </a:p>
          <a:p>
            <a:pPr lvl="2" eaLnBrk="1" hangingPunct="1">
              <a:lnSpc>
                <a:spcPct val="83000"/>
              </a:lnSpc>
            </a:pPr>
            <a:r>
              <a:rPr lang="en-US" sz="2400" dirty="0" smtClean="0"/>
              <a:t>Test things someone will definitely care about before you test things you aren’t sure anyone will care about at all</a:t>
            </a:r>
            <a:endParaRPr lang="en-US" sz="2400" dirty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1927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Testing Role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7:  “Question everything, but</a:t>
            </a:r>
            <a:br>
              <a:rPr lang="en-US" sz="3200" b="0" dirty="0" smtClean="0"/>
            </a:br>
            <a:r>
              <a:rPr lang="en-US" sz="3200" b="0" dirty="0" smtClean="0"/>
              <a:t>not necessarily out loud”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Testing well requires </a:t>
            </a:r>
            <a:r>
              <a:rPr lang="en-US" sz="3000" b="0" i="1" dirty="0" smtClean="0"/>
              <a:t>skepticism </a:t>
            </a:r>
            <a:r>
              <a:rPr lang="en-US" sz="3000" b="0" dirty="0" smtClean="0"/>
              <a:t>and even a touch of </a:t>
            </a:r>
            <a:r>
              <a:rPr lang="en-US" sz="3000" b="0" i="1" dirty="0" smtClean="0"/>
              <a:t>paranoia</a:t>
            </a:r>
            <a:endParaRPr lang="en-US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Being skeptical and paranoid all the time can put programmers and managers “on defense”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Be helpful, don’t be a pest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Use things you keep to yourself to guide testing, though!</a:t>
            </a:r>
            <a:endParaRPr lang="en-US" sz="3000" b="0" dirty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ile:Logo X-FIL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60" y="5733320"/>
            <a:ext cx="2376330" cy="5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20600" y="543979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“Trust no one”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85203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Testing Role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14:  “Beware of becoming a</a:t>
            </a:r>
            <a:br>
              <a:rPr lang="en-US" sz="3200" b="0" dirty="0" smtClean="0"/>
            </a:br>
            <a:r>
              <a:rPr lang="en-US" sz="3200" b="0" dirty="0" smtClean="0"/>
              <a:t>process improvement group”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Tempting to say “I’m tired of finding bugs, let’s make sure these clowns quit introducing so many bugs”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It would be nice if programmers worked more carefully, sure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But that’s usually not your job</a:t>
            </a:r>
          </a:p>
          <a:p>
            <a:pPr lvl="2" eaLnBrk="1" hangingPunct="1">
              <a:lnSpc>
                <a:spcPct val="83000"/>
              </a:lnSpc>
            </a:pPr>
            <a:endParaRPr lang="en-US" sz="2800" b="0" dirty="0" smtClean="0"/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Even with management support, testing is seldom a good “home” for a development process criticism society</a:t>
            </a:r>
            <a:endParaRPr lang="en-US" sz="2800" b="0" dirty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lex\AppData\Local\Microsoft\Windows\Temporary Internet Files\Content.IE5\6COYT885\MC90043488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65" y="1916790"/>
            <a:ext cx="998837" cy="9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70444" y="2848572"/>
            <a:ext cx="147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How testers</a:t>
            </a:r>
            <a:br>
              <a:rPr lang="en-US" sz="1200" dirty="0" smtClean="0"/>
            </a:br>
            <a:r>
              <a:rPr lang="en-US" sz="1200" dirty="0" smtClean="0"/>
              <a:t>see programmers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12329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8LessonsLearnedI_Package.prpkg&quot;/&gt;&lt;object type=&quot;2&quot; unique_id=&quot;11398&quot;&gt;&lt;object type=&quot;3&quot; unique_id=&quot;13923&quot;&gt;&lt;property id=&quot;20148&quot; value=&quot;5&quot;/&gt;&lt;property id=&quot;20300&quot; value=&quot;Slide 1 - &amp;quot;Lessons Learned in Software Testing&amp;quot;&quot;/&gt;&lt;property id=&quot;20307&quot; value=&quot;800&quot;/&gt;&lt;/object&gt;&lt;object type=&quot;3&quot; unique_id=&quot;14699&quot;&gt;&lt;property id=&quot;20148&quot; value=&quot;5&quot;/&gt;&lt;property id=&quot;20300&quot; value=&quot;Slide 3 - &amp;quot;How to Test Software&amp;quot;&quot;/&gt;&lt;property id=&quot;20307&quot; value=&quot;811&quot;/&gt;&lt;/object&gt;&lt;object type=&quot;3&quot; unique_id=&quot;14700&quot;&gt;&lt;property id=&quot;20148&quot; value=&quot;5&quot;/&gt;&lt;property id=&quot;20300&quot; value=&quot;Slide 5 - &amp;quot;The Testing Role&amp;quot;&quot;/&gt;&lt;property id=&quot;20307&quot; value=&quot;812&quot;/&gt;&lt;/object&gt;&lt;object type=&quot;3&quot; unique_id=&quot;14743&quot;&gt;&lt;property id=&quot;20148&quot; value=&quot;5&quot;/&gt;&lt;property id=&quot;20300&quot; value=&quot;Slide 6 - &amp;quot;The Testing Role&amp;quot;&quot;/&gt;&lt;property id=&quot;20307&quot; value=&quot;813&quot;/&gt;&lt;/object&gt;&lt;object type=&quot;3&quot; unique_id=&quot;14789&quot;&gt;&lt;property id=&quot;20148&quot; value=&quot;5&quot;/&gt;&lt;property id=&quot;20300&quot; value=&quot;Slide 7 - &amp;quot;The Testing Role&amp;quot;&quot;/&gt;&lt;property id=&quot;20307&quot; value=&quot;814&quot;/&gt;&lt;/object&gt;&lt;object type=&quot;3&quot; unique_id=&quot;14838&quot;&gt;&lt;property id=&quot;20148&quot; value=&quot;5&quot;/&gt;&lt;property id=&quot;20300&quot; value=&quot;Slide 8 - &amp;quot;The Testing Role&amp;quot;&quot;/&gt;&lt;property id=&quot;20307&quot; value=&quot;815&quot;/&gt;&lt;/object&gt;&lt;object type=&quot;3&quot; unique_id=&quot;14907&quot;&gt;&lt;property id=&quot;20148&quot; value=&quot;5&quot;/&gt;&lt;property id=&quot;20300&quot; value=&quot;Slide 2 - &amp;quot;Testing:  What, Not How&amp;quot;&quot;/&gt;&lt;property id=&quot;20307&quot; value=&quot;817&quot;/&gt;&lt;/object&gt;&lt;object type=&quot;3&quot; unique_id=&quot;14908&quot;&gt;&lt;property id=&quot;20148&quot; value=&quot;5&quot;/&gt;&lt;property id=&quot;20300&quot; value=&quot;Slide 9 - &amp;quot;The Testing Role&amp;quot;&quot;/&gt;&lt;property id=&quot;20307&quot; value=&quot;816&quot;/&gt;&lt;/object&gt;&lt;object type=&quot;3&quot; unique_id=&quot;14978&quot;&gt;&lt;property id=&quot;20148&quot; value=&quot;5&quot;/&gt;&lt;property id=&quot;20300&quot; value=&quot;Slide 11 - &amp;quot;Thinking Like a Tester&amp;quot;&quot;/&gt;&lt;property id=&quot;20307&quot; value=&quot;818&quot;/&gt;&lt;/object&gt;&lt;object type=&quot;3&quot; unique_id=&quot;15023&quot;&gt;&lt;property id=&quot;20148&quot; value=&quot;5&quot;/&gt;&lt;property id=&quot;20300&quot; value=&quot;Slide 4 - &amp;quot;Theme 1: The Testing Role&amp;quot;&quot;/&gt;&lt;property id=&quot;20307&quot; value=&quot;819&quot;/&gt;&lt;/object&gt;&lt;object type=&quot;3&quot; unique_id=&quot;15024&quot;&gt;&lt;property id=&quot;20148&quot; value=&quot;5&quot;/&gt;&lt;property id=&quot;20300&quot; value=&quot;Slide 10 - &amp;quot;Theme 2: Thinking Like a Tester&amp;quot;&quot;/&gt;&lt;property id=&quot;20307&quot; value=&quot;820&quot;/&gt;&lt;/object&gt;&lt;object type=&quot;3&quot; unique_id=&quot;15090&quot;&gt;&lt;property id=&quot;20148&quot; value=&quot;5&quot;/&gt;&lt;property id=&quot;20300&quot; value=&quot;Slide 12 - &amp;quot;Thinking Like a Tester&amp;quot;&quot;/&gt;&lt;property id=&quot;20307&quot; value=&quot;821&quot;/&gt;&lt;/object&gt;&lt;object type=&quot;3&quot; unique_id=&quot;15410&quot;&gt;&lt;property id=&quot;20148&quot; value=&quot;5&quot;/&gt;&lt;property id=&quot;20300&quot; value=&quot;Slide 13 - &amp;quot;Thinking Like a Tester&amp;quot;&quot;/&gt;&lt;property id=&quot;20307&quot; value=&quot;822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552356864,C:\Users\Alex\Desktop\ecampus\Lesson8LessonsLearnedI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Alex\Desktop\ecampus\Lesson8LessonsLearnedI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552356864,C:\Users\Alex\Desktop\ecampus\Lesson8LessonsLearnedI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552356864,C:\Users\Alex\Desktop\ecampus\Lesson8LessonsLearnedI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552356864,C:\Users\Alex\Desktop\ecampus\Lesson8LessonsLearnedI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Alex\Desktop\ecampus\Lesson8LessonsLearned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552356864,C:\Users\Alex\Desktop\ecampus\Lesson8LessonsLearned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552356864,C:\Users\Alex\Desktop\ecampus\Lesson8LessonsLearned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552356864,C:\Users\Alex\Desktop\ecampus\Lesson8LessonsLearned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552356864,C:\Users\Alex\Desktop\ecampus\Lesson8LessonsLearned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552356864,C:\Users\Alex\Desktop\ecampus\Lesson8LessonsLearnedI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552356864,C:\Users\Alex\Desktop\ecampus\Lesson8LessonsLearnedI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552356864,C:\Users\Alex\Desktop\ecampus\Lesson8LessonsLearned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28719</TotalTime>
  <Words>294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19" baseType="lpstr">
      <vt:lpstr>Arial</vt:lpstr>
      <vt:lpstr>Wingdings</vt:lpstr>
      <vt:lpstr>Times New Roman</vt:lpstr>
      <vt:lpstr>cmutemplate2</vt:lpstr>
      <vt:lpstr>Lessons Learned in Software Testing</vt:lpstr>
      <vt:lpstr>Testing:  What, Not How</vt:lpstr>
      <vt:lpstr>How to Test Software</vt:lpstr>
      <vt:lpstr>Theme 1: The Testing Role</vt:lpstr>
      <vt:lpstr>The Testing Role</vt:lpstr>
      <vt:lpstr>The Testing Role</vt:lpstr>
      <vt:lpstr>The Testing Role</vt:lpstr>
      <vt:lpstr>The Testing Role</vt:lpstr>
      <vt:lpstr>The Testing Role</vt:lpstr>
      <vt:lpstr>Theme 2: Thinking Like a Tester</vt:lpstr>
      <vt:lpstr>Thinking Like a Tester</vt:lpstr>
      <vt:lpstr>Thinking Like a Tester</vt:lpstr>
      <vt:lpstr>Thinking Like a Tester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1184</cp:revision>
  <dcterms:created xsi:type="dcterms:W3CDTF">1601-01-01T00:00:00Z</dcterms:created>
  <dcterms:modified xsi:type="dcterms:W3CDTF">2013-02-21T18:23:20Z</dcterms:modified>
</cp:coreProperties>
</file>