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81" r:id="rId2"/>
    <p:sldId id="256" r:id="rId3"/>
    <p:sldId id="4520" r:id="rId4"/>
    <p:sldId id="4521" r:id="rId5"/>
    <p:sldId id="260"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5E58A-2E03-4409-A9C9-E237AA01DAC8}" v="1" dt="2023-04-19T11:48:47.381"/>
    <p1510:client id="{9F68F694-CA34-4B17-B40A-5E7823839BBE}" v="10" dt="2023-02-09T06:43:45.979"/>
    <p1510:client id="{A2BD3DB7-B5E6-4501-969B-314793D24AA8}" v="7" dt="2023-03-01T08:57:10.450"/>
    <p1510:client id="{ACFB4904-2B8D-45DD-ADE5-14BD4B6D442B}" v="2" dt="2023-03-03T12:14:23.045"/>
    <p1510:client id="{CCC9A451-56B1-4B0A-8FB7-F3E23DC165B5}" v="1" dt="2023-03-01T06:14:01.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an Navaneethakrishnan" userId="S::lakshman.navaneethakrishnan@montbleu.com::2026f825-e900-4c14-a90e-651189b6a886" providerId="AD" clId="Web-{ACFB4904-2B8D-45DD-ADE5-14BD4B6D442B}"/>
    <pc:docChg chg="modSld">
      <pc:chgData name="Lakshman Navaneethakrishnan" userId="S::lakshman.navaneethakrishnan@montbleu.com::2026f825-e900-4c14-a90e-651189b6a886" providerId="AD" clId="Web-{ACFB4904-2B8D-45DD-ADE5-14BD4B6D442B}" dt="2023-03-03T12:14:23.045" v="1" actId="1076"/>
      <pc:docMkLst>
        <pc:docMk/>
      </pc:docMkLst>
      <pc:sldChg chg="modSp">
        <pc:chgData name="Lakshman Navaneethakrishnan" userId="S::lakshman.navaneethakrishnan@montbleu.com::2026f825-e900-4c14-a90e-651189b6a886" providerId="AD" clId="Web-{ACFB4904-2B8D-45DD-ADE5-14BD4B6D442B}" dt="2023-03-03T12:14:23.045" v="1" actId="1076"/>
        <pc:sldMkLst>
          <pc:docMk/>
          <pc:sldMk cId="4027814664" sldId="4521"/>
        </pc:sldMkLst>
        <pc:spChg chg="mod">
          <ac:chgData name="Lakshman Navaneethakrishnan" userId="S::lakshman.navaneethakrishnan@montbleu.com::2026f825-e900-4c14-a90e-651189b6a886" providerId="AD" clId="Web-{ACFB4904-2B8D-45DD-ADE5-14BD4B6D442B}" dt="2023-03-03T12:14:23.045" v="1" actId="1076"/>
          <ac:spMkLst>
            <pc:docMk/>
            <pc:sldMk cId="4027814664" sldId="4521"/>
            <ac:spMk id="24" creationId="{6FF68B67-87AC-6577-DC33-854792268DA0}"/>
          </ac:spMkLst>
        </pc:spChg>
      </pc:sldChg>
    </pc:docChg>
  </pc:docChgLst>
  <pc:docChgLst>
    <pc:chgData name="Lakshman Navaneethakrishnan" userId="S::lakshman.navaneethakrishnan@montbleu.com::2026f825-e900-4c14-a90e-651189b6a886" providerId="AD" clId="Web-{3CA5E58A-2E03-4409-A9C9-E237AA01DAC8}"/>
    <pc:docChg chg="modSld">
      <pc:chgData name="Lakshman Navaneethakrishnan" userId="S::lakshman.navaneethakrishnan@montbleu.com::2026f825-e900-4c14-a90e-651189b6a886" providerId="AD" clId="Web-{3CA5E58A-2E03-4409-A9C9-E237AA01DAC8}" dt="2023-04-19T11:48:47.381" v="0" actId="1076"/>
      <pc:docMkLst>
        <pc:docMk/>
      </pc:docMkLst>
      <pc:sldChg chg="modSp">
        <pc:chgData name="Lakshman Navaneethakrishnan" userId="S::lakshman.navaneethakrishnan@montbleu.com::2026f825-e900-4c14-a90e-651189b6a886" providerId="AD" clId="Web-{3CA5E58A-2E03-4409-A9C9-E237AA01DAC8}" dt="2023-04-19T11:48:47.381" v="0" actId="1076"/>
        <pc:sldMkLst>
          <pc:docMk/>
          <pc:sldMk cId="3398583148" sldId="4520"/>
        </pc:sldMkLst>
        <pc:picChg chg="mod">
          <ac:chgData name="Lakshman Navaneethakrishnan" userId="S::lakshman.navaneethakrishnan@montbleu.com::2026f825-e900-4c14-a90e-651189b6a886" providerId="AD" clId="Web-{3CA5E58A-2E03-4409-A9C9-E237AA01DAC8}" dt="2023-04-19T11:48:47.381" v="0" actId="1076"/>
          <ac:picMkLst>
            <pc:docMk/>
            <pc:sldMk cId="3398583148" sldId="4520"/>
            <ac:picMk id="35" creationId="{B57350D4-55D1-1377-65A8-C29F3C78C02F}"/>
          </ac:picMkLst>
        </pc:picChg>
      </pc:sldChg>
    </pc:docChg>
  </pc:docChgLst>
  <pc:docChgLst>
    <pc:chgData name="Maruthu Pandiyan Karunakarapandian" userId="S::maruthupandiyan.k@montbleu.com::2e525b0a-c27c-4e97-8cd3-51843462798e" providerId="AD" clId="Web-{CCC9A451-56B1-4B0A-8FB7-F3E23DC165B5}"/>
    <pc:docChg chg="modSld">
      <pc:chgData name="Maruthu Pandiyan Karunakarapandian" userId="S::maruthupandiyan.k@montbleu.com::2e525b0a-c27c-4e97-8cd3-51843462798e" providerId="AD" clId="Web-{CCC9A451-56B1-4B0A-8FB7-F3E23DC165B5}" dt="2023-03-01T06:14:01.089" v="0" actId="1076"/>
      <pc:docMkLst>
        <pc:docMk/>
      </pc:docMkLst>
      <pc:sldChg chg="modSp">
        <pc:chgData name="Maruthu Pandiyan Karunakarapandian" userId="S::maruthupandiyan.k@montbleu.com::2e525b0a-c27c-4e97-8cd3-51843462798e" providerId="AD" clId="Web-{CCC9A451-56B1-4B0A-8FB7-F3E23DC165B5}" dt="2023-03-01T06:14:01.089" v="0" actId="1076"/>
        <pc:sldMkLst>
          <pc:docMk/>
          <pc:sldMk cId="4027814664" sldId="4521"/>
        </pc:sldMkLst>
        <pc:grpChg chg="mod">
          <ac:chgData name="Maruthu Pandiyan Karunakarapandian" userId="S::maruthupandiyan.k@montbleu.com::2e525b0a-c27c-4e97-8cd3-51843462798e" providerId="AD" clId="Web-{CCC9A451-56B1-4B0A-8FB7-F3E23DC165B5}" dt="2023-03-01T06:14:01.089" v="0" actId="1076"/>
          <ac:grpSpMkLst>
            <pc:docMk/>
            <pc:sldMk cId="4027814664" sldId="4521"/>
            <ac:grpSpMk id="2" creationId="{F42C52E3-B651-DBD5-FDAA-5771500EF82D}"/>
          </ac:grpSpMkLst>
        </pc:grpChg>
      </pc:sldChg>
    </pc:docChg>
  </pc:docChgLst>
  <pc:docChgLst>
    <pc:chgData name="Lakshman Navaneethakrishnan" userId="S::lakshman.navaneethakrishnan@montbleu.com::2026f825-e900-4c14-a90e-651189b6a886" providerId="AD" clId="Web-{9F68F694-CA34-4B17-B40A-5E7823839BBE}"/>
    <pc:docChg chg="modSld">
      <pc:chgData name="Lakshman Navaneethakrishnan" userId="S::lakshman.navaneethakrishnan@montbleu.com::2026f825-e900-4c14-a90e-651189b6a886" providerId="AD" clId="Web-{9F68F694-CA34-4B17-B40A-5E7823839BBE}" dt="2023-02-09T06:43:45.979" v="5" actId="20577"/>
      <pc:docMkLst>
        <pc:docMk/>
      </pc:docMkLst>
      <pc:sldChg chg="modSp">
        <pc:chgData name="Lakshman Navaneethakrishnan" userId="S::lakshman.navaneethakrishnan@montbleu.com::2026f825-e900-4c14-a90e-651189b6a886" providerId="AD" clId="Web-{9F68F694-CA34-4B17-B40A-5E7823839BBE}" dt="2023-02-09T06:43:45.979" v="5" actId="20577"/>
        <pc:sldMkLst>
          <pc:docMk/>
          <pc:sldMk cId="2390935772" sldId="260"/>
        </pc:sldMkLst>
        <pc:spChg chg="mod">
          <ac:chgData name="Lakshman Navaneethakrishnan" userId="S::lakshman.navaneethakrishnan@montbleu.com::2026f825-e900-4c14-a90e-651189b6a886" providerId="AD" clId="Web-{9F68F694-CA34-4B17-B40A-5E7823839BBE}" dt="2023-02-09T06:43:45.979" v="5" actId="20577"/>
          <ac:spMkLst>
            <pc:docMk/>
            <pc:sldMk cId="2390935772" sldId="260"/>
            <ac:spMk id="15" creationId="{9D306168-98FB-270C-D788-994BDDFD3BBB}"/>
          </ac:spMkLst>
        </pc:spChg>
      </pc:sldChg>
      <pc:sldChg chg="modSp">
        <pc:chgData name="Lakshman Navaneethakrishnan" userId="S::lakshman.navaneethakrishnan@montbleu.com::2026f825-e900-4c14-a90e-651189b6a886" providerId="AD" clId="Web-{9F68F694-CA34-4B17-B40A-5E7823839BBE}" dt="2023-02-09T06:43:44.776" v="3" actId="14100"/>
        <pc:sldMkLst>
          <pc:docMk/>
          <pc:sldMk cId="3398583148" sldId="4520"/>
        </pc:sldMkLst>
        <pc:picChg chg="mod">
          <ac:chgData name="Lakshman Navaneethakrishnan" userId="S::lakshman.navaneethakrishnan@montbleu.com::2026f825-e900-4c14-a90e-651189b6a886" providerId="AD" clId="Web-{9F68F694-CA34-4B17-B40A-5E7823839BBE}" dt="2023-02-09T06:43:44.776" v="3" actId="14100"/>
          <ac:picMkLst>
            <pc:docMk/>
            <pc:sldMk cId="3398583148" sldId="4520"/>
            <ac:picMk id="7" creationId="{B8F8EC60-CEE6-D8EF-8BDB-05EDD4B2C887}"/>
          </ac:picMkLst>
        </pc:picChg>
      </pc:sldChg>
    </pc:docChg>
  </pc:docChgLst>
  <pc:docChgLst>
    <pc:chgData name="Anitha Vincent Poulraj" userId="ad75e1f2-362f-48fa-9870-d51725b83f9d" providerId="ADAL" clId="{CB60B481-4559-47F5-B0CE-EEF9B5250B85}"/>
    <pc:docChg chg="modSld">
      <pc:chgData name="Anitha Vincent Poulraj" userId="ad75e1f2-362f-48fa-9870-d51725b83f9d" providerId="ADAL" clId="{CB60B481-4559-47F5-B0CE-EEF9B5250B85}" dt="2023-02-09T06:21:29.120" v="0" actId="1076"/>
      <pc:docMkLst>
        <pc:docMk/>
      </pc:docMkLst>
      <pc:sldChg chg="modSp mod">
        <pc:chgData name="Anitha Vincent Poulraj" userId="ad75e1f2-362f-48fa-9870-d51725b83f9d" providerId="ADAL" clId="{CB60B481-4559-47F5-B0CE-EEF9B5250B85}" dt="2023-02-09T06:21:29.120" v="0" actId="1076"/>
        <pc:sldMkLst>
          <pc:docMk/>
          <pc:sldMk cId="3398583148" sldId="4520"/>
        </pc:sldMkLst>
        <pc:picChg chg="mod">
          <ac:chgData name="Anitha Vincent Poulraj" userId="ad75e1f2-362f-48fa-9870-d51725b83f9d" providerId="ADAL" clId="{CB60B481-4559-47F5-B0CE-EEF9B5250B85}" dt="2023-02-09T06:21:29.120" v="0" actId="1076"/>
          <ac:picMkLst>
            <pc:docMk/>
            <pc:sldMk cId="3398583148" sldId="4520"/>
            <ac:picMk id="7" creationId="{B8F8EC60-CEE6-D8EF-8BDB-05EDD4B2C887}"/>
          </ac:picMkLst>
        </pc:picChg>
      </pc:sldChg>
    </pc:docChg>
  </pc:docChgLst>
  <pc:docChgLst>
    <pc:chgData name="Lakshman Navaneethakrishnan" userId="S::lakshman.navaneethakrishnan@montbleu.com::2026f825-e900-4c14-a90e-651189b6a886" providerId="AD" clId="Web-{A2BD3DB7-B5E6-4501-969B-314793D24AA8}"/>
    <pc:docChg chg="modSld">
      <pc:chgData name="Lakshman Navaneethakrishnan" userId="S::lakshman.navaneethakrishnan@montbleu.com::2026f825-e900-4c14-a90e-651189b6a886" providerId="AD" clId="Web-{A2BD3DB7-B5E6-4501-969B-314793D24AA8}" dt="2023-03-01T08:57:10.450" v="6" actId="1076"/>
      <pc:docMkLst>
        <pc:docMk/>
      </pc:docMkLst>
      <pc:sldChg chg="modSp">
        <pc:chgData name="Lakshman Navaneethakrishnan" userId="S::lakshman.navaneethakrishnan@montbleu.com::2026f825-e900-4c14-a90e-651189b6a886" providerId="AD" clId="Web-{A2BD3DB7-B5E6-4501-969B-314793D24AA8}" dt="2023-03-01T07:23:16.449" v="1" actId="1076"/>
        <pc:sldMkLst>
          <pc:docMk/>
          <pc:sldMk cId="2632224090" sldId="256"/>
        </pc:sldMkLst>
        <pc:grpChg chg="mod">
          <ac:chgData name="Lakshman Navaneethakrishnan" userId="S::lakshman.navaneethakrishnan@montbleu.com::2026f825-e900-4c14-a90e-651189b6a886" providerId="AD" clId="Web-{A2BD3DB7-B5E6-4501-969B-314793D24AA8}" dt="2023-03-01T07:23:16.449" v="1" actId="1076"/>
          <ac:grpSpMkLst>
            <pc:docMk/>
            <pc:sldMk cId="2632224090" sldId="256"/>
            <ac:grpSpMk id="65" creationId="{80C9ED80-2CCC-831A-7DB2-A0A5C1E98AE8}"/>
          </ac:grpSpMkLst>
        </pc:grpChg>
      </pc:sldChg>
      <pc:sldChg chg="modSp">
        <pc:chgData name="Lakshman Navaneethakrishnan" userId="S::lakshman.navaneethakrishnan@montbleu.com::2026f825-e900-4c14-a90e-651189b6a886" providerId="AD" clId="Web-{A2BD3DB7-B5E6-4501-969B-314793D24AA8}" dt="2023-03-01T08:57:10.450" v="6" actId="1076"/>
        <pc:sldMkLst>
          <pc:docMk/>
          <pc:sldMk cId="3398583148" sldId="4520"/>
        </pc:sldMkLst>
        <pc:grpChg chg="mod">
          <ac:chgData name="Lakshman Navaneethakrishnan" userId="S::lakshman.navaneethakrishnan@montbleu.com::2026f825-e900-4c14-a90e-651189b6a886" providerId="AD" clId="Web-{A2BD3DB7-B5E6-4501-969B-314793D24AA8}" dt="2023-03-01T08:57:04.716" v="5" actId="1076"/>
          <ac:grpSpMkLst>
            <pc:docMk/>
            <pc:sldMk cId="3398583148" sldId="4520"/>
            <ac:grpSpMk id="21" creationId="{4C977083-D319-C962-2020-DC2A26583B74}"/>
          </ac:grpSpMkLst>
        </pc:grpChg>
        <pc:picChg chg="mod">
          <ac:chgData name="Lakshman Navaneethakrishnan" userId="S::lakshman.navaneethakrishnan@montbleu.com::2026f825-e900-4c14-a90e-651189b6a886" providerId="AD" clId="Web-{A2BD3DB7-B5E6-4501-969B-314793D24AA8}" dt="2023-03-01T08:57:10.450" v="6" actId="1076"/>
          <ac:picMkLst>
            <pc:docMk/>
            <pc:sldMk cId="3398583148" sldId="4520"/>
            <ac:picMk id="6" creationId="{DA6CE01D-7C4C-C36C-CF4E-287450E9B7F1}"/>
          </ac:picMkLst>
        </pc:picChg>
        <pc:picChg chg="mod">
          <ac:chgData name="Lakshman Navaneethakrishnan" userId="S::lakshman.navaneethakrishnan@montbleu.com::2026f825-e900-4c14-a90e-651189b6a886" providerId="AD" clId="Web-{A2BD3DB7-B5E6-4501-969B-314793D24AA8}" dt="2023-03-01T07:22:02.790" v="0" actId="1076"/>
          <ac:picMkLst>
            <pc:docMk/>
            <pc:sldMk cId="3398583148" sldId="4520"/>
            <ac:picMk id="17" creationId="{CE0023AB-3DE1-BAC5-6C62-A2734ECB010A}"/>
          </ac:picMkLst>
        </pc:picChg>
      </pc:sldChg>
      <pc:sldChg chg="modSp">
        <pc:chgData name="Lakshman Navaneethakrishnan" userId="S::lakshman.navaneethakrishnan@montbleu.com::2026f825-e900-4c14-a90e-651189b6a886" providerId="AD" clId="Web-{A2BD3DB7-B5E6-4501-969B-314793D24AA8}" dt="2023-03-01T07:39:49.223" v="2" actId="1076"/>
        <pc:sldMkLst>
          <pc:docMk/>
          <pc:sldMk cId="4027814664" sldId="4521"/>
        </pc:sldMkLst>
        <pc:grpChg chg="mod">
          <ac:chgData name="Lakshman Navaneethakrishnan" userId="S::lakshman.navaneethakrishnan@montbleu.com::2026f825-e900-4c14-a90e-651189b6a886" providerId="AD" clId="Web-{A2BD3DB7-B5E6-4501-969B-314793D24AA8}" dt="2023-03-01T07:39:49.223" v="2" actId="1076"/>
          <ac:grpSpMkLst>
            <pc:docMk/>
            <pc:sldMk cId="4027814664" sldId="4521"/>
            <ac:grpSpMk id="2" creationId="{F42C52E3-B651-DBD5-FDAA-5771500EF82D}"/>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FF7A-8188-D6FB-1974-07244EBA1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7EC53C-5FE4-1EB7-B444-459F24D21E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1B9E5-CA86-5B42-34CB-833B280DABDC}"/>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5" name="Footer Placeholder 4">
            <a:extLst>
              <a:ext uri="{FF2B5EF4-FFF2-40B4-BE49-F238E27FC236}">
                <a16:creationId xmlns:a16="http://schemas.microsoft.com/office/drawing/2014/main" id="{024033B1-9555-BC7E-D0C3-8BBC933C4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A7696-AA2F-F0D8-8AFE-C676EE3D40DA}"/>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83768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AE2E-37C5-2BE7-2FB9-38785948F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CA4D95-6EAF-D01C-03C9-F6C10CF407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3A716-4919-AF17-E41A-0DB14F2533E2}"/>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5" name="Footer Placeholder 4">
            <a:extLst>
              <a:ext uri="{FF2B5EF4-FFF2-40B4-BE49-F238E27FC236}">
                <a16:creationId xmlns:a16="http://schemas.microsoft.com/office/drawing/2014/main" id="{708D9C30-6A60-69A5-9E12-DCF7233FC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FF206-4A12-7E15-5912-D44E9D29933E}"/>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47193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CF824-AB21-8749-7ABA-89507AA772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F6FE5-D9E8-2146-DA8B-B5CE6F84E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645EE-3F44-066D-1618-C5ADF0CCB384}"/>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5" name="Footer Placeholder 4">
            <a:extLst>
              <a:ext uri="{FF2B5EF4-FFF2-40B4-BE49-F238E27FC236}">
                <a16:creationId xmlns:a16="http://schemas.microsoft.com/office/drawing/2014/main" id="{E869F764-E8EE-642F-C973-19A01FC71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5572F-3C2F-8248-EA6C-2F57B602E28B}"/>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1970238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4" name="Date Placeholder 3">
            <a:extLst>
              <a:ext uri="{FF2B5EF4-FFF2-40B4-BE49-F238E27FC236}">
                <a16:creationId xmlns:a16="http://schemas.microsoft.com/office/drawing/2014/main" id="{95E82E0D-B2C6-8EE7-E710-41CB9C1F1CBD}"/>
              </a:ext>
            </a:extLst>
          </p:cNvPr>
          <p:cNvSpPr>
            <a:spLocks noGrp="1"/>
          </p:cNvSpPr>
          <p:nvPr>
            <p:ph type="dt" sz="half" idx="2"/>
          </p:nvPr>
        </p:nvSpPr>
        <p:spPr>
          <a:xfrm>
            <a:off x="0" y="6497348"/>
            <a:ext cx="999836" cy="354011"/>
          </a:xfrm>
          <a:prstGeom prst="rect">
            <a:avLst/>
          </a:prstGeom>
        </p:spPr>
        <p:txBody>
          <a:bodyPr vert="horz" lIns="91440" tIns="45720" rIns="91440" bIns="45720" rtlCol="0" anchor="ctr"/>
          <a:lstStyle>
            <a:lvl1pPr algn="l">
              <a:defRPr sz="800" b="0">
                <a:solidFill>
                  <a:schemeClr val="bg1">
                    <a:lumMod val="50000"/>
                  </a:schemeClr>
                </a:solidFill>
                <a:latin typeface="Segoe UI" panose="020B0502040204020203" pitchFamily="34" charset="0"/>
                <a:cs typeface="Segoe UI" panose="020B0502040204020203" pitchFamily="34" charset="0"/>
              </a:defRPr>
            </a:lvl1pPr>
          </a:lstStyle>
          <a:p>
            <a:fld id="{E5C6727E-DE39-4C43-B122-49BBE16A1658}" type="datetime5">
              <a:rPr lang="en-US" smtClean="0"/>
              <a:pPr/>
              <a:t>19-Apr-23</a:t>
            </a:fld>
            <a:endParaRPr lang="en-IN"/>
          </a:p>
        </p:txBody>
      </p:sp>
      <p:sp>
        <p:nvSpPr>
          <p:cNvPr id="69" name="Footer Placeholder 4">
            <a:extLst>
              <a:ext uri="{FF2B5EF4-FFF2-40B4-BE49-F238E27FC236}">
                <a16:creationId xmlns:a16="http://schemas.microsoft.com/office/drawing/2014/main" id="{54013761-C391-99E7-A80F-C14D70C90232}"/>
              </a:ext>
            </a:extLst>
          </p:cNvPr>
          <p:cNvSpPr>
            <a:spLocks noGrp="1"/>
          </p:cNvSpPr>
          <p:nvPr>
            <p:ph type="ftr" sz="quarter" idx="3"/>
          </p:nvPr>
        </p:nvSpPr>
        <p:spPr>
          <a:xfrm>
            <a:off x="491832" y="6497348"/>
            <a:ext cx="1872673" cy="354011"/>
          </a:xfrm>
          <a:prstGeom prst="rect">
            <a:avLst/>
          </a:prstGeom>
        </p:spPr>
        <p:txBody>
          <a:bodyPr vert="horz" lIns="91440" tIns="45720" rIns="91440" bIns="45720" rtlCol="0" anchor="ctr"/>
          <a:lstStyle>
            <a:lvl1pPr algn="l">
              <a:defRPr sz="800" b="0">
                <a:solidFill>
                  <a:schemeClr val="bg1">
                    <a:lumMod val="50000"/>
                  </a:schemeClr>
                </a:solidFill>
                <a:latin typeface="Segoe UI" panose="020B0502040204020203" pitchFamily="34" charset="0"/>
                <a:cs typeface="Segoe UI" panose="020B0502040204020203" pitchFamily="34" charset="0"/>
              </a:defRPr>
            </a:lvl1pPr>
          </a:lstStyle>
          <a:p>
            <a:r>
              <a:rPr lang="en-IN"/>
              <a:t>| © Montbleu | Confidential | </a:t>
            </a:r>
          </a:p>
        </p:txBody>
      </p:sp>
      <p:sp>
        <p:nvSpPr>
          <p:cNvPr id="70" name="Slide Number Placeholder 5">
            <a:extLst>
              <a:ext uri="{FF2B5EF4-FFF2-40B4-BE49-F238E27FC236}">
                <a16:creationId xmlns:a16="http://schemas.microsoft.com/office/drawing/2014/main" id="{ACD01CF1-1120-3BEA-7923-0F328D924035}"/>
              </a:ext>
            </a:extLst>
          </p:cNvPr>
          <p:cNvSpPr>
            <a:spLocks noGrp="1"/>
          </p:cNvSpPr>
          <p:nvPr>
            <p:ph type="sldNum" sz="quarter" idx="4"/>
          </p:nvPr>
        </p:nvSpPr>
        <p:spPr>
          <a:xfrm>
            <a:off x="1747986" y="6503989"/>
            <a:ext cx="487218" cy="354011"/>
          </a:xfrm>
          <a:prstGeom prst="rect">
            <a:avLst/>
          </a:prstGeom>
        </p:spPr>
        <p:txBody>
          <a:bodyPr vert="horz" lIns="91440" tIns="45720" rIns="91440" bIns="45720" rtlCol="0" anchor="ctr"/>
          <a:lstStyle>
            <a:lvl1pPr algn="ctr">
              <a:defRPr sz="800" b="0">
                <a:solidFill>
                  <a:schemeClr val="bg1">
                    <a:lumMod val="50000"/>
                  </a:schemeClr>
                </a:solidFill>
                <a:latin typeface="Segoe UI" panose="020B0502040204020203" pitchFamily="34" charset="0"/>
                <a:cs typeface="Segoe UI" panose="020B0502040204020203" pitchFamily="34" charset="0"/>
              </a:defRPr>
            </a:lvl1pPr>
          </a:lstStyle>
          <a:p>
            <a:fld id="{BF379166-369E-4391-A7F5-782FDA7CBFF1}" type="slidenum">
              <a:rPr lang="en-IN" smtClean="0"/>
              <a:pPr/>
              <a:t>‹#›</a:t>
            </a:fld>
            <a:endParaRPr lang="en-IN"/>
          </a:p>
        </p:txBody>
      </p:sp>
      <p:sp>
        <p:nvSpPr>
          <p:cNvPr id="5" name="Rectangle 4">
            <a:extLst>
              <a:ext uri="{FF2B5EF4-FFF2-40B4-BE49-F238E27FC236}">
                <a16:creationId xmlns:a16="http://schemas.microsoft.com/office/drawing/2014/main" id="{C05C1879-B4F7-DD7B-4BDA-E183E4EC2B16}"/>
              </a:ext>
            </a:extLst>
          </p:cNvPr>
          <p:cNvSpPr/>
          <p:nvPr userDrawn="1"/>
        </p:nvSpPr>
        <p:spPr>
          <a:xfrm>
            <a:off x="0" y="233362"/>
            <a:ext cx="131757" cy="7155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00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C939-4877-8FAF-087D-E942F7232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BCC14-5562-F45D-0195-E220DC712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C5FB4-9AFB-CFE7-B2CE-DEAEAB0EAF8C}"/>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5" name="Footer Placeholder 4">
            <a:extLst>
              <a:ext uri="{FF2B5EF4-FFF2-40B4-BE49-F238E27FC236}">
                <a16:creationId xmlns:a16="http://schemas.microsoft.com/office/drawing/2014/main" id="{F67A4463-C086-683F-A3D5-518D992C5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3AA5B-F83D-35B6-183B-7CDF32832489}"/>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93293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EA89-DD0A-8391-6630-A9B4C9F20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7CCD61-AE44-4697-2B5D-ECCA23C84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500B2-288F-255F-4DE8-CE9DE36C58F8}"/>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5" name="Footer Placeholder 4">
            <a:extLst>
              <a:ext uri="{FF2B5EF4-FFF2-40B4-BE49-F238E27FC236}">
                <a16:creationId xmlns:a16="http://schemas.microsoft.com/office/drawing/2014/main" id="{C3DABD49-C2E6-10BE-3634-F90889776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0F758-FD61-019D-B8DB-F0654E36D521}"/>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214831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D3A4-C3A6-D406-20DB-363AB52B3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B5E79-9673-8CAA-996E-07A055FDC8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88484-2ADD-28E8-6455-CD0240BF3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A84DE0-D0D3-7748-3A91-BAC0D6CA779A}"/>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6" name="Footer Placeholder 5">
            <a:extLst>
              <a:ext uri="{FF2B5EF4-FFF2-40B4-BE49-F238E27FC236}">
                <a16:creationId xmlns:a16="http://schemas.microsoft.com/office/drawing/2014/main" id="{C9CD7778-8F51-94BC-7754-D5948FDBD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3697E-FC51-381F-5FFF-4AE239F46E0C}"/>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252467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7418-FBEF-75FC-1401-025E7814A6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B835EA-A53D-DE47-B749-BA7D99A44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37AC7-C4CE-D38A-2233-6D7AF2EC0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6AA4CA-4165-8014-3101-D08B67DE4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89FFA-AF81-72A2-8DB7-6B065D538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C6054-0C88-639D-EFEC-A52918D2140F}"/>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8" name="Footer Placeholder 7">
            <a:extLst>
              <a:ext uri="{FF2B5EF4-FFF2-40B4-BE49-F238E27FC236}">
                <a16:creationId xmlns:a16="http://schemas.microsoft.com/office/drawing/2014/main" id="{6DF47784-337F-2167-C41F-540F0DD1F9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139068-B76C-333A-174F-8C4D21A58887}"/>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335431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4EDB-AAFC-19B1-1489-9FA4E5B715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1C1985-B71C-EF2B-F489-3CCE11869BA8}"/>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4" name="Footer Placeholder 3">
            <a:extLst>
              <a:ext uri="{FF2B5EF4-FFF2-40B4-BE49-F238E27FC236}">
                <a16:creationId xmlns:a16="http://schemas.microsoft.com/office/drawing/2014/main" id="{131BDAFC-BABF-E51B-74E1-F03370781F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C1EA14-5E2F-0D74-B4F6-AD52554252AA}"/>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345379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E3F68-AA4A-0ABC-EBB4-D090C76D3F2A}"/>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3" name="Footer Placeholder 2">
            <a:extLst>
              <a:ext uri="{FF2B5EF4-FFF2-40B4-BE49-F238E27FC236}">
                <a16:creationId xmlns:a16="http://schemas.microsoft.com/office/drawing/2014/main" id="{F5E6A5AC-C81A-1F85-1B3F-9178420A1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1EA55-489B-587B-BBC5-718E0D345F30}"/>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208766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3BCE-AE1B-3A34-DE02-40C0C0233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971CFF-CF2C-3542-B60A-305FDC255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74E3F9-1A54-12D7-F5AA-8BC9EE11A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85782-1EBF-2D86-E66E-536C2B44E244}"/>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6" name="Footer Placeholder 5">
            <a:extLst>
              <a:ext uri="{FF2B5EF4-FFF2-40B4-BE49-F238E27FC236}">
                <a16:creationId xmlns:a16="http://schemas.microsoft.com/office/drawing/2014/main" id="{63614FE6-46CD-E91B-F241-BCC8135C6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5F063-E7DD-5864-C306-FF85E0735DBB}"/>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377633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2542-08E0-615B-93A4-18C918E3D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C81F32-ED63-7443-B1A6-327080765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17203-7C2F-2ED4-740A-68897A8B8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5EF4C-7DCE-DB74-17EB-D8B3C4022F41}"/>
              </a:ext>
            </a:extLst>
          </p:cNvPr>
          <p:cNvSpPr>
            <a:spLocks noGrp="1"/>
          </p:cNvSpPr>
          <p:nvPr>
            <p:ph type="dt" sz="half" idx="10"/>
          </p:nvPr>
        </p:nvSpPr>
        <p:spPr/>
        <p:txBody>
          <a:bodyPr/>
          <a:lstStyle/>
          <a:p>
            <a:fld id="{19B4064E-5171-4B70-83A7-167B4B290F10}" type="datetimeFigureOut">
              <a:rPr lang="en-US" smtClean="0"/>
              <a:t>4/19/2023</a:t>
            </a:fld>
            <a:endParaRPr lang="en-US"/>
          </a:p>
        </p:txBody>
      </p:sp>
      <p:sp>
        <p:nvSpPr>
          <p:cNvPr id="6" name="Footer Placeholder 5">
            <a:extLst>
              <a:ext uri="{FF2B5EF4-FFF2-40B4-BE49-F238E27FC236}">
                <a16:creationId xmlns:a16="http://schemas.microsoft.com/office/drawing/2014/main" id="{3C3C0668-7009-0331-5ADC-B06AF1324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C695B-CA45-FB90-29B5-96D188CBE3E2}"/>
              </a:ext>
            </a:extLst>
          </p:cNvPr>
          <p:cNvSpPr>
            <a:spLocks noGrp="1"/>
          </p:cNvSpPr>
          <p:nvPr>
            <p:ph type="sldNum" sz="quarter" idx="12"/>
          </p:nvPr>
        </p:nvSpPr>
        <p:spPr/>
        <p:txBody>
          <a:bodyPr/>
          <a:lstStyle/>
          <a:p>
            <a:fld id="{94FDF6E4-5B6A-4151-A692-5677F21C6CB7}" type="slidenum">
              <a:rPr lang="en-US" smtClean="0"/>
              <a:t>‹#›</a:t>
            </a:fld>
            <a:endParaRPr lang="en-US"/>
          </a:p>
        </p:txBody>
      </p:sp>
    </p:spTree>
    <p:extLst>
      <p:ext uri="{BB962C8B-B14F-4D97-AF65-F5344CB8AC3E}">
        <p14:creationId xmlns:p14="http://schemas.microsoft.com/office/powerpoint/2010/main" val="343148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723FE-5BF8-185E-6725-CCA96C8E6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A707E4-FEC0-9AC0-8D06-1AC266B90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823B9-2A09-C791-04AD-26F7E7ADF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4064E-5171-4B70-83A7-167B4B290F10}" type="datetimeFigureOut">
              <a:rPr lang="en-US" smtClean="0"/>
              <a:t>4/19/2023</a:t>
            </a:fld>
            <a:endParaRPr lang="en-US"/>
          </a:p>
        </p:txBody>
      </p:sp>
      <p:sp>
        <p:nvSpPr>
          <p:cNvPr id="5" name="Footer Placeholder 4">
            <a:extLst>
              <a:ext uri="{FF2B5EF4-FFF2-40B4-BE49-F238E27FC236}">
                <a16:creationId xmlns:a16="http://schemas.microsoft.com/office/drawing/2014/main" id="{4C1753EA-7ED8-49BE-62FE-E4002893D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353001-F9B7-01BC-4B20-5092B12DE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DF6E4-5B6A-4151-A692-5677F21C6CB7}" type="slidenum">
              <a:rPr lang="en-US" smtClean="0"/>
              <a:t>‹#›</a:t>
            </a:fld>
            <a:endParaRPr lang="en-US"/>
          </a:p>
        </p:txBody>
      </p:sp>
    </p:spTree>
    <p:extLst>
      <p:ext uri="{BB962C8B-B14F-4D97-AF65-F5344CB8AC3E}">
        <p14:creationId xmlns:p14="http://schemas.microsoft.com/office/powerpoint/2010/main" val="84224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80873A-7FF1-1EB3-412A-D04F102B3E4C}"/>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C07E4CFD-B0CA-C086-B896-DD0D1534F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509" y="2637379"/>
            <a:ext cx="5910534" cy="1754690"/>
          </a:xfrm>
          <a:prstGeom prst="rect">
            <a:avLst/>
          </a:prstGeom>
        </p:spPr>
      </p:pic>
      <p:sp>
        <p:nvSpPr>
          <p:cNvPr id="6" name="object 2">
            <a:extLst>
              <a:ext uri="{FF2B5EF4-FFF2-40B4-BE49-F238E27FC236}">
                <a16:creationId xmlns:a16="http://schemas.microsoft.com/office/drawing/2014/main" id="{FAFB1903-9B8E-7D7D-04CE-2016C851DF1B}"/>
              </a:ext>
            </a:extLst>
          </p:cNvPr>
          <p:cNvSpPr txBox="1">
            <a:spLocks/>
          </p:cNvSpPr>
          <p:nvPr/>
        </p:nvSpPr>
        <p:spPr>
          <a:xfrm>
            <a:off x="7416852" y="5583150"/>
            <a:ext cx="3277849" cy="319959"/>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2000">
                <a:solidFill>
                  <a:schemeClr val="bg1"/>
                </a:solidFill>
                <a:latin typeface="Gill Sans MT" panose="020B0502020104020203" pitchFamily="34" charset="0"/>
              </a:rPr>
              <a:t>DRIVING SCORE</a:t>
            </a:r>
          </a:p>
        </p:txBody>
      </p:sp>
      <p:pic>
        <p:nvPicPr>
          <p:cNvPr id="9" name="Picture 8" descr="A picture containing night sky&#10;&#10;Description automatically generated">
            <a:extLst>
              <a:ext uri="{FF2B5EF4-FFF2-40B4-BE49-F238E27FC236}">
                <a16:creationId xmlns:a16="http://schemas.microsoft.com/office/drawing/2014/main" id="{929CA40F-2830-7410-4334-680812EF8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05" y="1709736"/>
            <a:ext cx="5905500" cy="3762375"/>
          </a:xfrm>
          <a:prstGeom prst="rect">
            <a:avLst/>
          </a:prstGeom>
        </p:spPr>
      </p:pic>
    </p:spTree>
    <p:extLst>
      <p:ext uri="{BB962C8B-B14F-4D97-AF65-F5344CB8AC3E}">
        <p14:creationId xmlns:p14="http://schemas.microsoft.com/office/powerpoint/2010/main" val="44049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294592-EC89-D17C-1CE1-F77E7626DFF5}"/>
              </a:ext>
            </a:extLst>
          </p:cNvPr>
          <p:cNvSpPr/>
          <p:nvPr/>
        </p:nvSpPr>
        <p:spPr>
          <a:xfrm>
            <a:off x="407743" y="880509"/>
            <a:ext cx="3756504" cy="771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4F4E24-A804-5612-B785-1CFA8873E78C}"/>
              </a:ext>
            </a:extLst>
          </p:cNvPr>
          <p:cNvSpPr/>
          <p:nvPr/>
        </p:nvSpPr>
        <p:spPr>
          <a:xfrm>
            <a:off x="4255067" y="880509"/>
            <a:ext cx="3756504" cy="771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A56339-3835-2AD7-B8E3-194C33D3EA76}"/>
              </a:ext>
            </a:extLst>
          </p:cNvPr>
          <p:cNvSpPr/>
          <p:nvPr/>
        </p:nvSpPr>
        <p:spPr>
          <a:xfrm>
            <a:off x="8102391" y="880509"/>
            <a:ext cx="3756504" cy="771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object 3">
            <a:extLst>
              <a:ext uri="{FF2B5EF4-FFF2-40B4-BE49-F238E27FC236}">
                <a16:creationId xmlns:a16="http://schemas.microsoft.com/office/drawing/2014/main" id="{4C99CD4D-3950-35F3-83F3-884765ACBFDA}"/>
              </a:ext>
            </a:extLst>
          </p:cNvPr>
          <p:cNvGrpSpPr/>
          <p:nvPr/>
        </p:nvGrpSpPr>
        <p:grpSpPr>
          <a:xfrm>
            <a:off x="1046543" y="1461542"/>
            <a:ext cx="6689725" cy="4070985"/>
            <a:chOff x="1513077" y="1680972"/>
            <a:chExt cx="6689725" cy="4070985"/>
          </a:xfrm>
        </p:grpSpPr>
        <p:pic>
          <p:nvPicPr>
            <p:cNvPr id="11" name="object 4">
              <a:extLst>
                <a:ext uri="{FF2B5EF4-FFF2-40B4-BE49-F238E27FC236}">
                  <a16:creationId xmlns:a16="http://schemas.microsoft.com/office/drawing/2014/main" id="{D57893CC-4428-55DE-4FCC-48055236F88A}"/>
                </a:ext>
              </a:extLst>
            </p:cNvPr>
            <p:cNvPicPr/>
            <p:nvPr/>
          </p:nvPicPr>
          <p:blipFill>
            <a:blip r:embed="rId2" cstate="print"/>
            <a:stretch>
              <a:fillRect/>
            </a:stretch>
          </p:blipFill>
          <p:spPr>
            <a:xfrm>
              <a:off x="3512820" y="1680972"/>
              <a:ext cx="4399787" cy="2211323"/>
            </a:xfrm>
            <a:prstGeom prst="rect">
              <a:avLst/>
            </a:prstGeom>
          </p:spPr>
        </p:pic>
        <p:pic>
          <p:nvPicPr>
            <p:cNvPr id="12" name="object 5">
              <a:extLst>
                <a:ext uri="{FF2B5EF4-FFF2-40B4-BE49-F238E27FC236}">
                  <a16:creationId xmlns:a16="http://schemas.microsoft.com/office/drawing/2014/main" id="{27611E31-5601-5D58-D285-A3E2108D09E4}"/>
                </a:ext>
              </a:extLst>
            </p:cNvPr>
            <p:cNvPicPr/>
            <p:nvPr/>
          </p:nvPicPr>
          <p:blipFill>
            <a:blip r:embed="rId3" cstate="print"/>
            <a:stretch>
              <a:fillRect/>
            </a:stretch>
          </p:blipFill>
          <p:spPr>
            <a:xfrm>
              <a:off x="3558539" y="1951863"/>
              <a:ext cx="1443989" cy="1645285"/>
            </a:xfrm>
            <a:prstGeom prst="rect">
              <a:avLst/>
            </a:prstGeom>
          </p:spPr>
        </p:pic>
        <p:sp>
          <p:nvSpPr>
            <p:cNvPr id="13" name="object 6">
              <a:extLst>
                <a:ext uri="{FF2B5EF4-FFF2-40B4-BE49-F238E27FC236}">
                  <a16:creationId xmlns:a16="http://schemas.microsoft.com/office/drawing/2014/main" id="{2FFC5AB2-91F0-2B5C-8C77-4691C6A78AFC}"/>
                </a:ext>
              </a:extLst>
            </p:cNvPr>
            <p:cNvSpPr/>
            <p:nvPr/>
          </p:nvSpPr>
          <p:spPr>
            <a:xfrm>
              <a:off x="6017513" y="2562605"/>
              <a:ext cx="883285" cy="1075690"/>
            </a:xfrm>
            <a:custGeom>
              <a:avLst/>
              <a:gdLst/>
              <a:ahLst/>
              <a:cxnLst/>
              <a:rect l="l" t="t" r="r" b="b"/>
              <a:pathLst>
                <a:path w="883284" h="1075689">
                  <a:moveTo>
                    <a:pt x="87095" y="76441"/>
                  </a:moveTo>
                  <a:lnTo>
                    <a:pt x="57614" y="100550"/>
                  </a:lnTo>
                  <a:lnTo>
                    <a:pt x="849249" y="1068451"/>
                  </a:lnTo>
                  <a:lnTo>
                    <a:pt x="855132" y="1073225"/>
                  </a:lnTo>
                  <a:lnTo>
                    <a:pt x="862123" y="1075309"/>
                  </a:lnTo>
                  <a:lnTo>
                    <a:pt x="869376" y="1074630"/>
                  </a:lnTo>
                  <a:lnTo>
                    <a:pt x="876045" y="1071118"/>
                  </a:lnTo>
                  <a:lnTo>
                    <a:pt x="880838" y="1065287"/>
                  </a:lnTo>
                  <a:lnTo>
                    <a:pt x="882951" y="1058291"/>
                  </a:lnTo>
                  <a:lnTo>
                    <a:pt x="882278" y="1051008"/>
                  </a:lnTo>
                  <a:lnTo>
                    <a:pt x="878713" y="1044321"/>
                  </a:lnTo>
                  <a:lnTo>
                    <a:pt x="87095" y="76441"/>
                  </a:lnTo>
                  <a:close/>
                </a:path>
                <a:path w="883284" h="1075689">
                  <a:moveTo>
                    <a:pt x="0" y="0"/>
                  </a:moveTo>
                  <a:lnTo>
                    <a:pt x="28066" y="124714"/>
                  </a:lnTo>
                  <a:lnTo>
                    <a:pt x="57614" y="100550"/>
                  </a:lnTo>
                  <a:lnTo>
                    <a:pt x="45593" y="85852"/>
                  </a:lnTo>
                  <a:lnTo>
                    <a:pt x="42027" y="79109"/>
                  </a:lnTo>
                  <a:lnTo>
                    <a:pt x="62182" y="54752"/>
                  </a:lnTo>
                  <a:lnTo>
                    <a:pt x="113615" y="54752"/>
                  </a:lnTo>
                  <a:lnTo>
                    <a:pt x="116586" y="52324"/>
                  </a:lnTo>
                  <a:lnTo>
                    <a:pt x="0" y="0"/>
                  </a:lnTo>
                  <a:close/>
                </a:path>
                <a:path w="883284" h="1075689">
                  <a:moveTo>
                    <a:pt x="62182" y="54752"/>
                  </a:moveTo>
                  <a:lnTo>
                    <a:pt x="54929" y="55417"/>
                  </a:lnTo>
                  <a:lnTo>
                    <a:pt x="48260" y="58928"/>
                  </a:lnTo>
                  <a:lnTo>
                    <a:pt x="43467" y="64813"/>
                  </a:lnTo>
                  <a:lnTo>
                    <a:pt x="41354" y="71818"/>
                  </a:lnTo>
                  <a:lnTo>
                    <a:pt x="42027" y="79109"/>
                  </a:lnTo>
                  <a:lnTo>
                    <a:pt x="45593" y="85852"/>
                  </a:lnTo>
                  <a:lnTo>
                    <a:pt x="57614" y="100550"/>
                  </a:lnTo>
                  <a:lnTo>
                    <a:pt x="87095" y="76441"/>
                  </a:lnTo>
                  <a:lnTo>
                    <a:pt x="75057" y="61722"/>
                  </a:lnTo>
                  <a:lnTo>
                    <a:pt x="69173" y="56874"/>
                  </a:lnTo>
                  <a:lnTo>
                    <a:pt x="62182" y="54752"/>
                  </a:lnTo>
                  <a:close/>
                </a:path>
                <a:path w="883284" h="1075689">
                  <a:moveTo>
                    <a:pt x="113615" y="54752"/>
                  </a:moveTo>
                  <a:lnTo>
                    <a:pt x="62182" y="54752"/>
                  </a:lnTo>
                  <a:lnTo>
                    <a:pt x="69173" y="56874"/>
                  </a:lnTo>
                  <a:lnTo>
                    <a:pt x="75057" y="61722"/>
                  </a:lnTo>
                  <a:lnTo>
                    <a:pt x="87095" y="76441"/>
                  </a:lnTo>
                  <a:lnTo>
                    <a:pt x="113615" y="54752"/>
                  </a:lnTo>
                  <a:close/>
                </a:path>
              </a:pathLst>
            </a:custGeom>
            <a:solidFill>
              <a:srgbClr val="000000"/>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4" name="object 7">
              <a:extLst>
                <a:ext uri="{FF2B5EF4-FFF2-40B4-BE49-F238E27FC236}">
                  <a16:creationId xmlns:a16="http://schemas.microsoft.com/office/drawing/2014/main" id="{BC9D18FB-9164-8880-EEF0-EF2659A1FB9A}"/>
                </a:ext>
              </a:extLst>
            </p:cNvPr>
            <p:cNvSpPr/>
            <p:nvPr/>
          </p:nvSpPr>
          <p:spPr>
            <a:xfrm>
              <a:off x="8010906" y="3321557"/>
              <a:ext cx="177165" cy="523240"/>
            </a:xfrm>
            <a:custGeom>
              <a:avLst/>
              <a:gdLst/>
              <a:ahLst/>
              <a:cxnLst/>
              <a:rect l="l" t="t" r="r" b="b"/>
              <a:pathLst>
                <a:path w="177165" h="523239">
                  <a:moveTo>
                    <a:pt x="0" y="0"/>
                  </a:moveTo>
                  <a:lnTo>
                    <a:pt x="34385" y="4770"/>
                  </a:lnTo>
                  <a:lnTo>
                    <a:pt x="62483" y="17780"/>
                  </a:lnTo>
                  <a:lnTo>
                    <a:pt x="81438" y="37076"/>
                  </a:lnTo>
                  <a:lnTo>
                    <a:pt x="88392" y="60705"/>
                  </a:lnTo>
                  <a:lnTo>
                    <a:pt x="88392" y="200659"/>
                  </a:lnTo>
                  <a:lnTo>
                    <a:pt x="95345" y="224289"/>
                  </a:lnTo>
                  <a:lnTo>
                    <a:pt x="114300" y="243586"/>
                  </a:lnTo>
                  <a:lnTo>
                    <a:pt x="142398" y="256595"/>
                  </a:lnTo>
                  <a:lnTo>
                    <a:pt x="176784" y="261365"/>
                  </a:lnTo>
                  <a:lnTo>
                    <a:pt x="142398" y="266136"/>
                  </a:lnTo>
                  <a:lnTo>
                    <a:pt x="114300" y="279146"/>
                  </a:lnTo>
                  <a:lnTo>
                    <a:pt x="95345" y="298442"/>
                  </a:lnTo>
                  <a:lnTo>
                    <a:pt x="88392" y="322071"/>
                  </a:lnTo>
                  <a:lnTo>
                    <a:pt x="88392" y="462025"/>
                  </a:lnTo>
                  <a:lnTo>
                    <a:pt x="81438" y="485655"/>
                  </a:lnTo>
                  <a:lnTo>
                    <a:pt x="62484" y="504951"/>
                  </a:lnTo>
                  <a:lnTo>
                    <a:pt x="34385" y="517961"/>
                  </a:lnTo>
                  <a:lnTo>
                    <a:pt x="0" y="522731"/>
                  </a:lnTo>
                </a:path>
              </a:pathLst>
            </a:custGeom>
            <a:ln w="28956">
              <a:solidFill>
                <a:srgbClr val="53ABDF"/>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5" name="object 8">
              <a:extLst>
                <a:ext uri="{FF2B5EF4-FFF2-40B4-BE49-F238E27FC236}">
                  <a16:creationId xmlns:a16="http://schemas.microsoft.com/office/drawing/2014/main" id="{45B489FE-F43C-73CB-1E98-AD2806184996}"/>
                </a:ext>
              </a:extLst>
            </p:cNvPr>
            <p:cNvSpPr/>
            <p:nvPr/>
          </p:nvSpPr>
          <p:spPr>
            <a:xfrm>
              <a:off x="6892289" y="3400805"/>
              <a:ext cx="1065530" cy="356870"/>
            </a:xfrm>
            <a:custGeom>
              <a:avLst/>
              <a:gdLst/>
              <a:ahLst/>
              <a:cxnLst/>
              <a:rect l="l" t="t" r="r" b="b"/>
              <a:pathLst>
                <a:path w="1065529" h="356870">
                  <a:moveTo>
                    <a:pt x="0" y="356615"/>
                  </a:moveTo>
                  <a:lnTo>
                    <a:pt x="1065276" y="356615"/>
                  </a:lnTo>
                  <a:lnTo>
                    <a:pt x="1065276" y="0"/>
                  </a:lnTo>
                  <a:lnTo>
                    <a:pt x="0" y="0"/>
                  </a:lnTo>
                  <a:lnTo>
                    <a:pt x="0" y="356615"/>
                  </a:lnTo>
                  <a:close/>
                </a:path>
              </a:pathLst>
            </a:custGeom>
            <a:ln w="28956">
              <a:solidFill>
                <a:srgbClr val="FF0000"/>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16" name="object 9">
              <a:extLst>
                <a:ext uri="{FF2B5EF4-FFF2-40B4-BE49-F238E27FC236}">
                  <a16:creationId xmlns:a16="http://schemas.microsoft.com/office/drawing/2014/main" id="{5649806B-8436-BF8D-F87B-3900EE099F6C}"/>
                </a:ext>
              </a:extLst>
            </p:cNvPr>
            <p:cNvSpPr/>
            <p:nvPr/>
          </p:nvSpPr>
          <p:spPr>
            <a:xfrm>
              <a:off x="1542287" y="4180332"/>
              <a:ext cx="1574800" cy="1542415"/>
            </a:xfrm>
            <a:custGeom>
              <a:avLst/>
              <a:gdLst/>
              <a:ahLst/>
              <a:cxnLst/>
              <a:rect l="l" t="t" r="r" b="b"/>
              <a:pathLst>
                <a:path w="1574800" h="1542414">
                  <a:moveTo>
                    <a:pt x="0" y="771144"/>
                  </a:moveTo>
                  <a:lnTo>
                    <a:pt x="1436" y="724174"/>
                  </a:lnTo>
                  <a:lnTo>
                    <a:pt x="5691" y="677947"/>
                  </a:lnTo>
                  <a:lnTo>
                    <a:pt x="12682" y="632545"/>
                  </a:lnTo>
                  <a:lnTo>
                    <a:pt x="22326" y="588048"/>
                  </a:lnTo>
                  <a:lnTo>
                    <a:pt x="34542" y="544536"/>
                  </a:lnTo>
                  <a:lnTo>
                    <a:pt x="49246" y="502091"/>
                  </a:lnTo>
                  <a:lnTo>
                    <a:pt x="66357" y="460792"/>
                  </a:lnTo>
                  <a:lnTo>
                    <a:pt x="85793" y="420721"/>
                  </a:lnTo>
                  <a:lnTo>
                    <a:pt x="107470" y="381959"/>
                  </a:lnTo>
                  <a:lnTo>
                    <a:pt x="131306" y="344586"/>
                  </a:lnTo>
                  <a:lnTo>
                    <a:pt x="157220" y="308683"/>
                  </a:lnTo>
                  <a:lnTo>
                    <a:pt x="185129" y="274330"/>
                  </a:lnTo>
                  <a:lnTo>
                    <a:pt x="214950" y="241609"/>
                  </a:lnTo>
                  <a:lnTo>
                    <a:pt x="246601" y="210599"/>
                  </a:lnTo>
                  <a:lnTo>
                    <a:pt x="280001" y="181383"/>
                  </a:lnTo>
                  <a:lnTo>
                    <a:pt x="315065" y="154040"/>
                  </a:lnTo>
                  <a:lnTo>
                    <a:pt x="351713" y="128651"/>
                  </a:lnTo>
                  <a:lnTo>
                    <a:pt x="389861" y="105297"/>
                  </a:lnTo>
                  <a:lnTo>
                    <a:pt x="429428" y="84058"/>
                  </a:lnTo>
                  <a:lnTo>
                    <a:pt x="470331" y="65016"/>
                  </a:lnTo>
                  <a:lnTo>
                    <a:pt x="512488" y="48251"/>
                  </a:lnTo>
                  <a:lnTo>
                    <a:pt x="555816" y="33844"/>
                  </a:lnTo>
                  <a:lnTo>
                    <a:pt x="600233" y="21875"/>
                  </a:lnTo>
                  <a:lnTo>
                    <a:pt x="645657" y="12426"/>
                  </a:lnTo>
                  <a:lnTo>
                    <a:pt x="692005" y="5576"/>
                  </a:lnTo>
                  <a:lnTo>
                    <a:pt x="739196" y="1407"/>
                  </a:lnTo>
                  <a:lnTo>
                    <a:pt x="787145" y="0"/>
                  </a:lnTo>
                  <a:lnTo>
                    <a:pt x="835095" y="1407"/>
                  </a:lnTo>
                  <a:lnTo>
                    <a:pt x="882286" y="5576"/>
                  </a:lnTo>
                  <a:lnTo>
                    <a:pt x="928634" y="12426"/>
                  </a:lnTo>
                  <a:lnTo>
                    <a:pt x="974058" y="21875"/>
                  </a:lnTo>
                  <a:lnTo>
                    <a:pt x="1018475" y="33844"/>
                  </a:lnTo>
                  <a:lnTo>
                    <a:pt x="1061803" y="48251"/>
                  </a:lnTo>
                  <a:lnTo>
                    <a:pt x="1103960" y="65016"/>
                  </a:lnTo>
                  <a:lnTo>
                    <a:pt x="1144863" y="84058"/>
                  </a:lnTo>
                  <a:lnTo>
                    <a:pt x="1184430" y="105297"/>
                  </a:lnTo>
                  <a:lnTo>
                    <a:pt x="1222578" y="128651"/>
                  </a:lnTo>
                  <a:lnTo>
                    <a:pt x="1259226" y="154040"/>
                  </a:lnTo>
                  <a:lnTo>
                    <a:pt x="1294290" y="181383"/>
                  </a:lnTo>
                  <a:lnTo>
                    <a:pt x="1327690" y="210599"/>
                  </a:lnTo>
                  <a:lnTo>
                    <a:pt x="1359341" y="241609"/>
                  </a:lnTo>
                  <a:lnTo>
                    <a:pt x="1389162" y="274330"/>
                  </a:lnTo>
                  <a:lnTo>
                    <a:pt x="1417071" y="308683"/>
                  </a:lnTo>
                  <a:lnTo>
                    <a:pt x="1442985" y="344586"/>
                  </a:lnTo>
                  <a:lnTo>
                    <a:pt x="1466821" y="381959"/>
                  </a:lnTo>
                  <a:lnTo>
                    <a:pt x="1488498" y="420721"/>
                  </a:lnTo>
                  <a:lnTo>
                    <a:pt x="1507934" y="460792"/>
                  </a:lnTo>
                  <a:lnTo>
                    <a:pt x="1525045" y="502091"/>
                  </a:lnTo>
                  <a:lnTo>
                    <a:pt x="1539749" y="544536"/>
                  </a:lnTo>
                  <a:lnTo>
                    <a:pt x="1551965" y="588048"/>
                  </a:lnTo>
                  <a:lnTo>
                    <a:pt x="1561609" y="632545"/>
                  </a:lnTo>
                  <a:lnTo>
                    <a:pt x="1568600" y="677947"/>
                  </a:lnTo>
                  <a:lnTo>
                    <a:pt x="1572855" y="724174"/>
                  </a:lnTo>
                  <a:lnTo>
                    <a:pt x="1574292" y="771144"/>
                  </a:lnTo>
                  <a:lnTo>
                    <a:pt x="1572855" y="818113"/>
                  </a:lnTo>
                  <a:lnTo>
                    <a:pt x="1568600" y="864340"/>
                  </a:lnTo>
                  <a:lnTo>
                    <a:pt x="1561609" y="909742"/>
                  </a:lnTo>
                  <a:lnTo>
                    <a:pt x="1551965" y="954239"/>
                  </a:lnTo>
                  <a:lnTo>
                    <a:pt x="1539749" y="997751"/>
                  </a:lnTo>
                  <a:lnTo>
                    <a:pt x="1525045" y="1040196"/>
                  </a:lnTo>
                  <a:lnTo>
                    <a:pt x="1507934" y="1081495"/>
                  </a:lnTo>
                  <a:lnTo>
                    <a:pt x="1488498" y="1121566"/>
                  </a:lnTo>
                  <a:lnTo>
                    <a:pt x="1466821" y="1160328"/>
                  </a:lnTo>
                  <a:lnTo>
                    <a:pt x="1442985" y="1197701"/>
                  </a:lnTo>
                  <a:lnTo>
                    <a:pt x="1417071" y="1233604"/>
                  </a:lnTo>
                  <a:lnTo>
                    <a:pt x="1389162" y="1267957"/>
                  </a:lnTo>
                  <a:lnTo>
                    <a:pt x="1359341" y="1300678"/>
                  </a:lnTo>
                  <a:lnTo>
                    <a:pt x="1327690" y="1331688"/>
                  </a:lnTo>
                  <a:lnTo>
                    <a:pt x="1294290" y="1360904"/>
                  </a:lnTo>
                  <a:lnTo>
                    <a:pt x="1259226" y="1388247"/>
                  </a:lnTo>
                  <a:lnTo>
                    <a:pt x="1222578" y="1413636"/>
                  </a:lnTo>
                  <a:lnTo>
                    <a:pt x="1184430" y="1436990"/>
                  </a:lnTo>
                  <a:lnTo>
                    <a:pt x="1144863" y="1458229"/>
                  </a:lnTo>
                  <a:lnTo>
                    <a:pt x="1103960" y="1477271"/>
                  </a:lnTo>
                  <a:lnTo>
                    <a:pt x="1061803" y="1494036"/>
                  </a:lnTo>
                  <a:lnTo>
                    <a:pt x="1018475" y="1508443"/>
                  </a:lnTo>
                  <a:lnTo>
                    <a:pt x="974058" y="1520412"/>
                  </a:lnTo>
                  <a:lnTo>
                    <a:pt x="928634" y="1529861"/>
                  </a:lnTo>
                  <a:lnTo>
                    <a:pt x="882286" y="1536711"/>
                  </a:lnTo>
                  <a:lnTo>
                    <a:pt x="835095" y="1540880"/>
                  </a:lnTo>
                  <a:lnTo>
                    <a:pt x="787145" y="1542288"/>
                  </a:lnTo>
                  <a:lnTo>
                    <a:pt x="739196" y="1540880"/>
                  </a:lnTo>
                  <a:lnTo>
                    <a:pt x="692005" y="1536711"/>
                  </a:lnTo>
                  <a:lnTo>
                    <a:pt x="645657" y="1529861"/>
                  </a:lnTo>
                  <a:lnTo>
                    <a:pt x="600233" y="1520412"/>
                  </a:lnTo>
                  <a:lnTo>
                    <a:pt x="555816" y="1508443"/>
                  </a:lnTo>
                  <a:lnTo>
                    <a:pt x="512488" y="1494036"/>
                  </a:lnTo>
                  <a:lnTo>
                    <a:pt x="470331" y="1477271"/>
                  </a:lnTo>
                  <a:lnTo>
                    <a:pt x="429428" y="1458229"/>
                  </a:lnTo>
                  <a:lnTo>
                    <a:pt x="389861" y="1436990"/>
                  </a:lnTo>
                  <a:lnTo>
                    <a:pt x="351713" y="1413636"/>
                  </a:lnTo>
                  <a:lnTo>
                    <a:pt x="315065" y="1388247"/>
                  </a:lnTo>
                  <a:lnTo>
                    <a:pt x="280001" y="1360904"/>
                  </a:lnTo>
                  <a:lnTo>
                    <a:pt x="246601" y="1331688"/>
                  </a:lnTo>
                  <a:lnTo>
                    <a:pt x="214950" y="1300678"/>
                  </a:lnTo>
                  <a:lnTo>
                    <a:pt x="185129" y="1267957"/>
                  </a:lnTo>
                  <a:lnTo>
                    <a:pt x="157220" y="1233604"/>
                  </a:lnTo>
                  <a:lnTo>
                    <a:pt x="131306" y="1197701"/>
                  </a:lnTo>
                  <a:lnTo>
                    <a:pt x="107470" y="1160328"/>
                  </a:lnTo>
                  <a:lnTo>
                    <a:pt x="85793" y="1121566"/>
                  </a:lnTo>
                  <a:lnTo>
                    <a:pt x="66357" y="1081495"/>
                  </a:lnTo>
                  <a:lnTo>
                    <a:pt x="49246" y="1040196"/>
                  </a:lnTo>
                  <a:lnTo>
                    <a:pt x="34542" y="997751"/>
                  </a:lnTo>
                  <a:lnTo>
                    <a:pt x="22326" y="954239"/>
                  </a:lnTo>
                  <a:lnTo>
                    <a:pt x="12682" y="909742"/>
                  </a:lnTo>
                  <a:lnTo>
                    <a:pt x="5691" y="864340"/>
                  </a:lnTo>
                  <a:lnTo>
                    <a:pt x="1436" y="818113"/>
                  </a:lnTo>
                  <a:lnTo>
                    <a:pt x="0" y="771144"/>
                  </a:lnTo>
                  <a:close/>
                </a:path>
              </a:pathLst>
            </a:custGeom>
            <a:ln w="57912">
              <a:solidFill>
                <a:schemeClr val="tx2">
                  <a:lumMod val="50000"/>
                </a:schemeClr>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17" name="object 10">
            <a:extLst>
              <a:ext uri="{FF2B5EF4-FFF2-40B4-BE49-F238E27FC236}">
                <a16:creationId xmlns:a16="http://schemas.microsoft.com/office/drawing/2014/main" id="{21CFFCAA-1372-90D5-E7D6-B369332049A3}"/>
              </a:ext>
            </a:extLst>
          </p:cNvPr>
          <p:cNvSpPr txBox="1"/>
          <p:nvPr/>
        </p:nvSpPr>
        <p:spPr>
          <a:xfrm>
            <a:off x="1295971" y="4468216"/>
            <a:ext cx="1118870" cy="391795"/>
          </a:xfrm>
          <a:prstGeom prst="rect">
            <a:avLst/>
          </a:prstGeom>
        </p:spPr>
        <p:txBody>
          <a:bodyPr vert="horz" wrap="square" lIns="0" tIns="12700" rIns="0" bIns="0" rtlCol="0">
            <a:spAutoFit/>
          </a:bodyPr>
          <a:lstStyle/>
          <a:p>
            <a:pPr algn="ctr">
              <a:lnSpc>
                <a:spcPct val="100000"/>
              </a:lnSpc>
              <a:spcBef>
                <a:spcPts val="100"/>
              </a:spcBef>
            </a:pPr>
            <a:r>
              <a:rPr sz="1200" spc="-10">
                <a:latin typeface="Segoe UI" panose="020B0502040204020203" pitchFamily="34" charset="0"/>
                <a:cs typeface="Segoe UI" panose="020B0502040204020203" pitchFamily="34" charset="0"/>
              </a:rPr>
              <a:t>Caution</a:t>
            </a:r>
            <a:r>
              <a:rPr sz="1200" spc="-30">
                <a:latin typeface="Segoe UI" panose="020B0502040204020203" pitchFamily="34" charset="0"/>
                <a:cs typeface="Segoe UI" panose="020B0502040204020203" pitchFamily="34" charset="0"/>
              </a:rPr>
              <a:t> </a:t>
            </a:r>
            <a:r>
              <a:rPr sz="1200" spc="-5">
                <a:latin typeface="Segoe UI" panose="020B0502040204020203" pitchFamily="34" charset="0"/>
                <a:cs typeface="Segoe UI" panose="020B0502040204020203" pitchFamily="34" charset="0"/>
              </a:rPr>
              <a:t>and</a:t>
            </a:r>
            <a:r>
              <a:rPr sz="1200" spc="-35">
                <a:latin typeface="Segoe UI" panose="020B0502040204020203" pitchFamily="34" charset="0"/>
                <a:cs typeface="Segoe UI" panose="020B0502040204020203" pitchFamily="34" charset="0"/>
              </a:rPr>
              <a:t> </a:t>
            </a:r>
            <a:r>
              <a:rPr sz="1200" spc="-25">
                <a:latin typeface="Segoe UI" panose="020B0502040204020203" pitchFamily="34" charset="0"/>
                <a:cs typeface="Segoe UI" panose="020B0502040204020203" pitchFamily="34" charset="0"/>
              </a:rPr>
              <a:t>Risk</a:t>
            </a:r>
            <a:endParaRPr sz="1200">
              <a:latin typeface="Segoe UI" panose="020B0502040204020203" pitchFamily="34" charset="0"/>
              <a:cs typeface="Segoe UI" panose="020B0502040204020203" pitchFamily="34" charset="0"/>
            </a:endParaRPr>
          </a:p>
          <a:p>
            <a:pPr algn="ctr">
              <a:lnSpc>
                <a:spcPct val="100000"/>
              </a:lnSpc>
              <a:spcBef>
                <a:spcPts val="5"/>
              </a:spcBef>
            </a:pPr>
            <a:r>
              <a:rPr sz="1200" spc="-10">
                <a:latin typeface="Segoe UI" panose="020B0502040204020203" pitchFamily="34" charset="0"/>
                <a:cs typeface="Segoe UI" panose="020B0502040204020203" pitchFamily="34" charset="0"/>
              </a:rPr>
              <a:t>assessment</a:t>
            </a:r>
            <a:endParaRPr sz="1200">
              <a:latin typeface="Segoe UI" panose="020B0502040204020203" pitchFamily="34" charset="0"/>
              <a:cs typeface="Segoe UI" panose="020B0502040204020203" pitchFamily="34" charset="0"/>
            </a:endParaRPr>
          </a:p>
        </p:txBody>
      </p:sp>
      <p:grpSp>
        <p:nvGrpSpPr>
          <p:cNvPr id="18" name="object 11">
            <a:extLst>
              <a:ext uri="{FF2B5EF4-FFF2-40B4-BE49-F238E27FC236}">
                <a16:creationId xmlns:a16="http://schemas.microsoft.com/office/drawing/2014/main" id="{4A83380C-7E50-1F07-92B3-0C595667BB81}"/>
              </a:ext>
            </a:extLst>
          </p:cNvPr>
          <p:cNvGrpSpPr/>
          <p:nvPr/>
        </p:nvGrpSpPr>
        <p:grpSpPr>
          <a:xfrm>
            <a:off x="3558095" y="4157243"/>
            <a:ext cx="2934335" cy="817880"/>
            <a:chOff x="4024629" y="4376673"/>
            <a:chExt cx="2934335" cy="817880"/>
          </a:xfrm>
        </p:grpSpPr>
        <p:sp>
          <p:nvSpPr>
            <p:cNvPr id="19" name="object 12">
              <a:extLst>
                <a:ext uri="{FF2B5EF4-FFF2-40B4-BE49-F238E27FC236}">
                  <a16:creationId xmlns:a16="http://schemas.microsoft.com/office/drawing/2014/main" id="{ED4F2AC4-DA69-78C0-2CFF-3B40CF205161}"/>
                </a:ext>
              </a:extLst>
            </p:cNvPr>
            <p:cNvSpPr/>
            <p:nvPr/>
          </p:nvSpPr>
          <p:spPr>
            <a:xfrm>
              <a:off x="4024883" y="5117972"/>
              <a:ext cx="2928620" cy="76200"/>
            </a:xfrm>
            <a:custGeom>
              <a:avLst/>
              <a:gdLst/>
              <a:ahLst/>
              <a:cxnLst/>
              <a:rect l="l" t="t" r="r" b="b"/>
              <a:pathLst>
                <a:path w="2928620" h="76200">
                  <a:moveTo>
                    <a:pt x="2852133" y="47966"/>
                  </a:moveTo>
                  <a:lnTo>
                    <a:pt x="2852039" y="76200"/>
                  </a:lnTo>
                  <a:lnTo>
                    <a:pt x="2908900" y="48006"/>
                  </a:lnTo>
                  <a:lnTo>
                    <a:pt x="2864866" y="48006"/>
                  </a:lnTo>
                  <a:lnTo>
                    <a:pt x="2852133" y="47966"/>
                  </a:lnTo>
                  <a:close/>
                </a:path>
                <a:path w="2928620" h="76200">
                  <a:moveTo>
                    <a:pt x="2852199" y="28154"/>
                  </a:moveTo>
                  <a:lnTo>
                    <a:pt x="2852133" y="47966"/>
                  </a:lnTo>
                  <a:lnTo>
                    <a:pt x="2864866" y="48006"/>
                  </a:lnTo>
                  <a:lnTo>
                    <a:pt x="2870326" y="48006"/>
                  </a:lnTo>
                  <a:lnTo>
                    <a:pt x="2874771" y="43560"/>
                  </a:lnTo>
                  <a:lnTo>
                    <a:pt x="2874771" y="32638"/>
                  </a:lnTo>
                  <a:lnTo>
                    <a:pt x="2870454" y="28193"/>
                  </a:lnTo>
                  <a:lnTo>
                    <a:pt x="2852199" y="28154"/>
                  </a:lnTo>
                  <a:close/>
                </a:path>
                <a:path w="2928620" h="76200">
                  <a:moveTo>
                    <a:pt x="2852292" y="0"/>
                  </a:moveTo>
                  <a:lnTo>
                    <a:pt x="2852199" y="28154"/>
                  </a:lnTo>
                  <a:lnTo>
                    <a:pt x="2864992" y="28193"/>
                  </a:lnTo>
                  <a:lnTo>
                    <a:pt x="2870454" y="28193"/>
                  </a:lnTo>
                  <a:lnTo>
                    <a:pt x="2874771" y="32638"/>
                  </a:lnTo>
                  <a:lnTo>
                    <a:pt x="2874771" y="43560"/>
                  </a:lnTo>
                  <a:lnTo>
                    <a:pt x="2870326" y="48006"/>
                  </a:lnTo>
                  <a:lnTo>
                    <a:pt x="2908900" y="48006"/>
                  </a:lnTo>
                  <a:lnTo>
                    <a:pt x="2928366" y="38353"/>
                  </a:lnTo>
                  <a:lnTo>
                    <a:pt x="2852292" y="0"/>
                  </a:lnTo>
                  <a:close/>
                </a:path>
                <a:path w="2928620" h="76200">
                  <a:moveTo>
                    <a:pt x="9905" y="19431"/>
                  </a:moveTo>
                  <a:lnTo>
                    <a:pt x="4444" y="19431"/>
                  </a:lnTo>
                  <a:lnTo>
                    <a:pt x="0" y="23875"/>
                  </a:lnTo>
                  <a:lnTo>
                    <a:pt x="0" y="34797"/>
                  </a:lnTo>
                  <a:lnTo>
                    <a:pt x="4444" y="39243"/>
                  </a:lnTo>
                  <a:lnTo>
                    <a:pt x="2852133" y="47966"/>
                  </a:lnTo>
                  <a:lnTo>
                    <a:pt x="2852199" y="28154"/>
                  </a:lnTo>
                  <a:lnTo>
                    <a:pt x="9905" y="19431"/>
                  </a:lnTo>
                  <a:close/>
                </a:path>
              </a:pathLst>
            </a:custGeom>
            <a:solidFill>
              <a:srgbClr val="568279"/>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0" name="object 13">
              <a:extLst>
                <a:ext uri="{FF2B5EF4-FFF2-40B4-BE49-F238E27FC236}">
                  <a16:creationId xmlns:a16="http://schemas.microsoft.com/office/drawing/2014/main" id="{56427706-B5CF-B380-69FA-F9C59F3A830F}"/>
                </a:ext>
              </a:extLst>
            </p:cNvPr>
            <p:cNvSpPr/>
            <p:nvPr/>
          </p:nvSpPr>
          <p:spPr>
            <a:xfrm>
              <a:off x="4034789" y="4386833"/>
              <a:ext cx="2914015" cy="681355"/>
            </a:xfrm>
            <a:custGeom>
              <a:avLst/>
              <a:gdLst/>
              <a:ahLst/>
              <a:cxnLst/>
              <a:rect l="l" t="t" r="r" b="b"/>
              <a:pathLst>
                <a:path w="2914015" h="681354">
                  <a:moveTo>
                    <a:pt x="0" y="564642"/>
                  </a:moveTo>
                  <a:lnTo>
                    <a:pt x="188340" y="564642"/>
                  </a:lnTo>
                  <a:lnTo>
                    <a:pt x="349631" y="528828"/>
                  </a:lnTo>
                  <a:lnTo>
                    <a:pt x="537972" y="510921"/>
                  </a:lnTo>
                  <a:lnTo>
                    <a:pt x="726186" y="501904"/>
                  </a:lnTo>
                  <a:lnTo>
                    <a:pt x="771017" y="457200"/>
                  </a:lnTo>
                  <a:lnTo>
                    <a:pt x="797940" y="555752"/>
                  </a:lnTo>
                  <a:lnTo>
                    <a:pt x="806958" y="609473"/>
                  </a:lnTo>
                  <a:lnTo>
                    <a:pt x="887602" y="636397"/>
                  </a:lnTo>
                  <a:lnTo>
                    <a:pt x="995172" y="627507"/>
                  </a:lnTo>
                  <a:lnTo>
                    <a:pt x="1075944" y="627507"/>
                  </a:lnTo>
                  <a:lnTo>
                    <a:pt x="1219327" y="564642"/>
                  </a:lnTo>
                  <a:lnTo>
                    <a:pt x="1335913" y="510921"/>
                  </a:lnTo>
                  <a:lnTo>
                    <a:pt x="1389761" y="394335"/>
                  </a:lnTo>
                  <a:lnTo>
                    <a:pt x="1416558" y="322707"/>
                  </a:lnTo>
                  <a:lnTo>
                    <a:pt x="1470406" y="215138"/>
                  </a:lnTo>
                  <a:lnTo>
                    <a:pt x="1488313" y="134493"/>
                  </a:lnTo>
                  <a:lnTo>
                    <a:pt x="1515237" y="0"/>
                  </a:lnTo>
                  <a:lnTo>
                    <a:pt x="1667637" y="17907"/>
                  </a:lnTo>
                  <a:lnTo>
                    <a:pt x="1748282" y="17907"/>
                  </a:lnTo>
                  <a:lnTo>
                    <a:pt x="1811147" y="26924"/>
                  </a:lnTo>
                  <a:lnTo>
                    <a:pt x="1855977" y="26924"/>
                  </a:lnTo>
                  <a:lnTo>
                    <a:pt x="1882775" y="53721"/>
                  </a:lnTo>
                  <a:lnTo>
                    <a:pt x="1896248" y="99395"/>
                  </a:lnTo>
                  <a:lnTo>
                    <a:pt x="1900459" y="119459"/>
                  </a:lnTo>
                  <a:lnTo>
                    <a:pt x="1904813" y="129069"/>
                  </a:lnTo>
                  <a:lnTo>
                    <a:pt x="1918715" y="143383"/>
                  </a:lnTo>
                  <a:lnTo>
                    <a:pt x="1918715" y="152400"/>
                  </a:lnTo>
                  <a:lnTo>
                    <a:pt x="1954530" y="224028"/>
                  </a:lnTo>
                  <a:lnTo>
                    <a:pt x="1954530" y="304800"/>
                  </a:lnTo>
                  <a:lnTo>
                    <a:pt x="1963547" y="439166"/>
                  </a:lnTo>
                  <a:lnTo>
                    <a:pt x="1999361" y="546735"/>
                  </a:lnTo>
                  <a:lnTo>
                    <a:pt x="2026285" y="618490"/>
                  </a:lnTo>
                  <a:lnTo>
                    <a:pt x="2124837" y="663321"/>
                  </a:lnTo>
                  <a:lnTo>
                    <a:pt x="2187702" y="672211"/>
                  </a:lnTo>
                  <a:lnTo>
                    <a:pt x="2259330" y="645414"/>
                  </a:lnTo>
                  <a:lnTo>
                    <a:pt x="2340102" y="645414"/>
                  </a:lnTo>
                  <a:lnTo>
                    <a:pt x="2420747" y="654304"/>
                  </a:lnTo>
                  <a:lnTo>
                    <a:pt x="2483485" y="645414"/>
                  </a:lnTo>
                  <a:lnTo>
                    <a:pt x="2555240" y="681228"/>
                  </a:lnTo>
                  <a:lnTo>
                    <a:pt x="2913888" y="654304"/>
                  </a:lnTo>
                </a:path>
              </a:pathLst>
            </a:custGeom>
            <a:ln w="19812">
              <a:solidFill>
                <a:srgbClr val="568279"/>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21" name="object 14">
            <a:extLst>
              <a:ext uri="{FF2B5EF4-FFF2-40B4-BE49-F238E27FC236}">
                <a16:creationId xmlns:a16="http://schemas.microsoft.com/office/drawing/2014/main" id="{BB4781DA-35B7-E842-D9C1-4E07E9F12CCC}"/>
              </a:ext>
            </a:extLst>
          </p:cNvPr>
          <p:cNvSpPr txBox="1"/>
          <p:nvPr/>
        </p:nvSpPr>
        <p:spPr>
          <a:xfrm>
            <a:off x="4409757" y="4483379"/>
            <a:ext cx="403860" cy="182101"/>
          </a:xfrm>
          <a:prstGeom prst="rect">
            <a:avLst/>
          </a:prstGeom>
        </p:spPr>
        <p:txBody>
          <a:bodyPr vert="horz" wrap="square" lIns="0" tIns="12700" rIns="0" bIns="0" rtlCol="0">
            <a:spAutoFit/>
          </a:bodyPr>
          <a:lstStyle/>
          <a:p>
            <a:pPr marL="12700">
              <a:lnSpc>
                <a:spcPct val="100000"/>
              </a:lnSpc>
              <a:spcBef>
                <a:spcPts val="100"/>
              </a:spcBef>
            </a:pPr>
            <a:r>
              <a:rPr sz="1100" spc="-40">
                <a:solidFill>
                  <a:srgbClr val="716868"/>
                </a:solidFill>
                <a:latin typeface="Segoe UI" panose="020B0502040204020203" pitchFamily="34" charset="0"/>
                <a:cs typeface="Segoe UI" panose="020B0502040204020203" pitchFamily="34" charset="0"/>
              </a:rPr>
              <a:t>R</a:t>
            </a:r>
            <a:r>
              <a:rPr sz="1100" spc="-20">
                <a:solidFill>
                  <a:srgbClr val="716868"/>
                </a:solidFill>
                <a:latin typeface="Segoe UI" panose="020B0502040204020203" pitchFamily="34" charset="0"/>
                <a:cs typeface="Segoe UI" panose="020B0502040204020203" pitchFamily="34" charset="0"/>
              </a:rPr>
              <a:t>isk</a:t>
            </a:r>
            <a:r>
              <a:rPr sz="1100" spc="-15">
                <a:solidFill>
                  <a:srgbClr val="716868"/>
                </a:solidFill>
                <a:latin typeface="Segoe UI" panose="020B0502040204020203" pitchFamily="34" charset="0"/>
                <a:cs typeface="Segoe UI" panose="020B0502040204020203" pitchFamily="34" charset="0"/>
              </a:rPr>
              <a:t>(t</a:t>
            </a:r>
            <a:r>
              <a:rPr sz="1100">
                <a:solidFill>
                  <a:srgbClr val="716868"/>
                </a:solidFill>
                <a:latin typeface="Segoe UI" panose="020B0502040204020203" pitchFamily="34" charset="0"/>
                <a:cs typeface="Segoe UI" panose="020B0502040204020203" pitchFamily="34" charset="0"/>
              </a:rPr>
              <a:t>)</a:t>
            </a:r>
            <a:endParaRPr sz="1100">
              <a:latin typeface="Segoe UI" panose="020B0502040204020203" pitchFamily="34" charset="0"/>
              <a:cs typeface="Segoe UI" panose="020B0502040204020203" pitchFamily="34" charset="0"/>
            </a:endParaRPr>
          </a:p>
        </p:txBody>
      </p:sp>
      <p:grpSp>
        <p:nvGrpSpPr>
          <p:cNvPr id="22" name="object 15">
            <a:extLst>
              <a:ext uri="{FF2B5EF4-FFF2-40B4-BE49-F238E27FC236}">
                <a16:creationId xmlns:a16="http://schemas.microsoft.com/office/drawing/2014/main" id="{EFACC42B-293A-647D-9636-9203E4D0F961}"/>
              </a:ext>
            </a:extLst>
          </p:cNvPr>
          <p:cNvGrpSpPr/>
          <p:nvPr/>
        </p:nvGrpSpPr>
        <p:grpSpPr>
          <a:xfrm>
            <a:off x="1076262" y="3966743"/>
            <a:ext cx="5434838" cy="1559433"/>
            <a:chOff x="1542796" y="4186173"/>
            <a:chExt cx="5434838" cy="1559433"/>
          </a:xfrm>
        </p:grpSpPr>
        <p:sp>
          <p:nvSpPr>
            <p:cNvPr id="23" name="object 16">
              <a:extLst>
                <a:ext uri="{FF2B5EF4-FFF2-40B4-BE49-F238E27FC236}">
                  <a16:creationId xmlns:a16="http://schemas.microsoft.com/office/drawing/2014/main" id="{80E0C47B-4A3B-50EF-5B0E-8FE8014D2818}"/>
                </a:ext>
              </a:extLst>
            </p:cNvPr>
            <p:cNvSpPr/>
            <p:nvPr/>
          </p:nvSpPr>
          <p:spPr>
            <a:xfrm>
              <a:off x="1542796" y="4186173"/>
              <a:ext cx="531495" cy="494030"/>
            </a:xfrm>
            <a:custGeom>
              <a:avLst/>
              <a:gdLst/>
              <a:ahLst/>
              <a:cxnLst/>
              <a:rect l="l" t="t" r="r" b="b"/>
              <a:pathLst>
                <a:path w="531494" h="494029">
                  <a:moveTo>
                    <a:pt x="531241" y="0"/>
                  </a:moveTo>
                  <a:lnTo>
                    <a:pt x="0" y="116967"/>
                  </a:lnTo>
                  <a:lnTo>
                    <a:pt x="303529" y="494030"/>
                  </a:lnTo>
                  <a:lnTo>
                    <a:pt x="531241" y="0"/>
                  </a:lnTo>
                  <a:close/>
                </a:path>
              </a:pathLst>
            </a:custGeom>
            <a:solidFill>
              <a:srgbClr val="00B0F0"/>
            </a:solidFill>
            <a:ln>
              <a:no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4" name="object 17">
              <a:extLst>
                <a:ext uri="{FF2B5EF4-FFF2-40B4-BE49-F238E27FC236}">
                  <a16:creationId xmlns:a16="http://schemas.microsoft.com/office/drawing/2014/main" id="{88D0B3F4-D12A-237E-9A68-7E2704FFCA30}"/>
                </a:ext>
              </a:extLst>
            </p:cNvPr>
            <p:cNvSpPr/>
            <p:nvPr/>
          </p:nvSpPr>
          <p:spPr>
            <a:xfrm>
              <a:off x="1542796" y="4186173"/>
              <a:ext cx="531495" cy="494030"/>
            </a:xfrm>
            <a:custGeom>
              <a:avLst/>
              <a:gdLst/>
              <a:ahLst/>
              <a:cxnLst/>
              <a:rect l="l" t="t" r="r" b="b"/>
              <a:pathLst>
                <a:path w="531494" h="494029">
                  <a:moveTo>
                    <a:pt x="0" y="116967"/>
                  </a:moveTo>
                  <a:lnTo>
                    <a:pt x="531241" y="0"/>
                  </a:lnTo>
                  <a:lnTo>
                    <a:pt x="303529" y="494030"/>
                  </a:lnTo>
                  <a:lnTo>
                    <a:pt x="0" y="116967"/>
                  </a:lnTo>
                  <a:close/>
                </a:path>
              </a:pathLst>
            </a:custGeom>
            <a:ln w="22224">
              <a:solidFill>
                <a:srgbClr val="1B638F"/>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5" name="object 18">
              <a:extLst>
                <a:ext uri="{FF2B5EF4-FFF2-40B4-BE49-F238E27FC236}">
                  <a16:creationId xmlns:a16="http://schemas.microsoft.com/office/drawing/2014/main" id="{98104696-43C5-C1C6-C3E7-EC94367EC0A4}"/>
                </a:ext>
              </a:extLst>
            </p:cNvPr>
            <p:cNvSpPr/>
            <p:nvPr/>
          </p:nvSpPr>
          <p:spPr>
            <a:xfrm>
              <a:off x="2602992" y="5187187"/>
              <a:ext cx="521334" cy="509905"/>
            </a:xfrm>
            <a:custGeom>
              <a:avLst/>
              <a:gdLst/>
              <a:ahLst/>
              <a:cxnLst/>
              <a:rect l="l" t="t" r="r" b="b"/>
              <a:pathLst>
                <a:path w="521335" h="509904">
                  <a:moveTo>
                    <a:pt x="191007" y="0"/>
                  </a:moveTo>
                  <a:lnTo>
                    <a:pt x="0" y="509384"/>
                  </a:lnTo>
                  <a:lnTo>
                    <a:pt x="521334" y="353822"/>
                  </a:lnTo>
                  <a:lnTo>
                    <a:pt x="191007" y="0"/>
                  </a:lnTo>
                  <a:close/>
                </a:path>
              </a:pathLst>
            </a:custGeom>
            <a:solidFill>
              <a:srgbClr val="00B0F0"/>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6" name="object 19">
              <a:extLst>
                <a:ext uri="{FF2B5EF4-FFF2-40B4-BE49-F238E27FC236}">
                  <a16:creationId xmlns:a16="http://schemas.microsoft.com/office/drawing/2014/main" id="{6CA6B9AB-8A7D-F015-56F1-592D77ABEA15}"/>
                </a:ext>
              </a:extLst>
            </p:cNvPr>
            <p:cNvSpPr/>
            <p:nvPr/>
          </p:nvSpPr>
          <p:spPr>
            <a:xfrm>
              <a:off x="2602992" y="5187187"/>
              <a:ext cx="521334" cy="509905"/>
            </a:xfrm>
            <a:custGeom>
              <a:avLst/>
              <a:gdLst/>
              <a:ahLst/>
              <a:cxnLst/>
              <a:rect l="l" t="t" r="r" b="b"/>
              <a:pathLst>
                <a:path w="521335" h="509904">
                  <a:moveTo>
                    <a:pt x="521334" y="353822"/>
                  </a:moveTo>
                  <a:lnTo>
                    <a:pt x="0" y="509384"/>
                  </a:lnTo>
                  <a:lnTo>
                    <a:pt x="191007" y="0"/>
                  </a:lnTo>
                  <a:lnTo>
                    <a:pt x="521334" y="353822"/>
                  </a:lnTo>
                </a:path>
              </a:pathLst>
            </a:custGeom>
            <a:ln w="22225">
              <a:solidFill>
                <a:srgbClr val="1B638F"/>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7" name="object 20">
              <a:extLst>
                <a:ext uri="{FF2B5EF4-FFF2-40B4-BE49-F238E27FC236}">
                  <a16:creationId xmlns:a16="http://schemas.microsoft.com/office/drawing/2014/main" id="{3E5FAFC6-294C-841F-851D-6E75E6389627}"/>
                </a:ext>
              </a:extLst>
            </p:cNvPr>
            <p:cNvSpPr/>
            <p:nvPr/>
          </p:nvSpPr>
          <p:spPr>
            <a:xfrm>
              <a:off x="3539236" y="4578831"/>
              <a:ext cx="454659" cy="368935"/>
            </a:xfrm>
            <a:custGeom>
              <a:avLst/>
              <a:gdLst/>
              <a:ahLst/>
              <a:cxnLst/>
              <a:rect l="l" t="t" r="r" b="b"/>
              <a:pathLst>
                <a:path w="454660" h="368935">
                  <a:moveTo>
                    <a:pt x="50535" y="0"/>
                  </a:moveTo>
                  <a:lnTo>
                    <a:pt x="0" y="2819"/>
                  </a:lnTo>
                  <a:lnTo>
                    <a:pt x="49758" y="12301"/>
                  </a:lnTo>
                  <a:lnTo>
                    <a:pt x="97017" y="28016"/>
                  </a:lnTo>
                  <a:lnTo>
                    <a:pt x="141285" y="49537"/>
                  </a:lnTo>
                  <a:lnTo>
                    <a:pt x="182065" y="76435"/>
                  </a:lnTo>
                  <a:lnTo>
                    <a:pt x="218864" y="108283"/>
                  </a:lnTo>
                  <a:lnTo>
                    <a:pt x="251187" y="144655"/>
                  </a:lnTo>
                  <a:lnTo>
                    <a:pt x="278539" y="185122"/>
                  </a:lnTo>
                  <a:lnTo>
                    <a:pt x="300427" y="229256"/>
                  </a:lnTo>
                  <a:lnTo>
                    <a:pt x="316356" y="276631"/>
                  </a:lnTo>
                  <a:lnTo>
                    <a:pt x="270255" y="276631"/>
                  </a:lnTo>
                  <a:lnTo>
                    <a:pt x="374396" y="368833"/>
                  </a:lnTo>
                  <a:lnTo>
                    <a:pt x="454660" y="276631"/>
                  </a:lnTo>
                  <a:lnTo>
                    <a:pt x="408559" y="276631"/>
                  </a:lnTo>
                  <a:lnTo>
                    <a:pt x="392659" y="229292"/>
                  </a:lnTo>
                  <a:lnTo>
                    <a:pt x="370942" y="185389"/>
                  </a:lnTo>
                  <a:lnTo>
                    <a:pt x="343930" y="145273"/>
                  </a:lnTo>
                  <a:lnTo>
                    <a:pt x="312145" y="109296"/>
                  </a:lnTo>
                  <a:lnTo>
                    <a:pt x="276113" y="77809"/>
                  </a:lnTo>
                  <a:lnTo>
                    <a:pt x="236355" y="51162"/>
                  </a:lnTo>
                  <a:lnTo>
                    <a:pt x="193394" y="29707"/>
                  </a:lnTo>
                  <a:lnTo>
                    <a:pt x="147756" y="13794"/>
                  </a:lnTo>
                  <a:lnTo>
                    <a:pt x="99961" y="3775"/>
                  </a:lnTo>
                  <a:lnTo>
                    <a:pt x="50535" y="0"/>
                  </a:lnTo>
                  <a:close/>
                </a:path>
              </a:pathLst>
            </a:custGeom>
            <a:solidFill>
              <a:srgbClr val="70B8E3"/>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8" name="object 21">
              <a:extLst>
                <a:ext uri="{FF2B5EF4-FFF2-40B4-BE49-F238E27FC236}">
                  <a16:creationId xmlns:a16="http://schemas.microsoft.com/office/drawing/2014/main" id="{B7D18D4B-9A48-5967-26A4-A0578FC7E0BE}"/>
                </a:ext>
              </a:extLst>
            </p:cNvPr>
            <p:cNvSpPr/>
            <p:nvPr/>
          </p:nvSpPr>
          <p:spPr>
            <a:xfrm>
              <a:off x="3118866" y="4578857"/>
              <a:ext cx="466725" cy="368935"/>
            </a:xfrm>
            <a:custGeom>
              <a:avLst/>
              <a:gdLst/>
              <a:ahLst/>
              <a:cxnLst/>
              <a:rect l="l" t="t" r="r" b="b"/>
              <a:pathLst>
                <a:path w="466725" h="368935">
                  <a:moveTo>
                    <a:pt x="466597" y="0"/>
                  </a:moveTo>
                  <a:lnTo>
                    <a:pt x="374269" y="0"/>
                  </a:lnTo>
                  <a:lnTo>
                    <a:pt x="327336" y="2873"/>
                  </a:lnTo>
                  <a:lnTo>
                    <a:pt x="282138" y="11262"/>
                  </a:lnTo>
                  <a:lnTo>
                    <a:pt x="239028" y="24822"/>
                  </a:lnTo>
                  <a:lnTo>
                    <a:pt x="198356" y="43207"/>
                  </a:lnTo>
                  <a:lnTo>
                    <a:pt x="160473" y="66072"/>
                  </a:lnTo>
                  <a:lnTo>
                    <a:pt x="125731" y="93071"/>
                  </a:lnTo>
                  <a:lnTo>
                    <a:pt x="94482" y="123859"/>
                  </a:lnTo>
                  <a:lnTo>
                    <a:pt x="67076" y="158090"/>
                  </a:lnTo>
                  <a:lnTo>
                    <a:pt x="43866" y="195420"/>
                  </a:lnTo>
                  <a:lnTo>
                    <a:pt x="25201" y="235502"/>
                  </a:lnTo>
                  <a:lnTo>
                    <a:pt x="11434" y="277990"/>
                  </a:lnTo>
                  <a:lnTo>
                    <a:pt x="2917" y="322541"/>
                  </a:lnTo>
                  <a:lnTo>
                    <a:pt x="0" y="368808"/>
                  </a:lnTo>
                  <a:lnTo>
                    <a:pt x="92201" y="368808"/>
                  </a:lnTo>
                  <a:lnTo>
                    <a:pt x="95119" y="322541"/>
                  </a:lnTo>
                  <a:lnTo>
                    <a:pt x="103637" y="277990"/>
                  </a:lnTo>
                  <a:lnTo>
                    <a:pt x="117405" y="235502"/>
                  </a:lnTo>
                  <a:lnTo>
                    <a:pt x="136071" y="195420"/>
                  </a:lnTo>
                  <a:lnTo>
                    <a:pt x="159285" y="158090"/>
                  </a:lnTo>
                  <a:lnTo>
                    <a:pt x="186696" y="123859"/>
                  </a:lnTo>
                  <a:lnTo>
                    <a:pt x="217953" y="93071"/>
                  </a:lnTo>
                  <a:lnTo>
                    <a:pt x="252705" y="66072"/>
                  </a:lnTo>
                  <a:lnTo>
                    <a:pt x="290600" y="43207"/>
                  </a:lnTo>
                  <a:lnTo>
                    <a:pt x="331288" y="24822"/>
                  </a:lnTo>
                  <a:lnTo>
                    <a:pt x="374417" y="11262"/>
                  </a:lnTo>
                  <a:lnTo>
                    <a:pt x="419637" y="2873"/>
                  </a:lnTo>
                  <a:lnTo>
                    <a:pt x="466597" y="0"/>
                  </a:lnTo>
                  <a:close/>
                </a:path>
              </a:pathLst>
            </a:custGeom>
            <a:solidFill>
              <a:srgbClr val="5B94B7"/>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9" name="object 22">
              <a:extLst>
                <a:ext uri="{FF2B5EF4-FFF2-40B4-BE49-F238E27FC236}">
                  <a16:creationId xmlns:a16="http://schemas.microsoft.com/office/drawing/2014/main" id="{3E85EBE7-3D71-1BF5-A969-36AA7A06209D}"/>
                </a:ext>
              </a:extLst>
            </p:cNvPr>
            <p:cNvSpPr/>
            <p:nvPr/>
          </p:nvSpPr>
          <p:spPr>
            <a:xfrm>
              <a:off x="3118866" y="4578857"/>
              <a:ext cx="875030" cy="368935"/>
            </a:xfrm>
            <a:custGeom>
              <a:avLst/>
              <a:gdLst/>
              <a:ahLst/>
              <a:cxnLst/>
              <a:rect l="l" t="t" r="r" b="b"/>
              <a:pathLst>
                <a:path w="875029" h="368935">
                  <a:moveTo>
                    <a:pt x="420496" y="2794"/>
                  </a:moveTo>
                  <a:lnTo>
                    <a:pt x="470217" y="12275"/>
                  </a:lnTo>
                  <a:lnTo>
                    <a:pt x="517447" y="27990"/>
                  </a:lnTo>
                  <a:lnTo>
                    <a:pt x="561692" y="49511"/>
                  </a:lnTo>
                  <a:lnTo>
                    <a:pt x="602457" y="76409"/>
                  </a:lnTo>
                  <a:lnTo>
                    <a:pt x="639245" y="108258"/>
                  </a:lnTo>
                  <a:lnTo>
                    <a:pt x="671561" y="144629"/>
                  </a:lnTo>
                  <a:lnTo>
                    <a:pt x="698911" y="185096"/>
                  </a:lnTo>
                  <a:lnTo>
                    <a:pt x="720798" y="229230"/>
                  </a:lnTo>
                  <a:lnTo>
                    <a:pt x="736726" y="276606"/>
                  </a:lnTo>
                  <a:lnTo>
                    <a:pt x="690625" y="276606"/>
                  </a:lnTo>
                  <a:lnTo>
                    <a:pt x="794766" y="368808"/>
                  </a:lnTo>
                  <a:lnTo>
                    <a:pt x="875030" y="276606"/>
                  </a:lnTo>
                  <a:lnTo>
                    <a:pt x="828929" y="276606"/>
                  </a:lnTo>
                  <a:lnTo>
                    <a:pt x="813022" y="229297"/>
                  </a:lnTo>
                  <a:lnTo>
                    <a:pt x="791245" y="185318"/>
                  </a:lnTo>
                  <a:lnTo>
                    <a:pt x="764103" y="145058"/>
                  </a:lnTo>
                  <a:lnTo>
                    <a:pt x="732104" y="108905"/>
                  </a:lnTo>
                  <a:lnTo>
                    <a:pt x="695753" y="77247"/>
                  </a:lnTo>
                  <a:lnTo>
                    <a:pt x="655558" y="50474"/>
                  </a:lnTo>
                  <a:lnTo>
                    <a:pt x="612026" y="28975"/>
                  </a:lnTo>
                  <a:lnTo>
                    <a:pt x="565663" y="13136"/>
                  </a:lnTo>
                  <a:lnTo>
                    <a:pt x="516975" y="3348"/>
                  </a:lnTo>
                  <a:lnTo>
                    <a:pt x="466470" y="0"/>
                  </a:lnTo>
                  <a:lnTo>
                    <a:pt x="374269" y="0"/>
                  </a:lnTo>
                  <a:lnTo>
                    <a:pt x="327336" y="2873"/>
                  </a:lnTo>
                  <a:lnTo>
                    <a:pt x="282138" y="11262"/>
                  </a:lnTo>
                  <a:lnTo>
                    <a:pt x="239028" y="24822"/>
                  </a:lnTo>
                  <a:lnTo>
                    <a:pt x="198356" y="43207"/>
                  </a:lnTo>
                  <a:lnTo>
                    <a:pt x="160473" y="66072"/>
                  </a:lnTo>
                  <a:lnTo>
                    <a:pt x="125731" y="93071"/>
                  </a:lnTo>
                  <a:lnTo>
                    <a:pt x="94482" y="123859"/>
                  </a:lnTo>
                  <a:lnTo>
                    <a:pt x="67076" y="158090"/>
                  </a:lnTo>
                  <a:lnTo>
                    <a:pt x="43866" y="195420"/>
                  </a:lnTo>
                  <a:lnTo>
                    <a:pt x="25201" y="235502"/>
                  </a:lnTo>
                  <a:lnTo>
                    <a:pt x="11434" y="277990"/>
                  </a:lnTo>
                  <a:lnTo>
                    <a:pt x="2917" y="322541"/>
                  </a:lnTo>
                  <a:lnTo>
                    <a:pt x="0" y="368808"/>
                  </a:lnTo>
                  <a:lnTo>
                    <a:pt x="92201" y="368808"/>
                  </a:lnTo>
                  <a:lnTo>
                    <a:pt x="95119" y="322541"/>
                  </a:lnTo>
                  <a:lnTo>
                    <a:pt x="103637" y="277990"/>
                  </a:lnTo>
                  <a:lnTo>
                    <a:pt x="117405" y="235502"/>
                  </a:lnTo>
                  <a:lnTo>
                    <a:pt x="136071" y="195420"/>
                  </a:lnTo>
                  <a:lnTo>
                    <a:pt x="159285" y="158090"/>
                  </a:lnTo>
                  <a:lnTo>
                    <a:pt x="186696" y="123859"/>
                  </a:lnTo>
                  <a:lnTo>
                    <a:pt x="217953" y="93071"/>
                  </a:lnTo>
                  <a:lnTo>
                    <a:pt x="252705" y="66072"/>
                  </a:lnTo>
                  <a:lnTo>
                    <a:pt x="290600" y="43207"/>
                  </a:lnTo>
                  <a:lnTo>
                    <a:pt x="331288" y="24822"/>
                  </a:lnTo>
                  <a:lnTo>
                    <a:pt x="374417" y="11262"/>
                  </a:lnTo>
                  <a:lnTo>
                    <a:pt x="419637" y="2873"/>
                  </a:lnTo>
                  <a:lnTo>
                    <a:pt x="466597" y="0"/>
                  </a:lnTo>
                </a:path>
              </a:pathLst>
            </a:custGeom>
            <a:solidFill>
              <a:srgbClr val="00B0F0"/>
            </a:solidFill>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pic>
          <p:nvPicPr>
            <p:cNvPr id="30" name="object 23">
              <a:extLst>
                <a:ext uri="{FF2B5EF4-FFF2-40B4-BE49-F238E27FC236}">
                  <a16:creationId xmlns:a16="http://schemas.microsoft.com/office/drawing/2014/main" id="{4FDE071C-B9B4-D82F-5D6F-DE7D8A62F011}"/>
                </a:ext>
              </a:extLst>
            </p:cNvPr>
            <p:cNvPicPr/>
            <p:nvPr/>
          </p:nvPicPr>
          <p:blipFill>
            <a:blip r:embed="rId4" cstate="print"/>
            <a:stretch>
              <a:fillRect/>
            </a:stretch>
          </p:blipFill>
          <p:spPr>
            <a:xfrm>
              <a:off x="5353811" y="4771643"/>
              <a:ext cx="137160" cy="97536"/>
            </a:xfrm>
            <a:prstGeom prst="rect">
              <a:avLst/>
            </a:prstGeom>
          </p:spPr>
        </p:pic>
        <p:sp>
          <p:nvSpPr>
            <p:cNvPr id="31" name="object 24">
              <a:extLst>
                <a:ext uri="{FF2B5EF4-FFF2-40B4-BE49-F238E27FC236}">
                  <a16:creationId xmlns:a16="http://schemas.microsoft.com/office/drawing/2014/main" id="{E5885DD6-E49B-AE0E-2CAB-9245C2225FDA}"/>
                </a:ext>
              </a:extLst>
            </p:cNvPr>
            <p:cNvSpPr/>
            <p:nvPr/>
          </p:nvSpPr>
          <p:spPr>
            <a:xfrm>
              <a:off x="5423154" y="4505705"/>
              <a:ext cx="1531620" cy="591820"/>
            </a:xfrm>
            <a:custGeom>
              <a:avLst/>
              <a:gdLst/>
              <a:ahLst/>
              <a:cxnLst/>
              <a:rect l="l" t="t" r="r" b="b"/>
              <a:pathLst>
                <a:path w="1531620" h="591820">
                  <a:moveTo>
                    <a:pt x="16763" y="282067"/>
                  </a:moveTo>
                  <a:lnTo>
                    <a:pt x="115316" y="136398"/>
                  </a:lnTo>
                  <a:lnTo>
                    <a:pt x="267716" y="0"/>
                  </a:lnTo>
                  <a:lnTo>
                    <a:pt x="348361" y="0"/>
                  </a:lnTo>
                  <a:lnTo>
                    <a:pt x="420116" y="72771"/>
                  </a:lnTo>
                  <a:lnTo>
                    <a:pt x="429133" y="181991"/>
                  </a:lnTo>
                  <a:lnTo>
                    <a:pt x="447040" y="263779"/>
                  </a:lnTo>
                  <a:lnTo>
                    <a:pt x="473963" y="309245"/>
                  </a:lnTo>
                  <a:lnTo>
                    <a:pt x="572516" y="400304"/>
                  </a:lnTo>
                  <a:lnTo>
                    <a:pt x="715899" y="473075"/>
                  </a:lnTo>
                  <a:lnTo>
                    <a:pt x="823468" y="491236"/>
                  </a:lnTo>
                  <a:lnTo>
                    <a:pt x="904113" y="536702"/>
                  </a:lnTo>
                  <a:lnTo>
                    <a:pt x="1038606" y="554863"/>
                  </a:lnTo>
                  <a:lnTo>
                    <a:pt x="1119251" y="591312"/>
                  </a:lnTo>
                  <a:lnTo>
                    <a:pt x="1388237" y="564007"/>
                  </a:lnTo>
                  <a:lnTo>
                    <a:pt x="1531620" y="582168"/>
                  </a:lnTo>
                </a:path>
                <a:path w="1531620" h="591820">
                  <a:moveTo>
                    <a:pt x="0" y="337185"/>
                  </a:moveTo>
                  <a:lnTo>
                    <a:pt x="98551" y="219837"/>
                  </a:lnTo>
                  <a:lnTo>
                    <a:pt x="250951" y="109728"/>
                  </a:lnTo>
                  <a:lnTo>
                    <a:pt x="331597" y="109728"/>
                  </a:lnTo>
                  <a:lnTo>
                    <a:pt x="403351" y="168402"/>
                  </a:lnTo>
                  <a:lnTo>
                    <a:pt x="412369" y="256540"/>
                  </a:lnTo>
                  <a:lnTo>
                    <a:pt x="430275" y="322580"/>
                  </a:lnTo>
                  <a:lnTo>
                    <a:pt x="457200" y="359283"/>
                  </a:lnTo>
                  <a:lnTo>
                    <a:pt x="555751" y="432689"/>
                  </a:lnTo>
                  <a:lnTo>
                    <a:pt x="699135" y="491363"/>
                  </a:lnTo>
                  <a:lnTo>
                    <a:pt x="806704" y="505968"/>
                  </a:lnTo>
                  <a:lnTo>
                    <a:pt x="887349" y="542671"/>
                  </a:lnTo>
                  <a:lnTo>
                    <a:pt x="1021842" y="557403"/>
                  </a:lnTo>
                  <a:lnTo>
                    <a:pt x="1102487" y="586740"/>
                  </a:lnTo>
                  <a:lnTo>
                    <a:pt x="1371473" y="564769"/>
                  </a:lnTo>
                  <a:lnTo>
                    <a:pt x="1514855" y="579374"/>
                  </a:lnTo>
                </a:path>
              </a:pathLst>
            </a:custGeom>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32" name="object 25">
              <a:extLst>
                <a:ext uri="{FF2B5EF4-FFF2-40B4-BE49-F238E27FC236}">
                  <a16:creationId xmlns:a16="http://schemas.microsoft.com/office/drawing/2014/main" id="{16A2A326-F769-920A-75DC-12CA8BDE1C92}"/>
                </a:ext>
              </a:extLst>
            </p:cNvPr>
            <p:cNvSpPr/>
            <p:nvPr/>
          </p:nvSpPr>
          <p:spPr>
            <a:xfrm>
              <a:off x="4135374" y="4469129"/>
              <a:ext cx="2689860" cy="0"/>
            </a:xfrm>
            <a:custGeom>
              <a:avLst/>
              <a:gdLst/>
              <a:ahLst/>
              <a:cxnLst/>
              <a:rect l="l" t="t" r="r" b="b"/>
              <a:pathLst>
                <a:path w="2689859">
                  <a:moveTo>
                    <a:pt x="0" y="0"/>
                  </a:moveTo>
                  <a:lnTo>
                    <a:pt x="2689352" y="0"/>
                  </a:lnTo>
                </a:path>
              </a:pathLst>
            </a:custGeom>
            <a:ln w="28956">
              <a:solidFill>
                <a:srgbClr val="E15D3B"/>
              </a:solidFill>
            </a:ln>
          </p:spPr>
          <p:txBody>
            <a:bodyPr wrap="square" lIns="0" tIns="0" rIns="0" bIns="0" rtlCol="0"/>
            <a:lstStyle/>
            <a:p>
              <a:endParaRPr>
                <a:latin typeface="Segoe UI" panose="020B0502040204020203" pitchFamily="34" charset="0"/>
                <a:cs typeface="Segoe UI" panose="020B0502040204020203" pitchFamily="34" charset="0"/>
              </a:endParaRPr>
            </a:p>
          </p:txBody>
        </p:sp>
        <p:pic>
          <p:nvPicPr>
            <p:cNvPr id="33" name="object 26">
              <a:extLst>
                <a:ext uri="{FF2B5EF4-FFF2-40B4-BE49-F238E27FC236}">
                  <a16:creationId xmlns:a16="http://schemas.microsoft.com/office/drawing/2014/main" id="{83C4791C-52AB-4F5A-81AB-834CFF0DB9F2}"/>
                </a:ext>
              </a:extLst>
            </p:cNvPr>
            <p:cNvPicPr/>
            <p:nvPr/>
          </p:nvPicPr>
          <p:blipFill>
            <a:blip r:embed="rId5" cstate="print"/>
            <a:stretch>
              <a:fillRect/>
            </a:stretch>
          </p:blipFill>
          <p:spPr>
            <a:xfrm>
              <a:off x="5477255" y="4430267"/>
              <a:ext cx="137160" cy="97536"/>
            </a:xfrm>
            <a:prstGeom prst="rect">
              <a:avLst/>
            </a:prstGeom>
          </p:spPr>
        </p:pic>
        <p:sp>
          <p:nvSpPr>
            <p:cNvPr id="34" name="object 27">
              <a:extLst>
                <a:ext uri="{FF2B5EF4-FFF2-40B4-BE49-F238E27FC236}">
                  <a16:creationId xmlns:a16="http://schemas.microsoft.com/office/drawing/2014/main" id="{03D843F2-E8AD-7A9A-91BC-B949E73B840C}"/>
                </a:ext>
              </a:extLst>
            </p:cNvPr>
            <p:cNvSpPr/>
            <p:nvPr/>
          </p:nvSpPr>
          <p:spPr>
            <a:xfrm>
              <a:off x="4287774" y="4621529"/>
              <a:ext cx="2689860" cy="0"/>
            </a:xfrm>
            <a:custGeom>
              <a:avLst/>
              <a:gdLst/>
              <a:ahLst/>
              <a:cxnLst/>
              <a:rect l="l" t="t" r="r" b="b"/>
              <a:pathLst>
                <a:path w="2689859">
                  <a:moveTo>
                    <a:pt x="0" y="0"/>
                  </a:moveTo>
                  <a:lnTo>
                    <a:pt x="2689352" y="0"/>
                  </a:lnTo>
                </a:path>
              </a:pathLst>
            </a:custGeom>
            <a:ln w="28956">
              <a:solidFill>
                <a:srgbClr val="81865A"/>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35" name="object 28">
              <a:extLst>
                <a:ext uri="{FF2B5EF4-FFF2-40B4-BE49-F238E27FC236}">
                  <a16:creationId xmlns:a16="http://schemas.microsoft.com/office/drawing/2014/main" id="{3E295612-344E-26DB-47E4-F1F894D7EE02}"/>
                </a:ext>
              </a:extLst>
            </p:cNvPr>
            <p:cNvSpPr/>
            <p:nvPr/>
          </p:nvSpPr>
          <p:spPr>
            <a:xfrm>
              <a:off x="5400293" y="4260341"/>
              <a:ext cx="5715" cy="1485265"/>
            </a:xfrm>
            <a:custGeom>
              <a:avLst/>
              <a:gdLst/>
              <a:ahLst/>
              <a:cxnLst/>
              <a:rect l="l" t="t" r="r" b="b"/>
              <a:pathLst>
                <a:path w="5714" h="1485264">
                  <a:moveTo>
                    <a:pt x="5714" y="0"/>
                  </a:moveTo>
                  <a:lnTo>
                    <a:pt x="0" y="1484642"/>
                  </a:lnTo>
                </a:path>
              </a:pathLst>
            </a:custGeom>
            <a:ln w="38100">
              <a:solidFill>
                <a:srgbClr val="716868"/>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36" name="object 29">
            <a:extLst>
              <a:ext uri="{FF2B5EF4-FFF2-40B4-BE49-F238E27FC236}">
                <a16:creationId xmlns:a16="http://schemas.microsoft.com/office/drawing/2014/main" id="{89DC370E-9986-BC81-7513-8F3178CF88DA}"/>
              </a:ext>
            </a:extLst>
          </p:cNvPr>
          <p:cNvSpPr txBox="1"/>
          <p:nvPr/>
        </p:nvSpPr>
        <p:spPr>
          <a:xfrm>
            <a:off x="4391216" y="5008652"/>
            <a:ext cx="309245" cy="197490"/>
          </a:xfrm>
          <a:prstGeom prst="rect">
            <a:avLst/>
          </a:prstGeom>
        </p:spPr>
        <p:txBody>
          <a:bodyPr vert="horz" wrap="square" lIns="0" tIns="12700" rIns="0" bIns="0" rtlCol="0">
            <a:spAutoFit/>
          </a:bodyPr>
          <a:lstStyle/>
          <a:p>
            <a:pPr marL="12700">
              <a:lnSpc>
                <a:spcPct val="100000"/>
              </a:lnSpc>
              <a:spcBef>
                <a:spcPts val="100"/>
              </a:spcBef>
            </a:pPr>
            <a:r>
              <a:rPr sz="1200" spc="-25">
                <a:latin typeface="Segoe UI" panose="020B0502040204020203" pitchFamily="34" charset="0"/>
                <a:cs typeface="Segoe UI" panose="020B0502040204020203" pitchFamily="34" charset="0"/>
              </a:rPr>
              <a:t>Past</a:t>
            </a:r>
            <a:endParaRPr sz="1200">
              <a:latin typeface="Segoe UI" panose="020B0502040204020203" pitchFamily="34" charset="0"/>
              <a:cs typeface="Segoe UI" panose="020B0502040204020203" pitchFamily="34" charset="0"/>
            </a:endParaRPr>
          </a:p>
        </p:txBody>
      </p:sp>
      <p:sp>
        <p:nvSpPr>
          <p:cNvPr id="37" name="object 30">
            <a:extLst>
              <a:ext uri="{FF2B5EF4-FFF2-40B4-BE49-F238E27FC236}">
                <a16:creationId xmlns:a16="http://schemas.microsoft.com/office/drawing/2014/main" id="{7973E540-94B3-7A42-D5FF-0C8FE22D027C}"/>
              </a:ext>
            </a:extLst>
          </p:cNvPr>
          <p:cNvSpPr txBox="1"/>
          <p:nvPr/>
        </p:nvSpPr>
        <p:spPr>
          <a:xfrm>
            <a:off x="5097336" y="4817269"/>
            <a:ext cx="1862710" cy="763414"/>
          </a:xfrm>
          <a:prstGeom prst="rect">
            <a:avLst/>
          </a:prstGeom>
        </p:spPr>
        <p:txBody>
          <a:bodyPr vert="horz" wrap="square" lIns="0" tIns="24130" rIns="0" bIns="0" rtlCol="0">
            <a:spAutoFit/>
          </a:bodyPr>
          <a:lstStyle/>
          <a:p>
            <a:pPr marL="12700" marR="5080" indent="1516380">
              <a:lnSpc>
                <a:spcPct val="103899"/>
              </a:lnSpc>
              <a:spcBef>
                <a:spcPts val="190"/>
              </a:spcBef>
            </a:pPr>
            <a:r>
              <a:rPr sz="1100" spc="-15">
                <a:latin typeface="Segoe UI" panose="020B0502040204020203" pitchFamily="34" charset="0"/>
                <a:cs typeface="Segoe UI" panose="020B0502040204020203" pitchFamily="34" charset="0"/>
              </a:rPr>
              <a:t>t </a:t>
            </a:r>
            <a:r>
              <a:rPr sz="1100" spc="-10">
                <a:latin typeface="Segoe UI" panose="020B0502040204020203" pitchFamily="34" charset="0"/>
                <a:cs typeface="Segoe UI" panose="020B0502040204020203" pitchFamily="34" charset="0"/>
              </a:rPr>
              <a:t> </a:t>
            </a:r>
            <a:r>
              <a:rPr sz="1200" spc="-5">
                <a:solidFill>
                  <a:srgbClr val="A6A6A6"/>
                </a:solidFill>
                <a:latin typeface="Segoe UI" panose="020B0502040204020203" pitchFamily="34" charset="0"/>
                <a:cs typeface="Segoe UI" panose="020B0502040204020203" pitchFamily="34" charset="0"/>
              </a:rPr>
              <a:t>Forecasted</a:t>
            </a:r>
            <a:r>
              <a:rPr sz="1200" spc="-70">
                <a:solidFill>
                  <a:srgbClr val="A6A6A6"/>
                </a:solidFill>
                <a:latin typeface="Segoe UI" panose="020B0502040204020203" pitchFamily="34" charset="0"/>
                <a:cs typeface="Segoe UI" panose="020B0502040204020203" pitchFamily="34" charset="0"/>
              </a:rPr>
              <a:t> </a:t>
            </a:r>
            <a:r>
              <a:rPr sz="1200">
                <a:solidFill>
                  <a:srgbClr val="A6A6A6"/>
                </a:solidFill>
                <a:latin typeface="Segoe UI" panose="020B0502040204020203" pitchFamily="34" charset="0"/>
                <a:cs typeface="Segoe UI" panose="020B0502040204020203" pitchFamily="34" charset="0"/>
              </a:rPr>
              <a:t>possible</a:t>
            </a:r>
            <a:r>
              <a:rPr sz="1200" spc="-75">
                <a:solidFill>
                  <a:srgbClr val="A6A6A6"/>
                </a:solidFill>
                <a:latin typeface="Segoe UI" panose="020B0502040204020203" pitchFamily="34" charset="0"/>
                <a:cs typeface="Segoe UI" panose="020B0502040204020203" pitchFamily="34" charset="0"/>
              </a:rPr>
              <a:t> </a:t>
            </a:r>
            <a:r>
              <a:rPr sz="1200">
                <a:solidFill>
                  <a:srgbClr val="A6A6A6"/>
                </a:solidFill>
                <a:latin typeface="Segoe UI" panose="020B0502040204020203" pitchFamily="34" charset="0"/>
                <a:cs typeface="Segoe UI" panose="020B0502040204020203" pitchFamily="34" charset="0"/>
              </a:rPr>
              <a:t>futures </a:t>
            </a:r>
            <a:r>
              <a:rPr sz="1200" spc="-285">
                <a:solidFill>
                  <a:srgbClr val="A6A6A6"/>
                </a:solidFill>
                <a:latin typeface="Segoe UI" panose="020B0502040204020203" pitchFamily="34" charset="0"/>
                <a:cs typeface="Segoe UI" panose="020B0502040204020203" pitchFamily="34" charset="0"/>
              </a:rPr>
              <a:t> </a:t>
            </a:r>
            <a:r>
              <a:rPr sz="1200" spc="-10">
                <a:solidFill>
                  <a:srgbClr val="A6A6A6"/>
                </a:solidFill>
                <a:latin typeface="Segoe UI" panose="020B0502040204020203" pitchFamily="34" charset="0"/>
                <a:cs typeface="Segoe UI" panose="020B0502040204020203" pitchFamily="34" charset="0"/>
              </a:rPr>
              <a:t>depending</a:t>
            </a:r>
            <a:r>
              <a:rPr sz="1200" spc="-5">
                <a:solidFill>
                  <a:srgbClr val="A6A6A6"/>
                </a:solidFill>
                <a:latin typeface="Segoe UI" panose="020B0502040204020203" pitchFamily="34" charset="0"/>
                <a:cs typeface="Segoe UI" panose="020B0502040204020203" pitchFamily="34" charset="0"/>
              </a:rPr>
              <a:t> </a:t>
            </a:r>
            <a:r>
              <a:rPr sz="1200" spc="-10">
                <a:solidFill>
                  <a:srgbClr val="A6A6A6"/>
                </a:solidFill>
                <a:latin typeface="Segoe UI" panose="020B0502040204020203" pitchFamily="34" charset="0"/>
                <a:cs typeface="Segoe UI" panose="020B0502040204020203" pitchFamily="34" charset="0"/>
              </a:rPr>
              <a:t>on</a:t>
            </a:r>
            <a:r>
              <a:rPr sz="1200" spc="-5">
                <a:solidFill>
                  <a:srgbClr val="A6A6A6"/>
                </a:solidFill>
                <a:latin typeface="Segoe UI" panose="020B0502040204020203" pitchFamily="34" charset="0"/>
                <a:cs typeface="Segoe UI" panose="020B0502040204020203" pitchFamily="34" charset="0"/>
              </a:rPr>
              <a:t> </a:t>
            </a:r>
            <a:r>
              <a:rPr sz="1200" spc="-10">
                <a:solidFill>
                  <a:srgbClr val="006FC0"/>
                </a:solidFill>
                <a:latin typeface="Segoe UI" panose="020B0502040204020203" pitchFamily="34" charset="0"/>
                <a:cs typeface="Segoe UI" panose="020B0502040204020203" pitchFamily="34" charset="0"/>
              </a:rPr>
              <a:t>trajectory </a:t>
            </a:r>
            <a:r>
              <a:rPr sz="1200" spc="-5">
                <a:solidFill>
                  <a:srgbClr val="006FC0"/>
                </a:solidFill>
                <a:latin typeface="Segoe UI" panose="020B0502040204020203" pitchFamily="34" charset="0"/>
                <a:cs typeface="Segoe UI" panose="020B0502040204020203" pitchFamily="34" charset="0"/>
              </a:rPr>
              <a:t> </a:t>
            </a:r>
            <a:r>
              <a:rPr sz="1200" spc="-10">
                <a:solidFill>
                  <a:srgbClr val="006FC0"/>
                </a:solidFill>
                <a:latin typeface="Segoe UI" panose="020B0502040204020203" pitchFamily="34" charset="0"/>
                <a:cs typeface="Segoe UI" panose="020B0502040204020203" pitchFamily="34" charset="0"/>
              </a:rPr>
              <a:t>evolutions</a:t>
            </a:r>
            <a:r>
              <a:rPr sz="1200" spc="-35">
                <a:solidFill>
                  <a:srgbClr val="006FC0"/>
                </a:solidFill>
                <a:latin typeface="Segoe UI" panose="020B0502040204020203" pitchFamily="34" charset="0"/>
                <a:cs typeface="Segoe UI" panose="020B0502040204020203" pitchFamily="34" charset="0"/>
              </a:rPr>
              <a:t> </a:t>
            </a:r>
            <a:r>
              <a:rPr sz="1200" spc="-10">
                <a:solidFill>
                  <a:srgbClr val="006FC0"/>
                </a:solidFill>
                <a:latin typeface="Segoe UI" panose="020B0502040204020203" pitchFamily="34" charset="0"/>
                <a:cs typeface="Segoe UI" panose="020B0502040204020203" pitchFamily="34" charset="0"/>
              </a:rPr>
              <a:t>assumptions</a:t>
            </a:r>
            <a:endParaRPr sz="1200">
              <a:latin typeface="Segoe UI" panose="020B0502040204020203" pitchFamily="34" charset="0"/>
              <a:cs typeface="Segoe UI" panose="020B0502040204020203" pitchFamily="34" charset="0"/>
            </a:endParaRPr>
          </a:p>
        </p:txBody>
      </p:sp>
      <p:pic>
        <p:nvPicPr>
          <p:cNvPr id="38" name="object 31">
            <a:extLst>
              <a:ext uri="{FF2B5EF4-FFF2-40B4-BE49-F238E27FC236}">
                <a16:creationId xmlns:a16="http://schemas.microsoft.com/office/drawing/2014/main" id="{34611F89-4C67-3277-08F7-60ABF0641157}"/>
              </a:ext>
            </a:extLst>
          </p:cNvPr>
          <p:cNvPicPr/>
          <p:nvPr/>
        </p:nvPicPr>
        <p:blipFill>
          <a:blip r:embed="rId6" cstate="print"/>
          <a:stretch>
            <a:fillRect/>
          </a:stretch>
        </p:blipFill>
        <p:spPr>
          <a:xfrm>
            <a:off x="8727765" y="3470220"/>
            <a:ext cx="103377" cy="243204"/>
          </a:xfrm>
          <a:prstGeom prst="rect">
            <a:avLst/>
          </a:prstGeom>
        </p:spPr>
      </p:pic>
      <p:grpSp>
        <p:nvGrpSpPr>
          <p:cNvPr id="39" name="object 32">
            <a:extLst>
              <a:ext uri="{FF2B5EF4-FFF2-40B4-BE49-F238E27FC236}">
                <a16:creationId xmlns:a16="http://schemas.microsoft.com/office/drawing/2014/main" id="{C8404EBA-65B3-B17E-F9AE-508C499D40D5}"/>
              </a:ext>
            </a:extLst>
          </p:cNvPr>
          <p:cNvGrpSpPr/>
          <p:nvPr/>
        </p:nvGrpSpPr>
        <p:grpSpPr>
          <a:xfrm>
            <a:off x="5041201" y="3563137"/>
            <a:ext cx="3150235" cy="1437640"/>
            <a:chOff x="5507735" y="3782567"/>
            <a:chExt cx="3150235" cy="1437640"/>
          </a:xfrm>
        </p:grpSpPr>
        <p:sp>
          <p:nvSpPr>
            <p:cNvPr id="40" name="object 33">
              <a:extLst>
                <a:ext uri="{FF2B5EF4-FFF2-40B4-BE49-F238E27FC236}">
                  <a16:creationId xmlns:a16="http://schemas.microsoft.com/office/drawing/2014/main" id="{D28FF07B-4F7B-A3C5-B32A-AAE62D92537B}"/>
                </a:ext>
              </a:extLst>
            </p:cNvPr>
            <p:cNvSpPr/>
            <p:nvPr/>
          </p:nvSpPr>
          <p:spPr>
            <a:xfrm>
              <a:off x="5507735" y="3782567"/>
              <a:ext cx="76200" cy="654685"/>
            </a:xfrm>
            <a:custGeom>
              <a:avLst/>
              <a:gdLst/>
              <a:ahLst/>
              <a:cxnLst/>
              <a:rect l="l" t="t" r="r" b="b"/>
              <a:pathLst>
                <a:path w="76200" h="654685">
                  <a:moveTo>
                    <a:pt x="41655" y="57149"/>
                  </a:moveTo>
                  <a:lnTo>
                    <a:pt x="34543" y="57149"/>
                  </a:lnTo>
                  <a:lnTo>
                    <a:pt x="31750" y="59943"/>
                  </a:lnTo>
                  <a:lnTo>
                    <a:pt x="31750" y="651509"/>
                  </a:lnTo>
                  <a:lnTo>
                    <a:pt x="34543" y="654430"/>
                  </a:lnTo>
                  <a:lnTo>
                    <a:pt x="41655" y="654430"/>
                  </a:lnTo>
                  <a:lnTo>
                    <a:pt x="44450" y="651509"/>
                  </a:lnTo>
                  <a:lnTo>
                    <a:pt x="44450" y="59943"/>
                  </a:lnTo>
                  <a:lnTo>
                    <a:pt x="41655" y="57149"/>
                  </a:lnTo>
                  <a:close/>
                </a:path>
                <a:path w="76200" h="654685">
                  <a:moveTo>
                    <a:pt x="38100" y="0"/>
                  </a:moveTo>
                  <a:lnTo>
                    <a:pt x="0" y="76199"/>
                  </a:lnTo>
                  <a:lnTo>
                    <a:pt x="31750" y="76199"/>
                  </a:lnTo>
                  <a:lnTo>
                    <a:pt x="31750" y="59943"/>
                  </a:lnTo>
                  <a:lnTo>
                    <a:pt x="34543" y="57149"/>
                  </a:lnTo>
                  <a:lnTo>
                    <a:pt x="66675" y="57149"/>
                  </a:lnTo>
                  <a:lnTo>
                    <a:pt x="38100" y="0"/>
                  </a:lnTo>
                  <a:close/>
                </a:path>
                <a:path w="76200" h="654685">
                  <a:moveTo>
                    <a:pt x="66675" y="57149"/>
                  </a:moveTo>
                  <a:lnTo>
                    <a:pt x="41655" y="57149"/>
                  </a:lnTo>
                  <a:lnTo>
                    <a:pt x="44450" y="59943"/>
                  </a:lnTo>
                  <a:lnTo>
                    <a:pt x="44450" y="76199"/>
                  </a:lnTo>
                  <a:lnTo>
                    <a:pt x="76200" y="76199"/>
                  </a:lnTo>
                  <a:lnTo>
                    <a:pt x="66675" y="57149"/>
                  </a:lnTo>
                  <a:close/>
                </a:path>
              </a:pathLst>
            </a:custGeom>
            <a:solidFill>
              <a:srgbClr val="FF0000"/>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1" name="object 34">
              <a:extLst>
                <a:ext uri="{FF2B5EF4-FFF2-40B4-BE49-F238E27FC236}">
                  <a16:creationId xmlns:a16="http://schemas.microsoft.com/office/drawing/2014/main" id="{44348B02-2CD5-B949-6F3E-42879926BFEF}"/>
                </a:ext>
              </a:extLst>
            </p:cNvPr>
            <p:cNvSpPr/>
            <p:nvPr/>
          </p:nvSpPr>
          <p:spPr>
            <a:xfrm>
              <a:off x="6927341" y="4854701"/>
              <a:ext cx="396240" cy="294640"/>
            </a:xfrm>
            <a:custGeom>
              <a:avLst/>
              <a:gdLst/>
              <a:ahLst/>
              <a:cxnLst/>
              <a:rect l="l" t="t" r="r" b="b"/>
              <a:pathLst>
                <a:path w="396240" h="294639">
                  <a:moveTo>
                    <a:pt x="249174" y="0"/>
                  </a:moveTo>
                  <a:lnTo>
                    <a:pt x="249174" y="73533"/>
                  </a:lnTo>
                  <a:lnTo>
                    <a:pt x="0" y="73533"/>
                  </a:lnTo>
                  <a:lnTo>
                    <a:pt x="0" y="220599"/>
                  </a:lnTo>
                  <a:lnTo>
                    <a:pt x="249174" y="220599"/>
                  </a:lnTo>
                  <a:lnTo>
                    <a:pt x="249174" y="294131"/>
                  </a:lnTo>
                  <a:lnTo>
                    <a:pt x="396239" y="147066"/>
                  </a:lnTo>
                  <a:lnTo>
                    <a:pt x="249174" y="0"/>
                  </a:lnTo>
                  <a:close/>
                </a:path>
              </a:pathLst>
            </a:custGeom>
            <a:solidFill>
              <a:schemeClr val="accent1">
                <a:lumMod val="50000"/>
              </a:schemeClr>
            </a:solidFill>
            <a:ln>
              <a:no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2" name="object 35">
              <a:extLst>
                <a:ext uri="{FF2B5EF4-FFF2-40B4-BE49-F238E27FC236}">
                  <a16:creationId xmlns:a16="http://schemas.microsoft.com/office/drawing/2014/main" id="{01445892-E9AE-7C8E-6D6D-243300AA7400}"/>
                </a:ext>
              </a:extLst>
            </p:cNvPr>
            <p:cNvSpPr/>
            <p:nvPr/>
          </p:nvSpPr>
          <p:spPr>
            <a:xfrm>
              <a:off x="6927341" y="4854701"/>
              <a:ext cx="396240" cy="294640"/>
            </a:xfrm>
            <a:custGeom>
              <a:avLst/>
              <a:gdLst/>
              <a:ahLst/>
              <a:cxnLst/>
              <a:rect l="l" t="t" r="r" b="b"/>
              <a:pathLst>
                <a:path w="396240" h="294639">
                  <a:moveTo>
                    <a:pt x="0" y="73533"/>
                  </a:moveTo>
                  <a:lnTo>
                    <a:pt x="249174" y="73533"/>
                  </a:lnTo>
                  <a:lnTo>
                    <a:pt x="249174" y="0"/>
                  </a:lnTo>
                  <a:lnTo>
                    <a:pt x="396239" y="147066"/>
                  </a:lnTo>
                  <a:lnTo>
                    <a:pt x="249174" y="294131"/>
                  </a:lnTo>
                  <a:lnTo>
                    <a:pt x="249174" y="220599"/>
                  </a:lnTo>
                  <a:lnTo>
                    <a:pt x="0" y="220599"/>
                  </a:lnTo>
                  <a:lnTo>
                    <a:pt x="0" y="73533"/>
                  </a:lnTo>
                  <a:close/>
                </a:path>
              </a:pathLst>
            </a:custGeom>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3" name="object 36">
              <a:extLst>
                <a:ext uri="{FF2B5EF4-FFF2-40B4-BE49-F238E27FC236}">
                  <a16:creationId xmlns:a16="http://schemas.microsoft.com/office/drawing/2014/main" id="{6CA826FD-E5E5-30E6-4B0C-42AC60250544}"/>
                </a:ext>
              </a:extLst>
            </p:cNvPr>
            <p:cNvSpPr/>
            <p:nvPr/>
          </p:nvSpPr>
          <p:spPr>
            <a:xfrm>
              <a:off x="7344917" y="4362449"/>
              <a:ext cx="1301750" cy="845819"/>
            </a:xfrm>
            <a:custGeom>
              <a:avLst/>
              <a:gdLst/>
              <a:ahLst/>
              <a:cxnLst/>
              <a:rect l="l" t="t" r="r" b="b"/>
              <a:pathLst>
                <a:path w="1301750" h="845820">
                  <a:moveTo>
                    <a:pt x="1160526" y="0"/>
                  </a:moveTo>
                  <a:lnTo>
                    <a:pt x="140970" y="0"/>
                  </a:lnTo>
                  <a:lnTo>
                    <a:pt x="96414" y="7187"/>
                  </a:lnTo>
                  <a:lnTo>
                    <a:pt x="57716" y="27200"/>
                  </a:lnTo>
                  <a:lnTo>
                    <a:pt x="27200" y="57716"/>
                  </a:lnTo>
                  <a:lnTo>
                    <a:pt x="7187" y="96414"/>
                  </a:lnTo>
                  <a:lnTo>
                    <a:pt x="0" y="140969"/>
                  </a:lnTo>
                  <a:lnTo>
                    <a:pt x="0" y="704850"/>
                  </a:lnTo>
                  <a:lnTo>
                    <a:pt x="7187" y="749405"/>
                  </a:lnTo>
                  <a:lnTo>
                    <a:pt x="27200" y="788103"/>
                  </a:lnTo>
                  <a:lnTo>
                    <a:pt x="57716" y="818619"/>
                  </a:lnTo>
                  <a:lnTo>
                    <a:pt x="96414" y="838632"/>
                  </a:lnTo>
                  <a:lnTo>
                    <a:pt x="140970" y="845819"/>
                  </a:lnTo>
                  <a:lnTo>
                    <a:pt x="1160526" y="845819"/>
                  </a:lnTo>
                  <a:lnTo>
                    <a:pt x="1205081" y="838632"/>
                  </a:lnTo>
                  <a:lnTo>
                    <a:pt x="1243779" y="818619"/>
                  </a:lnTo>
                  <a:lnTo>
                    <a:pt x="1274295" y="788103"/>
                  </a:lnTo>
                  <a:lnTo>
                    <a:pt x="1294308" y="749405"/>
                  </a:lnTo>
                  <a:lnTo>
                    <a:pt x="1301496" y="704850"/>
                  </a:lnTo>
                  <a:lnTo>
                    <a:pt x="1301496" y="140969"/>
                  </a:lnTo>
                  <a:lnTo>
                    <a:pt x="1294308" y="96414"/>
                  </a:lnTo>
                  <a:lnTo>
                    <a:pt x="1274295" y="57716"/>
                  </a:lnTo>
                  <a:lnTo>
                    <a:pt x="1243779" y="27200"/>
                  </a:lnTo>
                  <a:lnTo>
                    <a:pt x="1205081" y="7187"/>
                  </a:lnTo>
                  <a:lnTo>
                    <a:pt x="1160526" y="0"/>
                  </a:lnTo>
                  <a:close/>
                </a:path>
              </a:pathLst>
            </a:custGeom>
            <a:solidFill>
              <a:srgbClr val="70B8E3"/>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4" name="object 37">
              <a:extLst>
                <a:ext uri="{FF2B5EF4-FFF2-40B4-BE49-F238E27FC236}">
                  <a16:creationId xmlns:a16="http://schemas.microsoft.com/office/drawing/2014/main" id="{E98C3397-669F-41E3-C274-C623169495D3}"/>
                </a:ext>
              </a:extLst>
            </p:cNvPr>
            <p:cNvSpPr/>
            <p:nvPr/>
          </p:nvSpPr>
          <p:spPr>
            <a:xfrm>
              <a:off x="7344917" y="4362449"/>
              <a:ext cx="1301750" cy="845819"/>
            </a:xfrm>
            <a:custGeom>
              <a:avLst/>
              <a:gdLst/>
              <a:ahLst/>
              <a:cxnLst/>
              <a:rect l="l" t="t" r="r" b="b"/>
              <a:pathLst>
                <a:path w="1301750" h="845820">
                  <a:moveTo>
                    <a:pt x="0" y="140969"/>
                  </a:moveTo>
                  <a:lnTo>
                    <a:pt x="7187" y="96414"/>
                  </a:lnTo>
                  <a:lnTo>
                    <a:pt x="27200" y="57716"/>
                  </a:lnTo>
                  <a:lnTo>
                    <a:pt x="57716" y="27200"/>
                  </a:lnTo>
                  <a:lnTo>
                    <a:pt x="96414" y="7187"/>
                  </a:lnTo>
                  <a:lnTo>
                    <a:pt x="140970" y="0"/>
                  </a:lnTo>
                  <a:lnTo>
                    <a:pt x="1160526" y="0"/>
                  </a:lnTo>
                  <a:lnTo>
                    <a:pt x="1205081" y="7187"/>
                  </a:lnTo>
                  <a:lnTo>
                    <a:pt x="1243779" y="27200"/>
                  </a:lnTo>
                  <a:lnTo>
                    <a:pt x="1274295" y="57716"/>
                  </a:lnTo>
                  <a:lnTo>
                    <a:pt x="1294308" y="96414"/>
                  </a:lnTo>
                  <a:lnTo>
                    <a:pt x="1301496" y="140969"/>
                  </a:lnTo>
                  <a:lnTo>
                    <a:pt x="1301496" y="704850"/>
                  </a:lnTo>
                  <a:lnTo>
                    <a:pt x="1294308" y="749405"/>
                  </a:lnTo>
                  <a:lnTo>
                    <a:pt x="1274295" y="788103"/>
                  </a:lnTo>
                  <a:lnTo>
                    <a:pt x="1243779" y="818619"/>
                  </a:lnTo>
                  <a:lnTo>
                    <a:pt x="1205081" y="838632"/>
                  </a:lnTo>
                  <a:lnTo>
                    <a:pt x="1160526" y="845819"/>
                  </a:lnTo>
                  <a:lnTo>
                    <a:pt x="140970" y="845819"/>
                  </a:lnTo>
                  <a:lnTo>
                    <a:pt x="96414" y="838632"/>
                  </a:lnTo>
                  <a:lnTo>
                    <a:pt x="57716" y="818619"/>
                  </a:lnTo>
                  <a:lnTo>
                    <a:pt x="27200" y="788103"/>
                  </a:lnTo>
                  <a:lnTo>
                    <a:pt x="7187" y="749405"/>
                  </a:lnTo>
                  <a:lnTo>
                    <a:pt x="0" y="704850"/>
                  </a:lnTo>
                  <a:lnTo>
                    <a:pt x="0" y="140969"/>
                  </a:lnTo>
                  <a:close/>
                </a:path>
              </a:pathLst>
            </a:custGeom>
            <a:solidFill>
              <a:schemeClr val="tx2">
                <a:lumMod val="50000"/>
              </a:schemeClr>
            </a:solidFill>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45" name="object 38">
            <a:extLst>
              <a:ext uri="{FF2B5EF4-FFF2-40B4-BE49-F238E27FC236}">
                <a16:creationId xmlns:a16="http://schemas.microsoft.com/office/drawing/2014/main" id="{8129F9B0-63C4-A6CA-C344-228200906017}"/>
              </a:ext>
            </a:extLst>
          </p:cNvPr>
          <p:cNvSpPr txBox="1"/>
          <p:nvPr/>
        </p:nvSpPr>
        <p:spPr>
          <a:xfrm>
            <a:off x="8376984" y="3720772"/>
            <a:ext cx="2143760" cy="574040"/>
          </a:xfrm>
          <a:prstGeom prst="rect">
            <a:avLst/>
          </a:prstGeom>
        </p:spPr>
        <p:txBody>
          <a:bodyPr vert="horz" wrap="square" lIns="0" tIns="12700" rIns="0" bIns="0" rtlCol="0">
            <a:spAutoFit/>
          </a:bodyPr>
          <a:lstStyle/>
          <a:p>
            <a:pPr marL="12700" marR="5080">
              <a:lnSpc>
                <a:spcPct val="100000"/>
              </a:lnSpc>
              <a:spcBef>
                <a:spcPts val="100"/>
              </a:spcBef>
            </a:pPr>
            <a:r>
              <a:rPr sz="1200" spc="-5">
                <a:solidFill>
                  <a:srgbClr val="E15D3B"/>
                </a:solidFill>
                <a:latin typeface="Segoe UI" panose="020B0502040204020203" pitchFamily="34" charset="0"/>
                <a:cs typeface="Segoe UI" panose="020B0502040204020203" pitchFamily="34" charset="0"/>
              </a:rPr>
              <a:t>Curative</a:t>
            </a:r>
            <a:r>
              <a:rPr sz="1200" spc="-40">
                <a:solidFill>
                  <a:srgbClr val="E15D3B"/>
                </a:solidFill>
                <a:latin typeface="Segoe UI" panose="020B0502040204020203" pitchFamily="34" charset="0"/>
                <a:cs typeface="Segoe UI" panose="020B0502040204020203" pitchFamily="34" charset="0"/>
              </a:rPr>
              <a:t> </a:t>
            </a:r>
            <a:r>
              <a:rPr sz="1200" spc="-20">
                <a:solidFill>
                  <a:srgbClr val="7E7E7E"/>
                </a:solidFill>
                <a:latin typeface="Segoe UI" panose="020B0502040204020203" pitchFamily="34" charset="0"/>
                <a:cs typeface="Segoe UI" panose="020B0502040204020203" pitchFamily="34" charset="0"/>
              </a:rPr>
              <a:t>(get</a:t>
            </a:r>
            <a:r>
              <a:rPr sz="1200" spc="-5">
                <a:solidFill>
                  <a:srgbClr val="7E7E7E"/>
                </a:solidFill>
                <a:latin typeface="Segoe UI" panose="020B0502040204020203" pitchFamily="34" charset="0"/>
                <a:cs typeface="Segoe UI" panose="020B0502040204020203" pitchFamily="34" charset="0"/>
              </a:rPr>
              <a:t> </a:t>
            </a:r>
            <a:r>
              <a:rPr sz="1200" spc="-10">
                <a:solidFill>
                  <a:srgbClr val="7E7E7E"/>
                </a:solidFill>
                <a:latin typeface="Segoe UI" panose="020B0502040204020203" pitchFamily="34" charset="0"/>
                <a:cs typeface="Segoe UI" panose="020B0502040204020203" pitchFamily="34" charset="0"/>
              </a:rPr>
              <a:t>out</a:t>
            </a:r>
            <a:r>
              <a:rPr sz="1200" spc="5">
                <a:solidFill>
                  <a:srgbClr val="7E7E7E"/>
                </a:solidFill>
                <a:latin typeface="Segoe UI" panose="020B0502040204020203" pitchFamily="34" charset="0"/>
                <a:cs typeface="Segoe UI" panose="020B0502040204020203" pitchFamily="34" charset="0"/>
              </a:rPr>
              <a:t> </a:t>
            </a:r>
            <a:r>
              <a:rPr sz="1200" spc="-20">
                <a:solidFill>
                  <a:srgbClr val="7E7E7E"/>
                </a:solidFill>
                <a:latin typeface="Segoe UI" panose="020B0502040204020203" pitchFamily="34" charset="0"/>
                <a:cs typeface="Segoe UI" panose="020B0502040204020203" pitchFamily="34" charset="0"/>
              </a:rPr>
              <a:t>of</a:t>
            </a:r>
            <a:r>
              <a:rPr sz="1200" spc="-5">
                <a:solidFill>
                  <a:srgbClr val="7E7E7E"/>
                </a:solidFill>
                <a:latin typeface="Segoe UI" panose="020B0502040204020203" pitchFamily="34" charset="0"/>
                <a:cs typeface="Segoe UI" panose="020B0502040204020203" pitchFamily="34" charset="0"/>
              </a:rPr>
              <a:t> </a:t>
            </a:r>
            <a:r>
              <a:rPr sz="1200" spc="-15">
                <a:solidFill>
                  <a:srgbClr val="7E7E7E"/>
                </a:solidFill>
                <a:latin typeface="Segoe UI" panose="020B0502040204020203" pitchFamily="34" charset="0"/>
                <a:cs typeface="Segoe UI" panose="020B0502040204020203" pitchFamily="34" charset="0"/>
              </a:rPr>
              <a:t>triangle) </a:t>
            </a:r>
            <a:r>
              <a:rPr sz="1200" spc="-10">
                <a:solidFill>
                  <a:srgbClr val="7E7E7E"/>
                </a:solidFill>
                <a:latin typeface="Segoe UI" panose="020B0502040204020203" pitchFamily="34" charset="0"/>
                <a:cs typeface="Segoe UI" panose="020B0502040204020203" pitchFamily="34" charset="0"/>
              </a:rPr>
              <a:t> </a:t>
            </a:r>
            <a:r>
              <a:rPr sz="1200" spc="-15">
                <a:solidFill>
                  <a:srgbClr val="7E7E7E"/>
                </a:solidFill>
                <a:latin typeface="Segoe UI" panose="020B0502040204020203" pitchFamily="34" charset="0"/>
                <a:cs typeface="Segoe UI" panose="020B0502040204020203" pitchFamily="34" charset="0"/>
              </a:rPr>
              <a:t>when</a:t>
            </a:r>
            <a:r>
              <a:rPr sz="1200">
                <a:solidFill>
                  <a:srgbClr val="7E7E7E"/>
                </a:solidFill>
                <a:latin typeface="Segoe UI" panose="020B0502040204020203" pitchFamily="34" charset="0"/>
                <a:cs typeface="Segoe UI" panose="020B0502040204020203" pitchFamily="34" charset="0"/>
              </a:rPr>
              <a:t> </a:t>
            </a:r>
            <a:r>
              <a:rPr sz="1200" spc="-20">
                <a:solidFill>
                  <a:srgbClr val="7E7E7E"/>
                </a:solidFill>
                <a:latin typeface="Segoe UI" panose="020B0502040204020203" pitchFamily="34" charset="0"/>
                <a:cs typeface="Segoe UI" panose="020B0502040204020203" pitchFamily="34" charset="0"/>
              </a:rPr>
              <a:t>it</a:t>
            </a:r>
            <a:r>
              <a:rPr sz="1200" spc="-5">
                <a:solidFill>
                  <a:srgbClr val="7E7E7E"/>
                </a:solidFill>
                <a:latin typeface="Segoe UI" panose="020B0502040204020203" pitchFamily="34" charset="0"/>
                <a:cs typeface="Segoe UI" panose="020B0502040204020203" pitchFamily="34" charset="0"/>
              </a:rPr>
              <a:t> </a:t>
            </a:r>
            <a:r>
              <a:rPr sz="1200" spc="-25">
                <a:solidFill>
                  <a:srgbClr val="7E7E7E"/>
                </a:solidFill>
                <a:latin typeface="Segoe UI" panose="020B0502040204020203" pitchFamily="34" charset="0"/>
                <a:cs typeface="Segoe UI" panose="020B0502040204020203" pitchFamily="34" charset="0"/>
              </a:rPr>
              <a:t>was</a:t>
            </a:r>
            <a:r>
              <a:rPr sz="1200" spc="10">
                <a:solidFill>
                  <a:srgbClr val="7E7E7E"/>
                </a:solidFill>
                <a:latin typeface="Segoe UI" panose="020B0502040204020203" pitchFamily="34" charset="0"/>
                <a:cs typeface="Segoe UI" panose="020B0502040204020203" pitchFamily="34" charset="0"/>
              </a:rPr>
              <a:t> </a:t>
            </a:r>
            <a:r>
              <a:rPr sz="1200" spc="-15">
                <a:solidFill>
                  <a:srgbClr val="7E7E7E"/>
                </a:solidFill>
                <a:latin typeface="Segoe UI" panose="020B0502040204020203" pitchFamily="34" charset="0"/>
                <a:cs typeface="Segoe UI" panose="020B0502040204020203" pitchFamily="34" charset="0"/>
              </a:rPr>
              <a:t>not</a:t>
            </a:r>
            <a:r>
              <a:rPr sz="1200" spc="-5">
                <a:solidFill>
                  <a:srgbClr val="7E7E7E"/>
                </a:solidFill>
                <a:latin typeface="Segoe UI" panose="020B0502040204020203" pitchFamily="34" charset="0"/>
                <a:cs typeface="Segoe UI" panose="020B0502040204020203" pitchFamily="34" charset="0"/>
              </a:rPr>
              <a:t> </a:t>
            </a:r>
            <a:r>
              <a:rPr sz="1200" spc="-10">
                <a:solidFill>
                  <a:srgbClr val="7E7E7E"/>
                </a:solidFill>
                <a:latin typeface="Segoe UI" panose="020B0502040204020203" pitchFamily="34" charset="0"/>
                <a:cs typeface="Segoe UI" panose="020B0502040204020203" pitchFamily="34" charset="0"/>
              </a:rPr>
              <a:t>possible</a:t>
            </a:r>
            <a:r>
              <a:rPr sz="1200" spc="25">
                <a:solidFill>
                  <a:srgbClr val="7E7E7E"/>
                </a:solidFill>
                <a:latin typeface="Segoe UI" panose="020B0502040204020203" pitchFamily="34" charset="0"/>
                <a:cs typeface="Segoe UI" panose="020B0502040204020203" pitchFamily="34" charset="0"/>
              </a:rPr>
              <a:t> </a:t>
            </a:r>
            <a:r>
              <a:rPr sz="1200" spc="-20">
                <a:solidFill>
                  <a:srgbClr val="7E7E7E"/>
                </a:solidFill>
                <a:latin typeface="Segoe UI" panose="020B0502040204020203" pitchFamily="34" charset="0"/>
                <a:cs typeface="Segoe UI" panose="020B0502040204020203" pitchFamily="34" charset="0"/>
              </a:rPr>
              <a:t>to</a:t>
            </a:r>
            <a:r>
              <a:rPr sz="1200" spc="-15">
                <a:solidFill>
                  <a:srgbClr val="7E7E7E"/>
                </a:solidFill>
                <a:latin typeface="Segoe UI" panose="020B0502040204020203" pitchFamily="34" charset="0"/>
                <a:cs typeface="Segoe UI" panose="020B0502040204020203" pitchFamily="34" charset="0"/>
              </a:rPr>
              <a:t> </a:t>
            </a:r>
            <a:r>
              <a:rPr sz="1200" spc="-20">
                <a:solidFill>
                  <a:srgbClr val="7E7E7E"/>
                </a:solidFill>
                <a:latin typeface="Segoe UI" panose="020B0502040204020203" pitchFamily="34" charset="0"/>
                <a:cs typeface="Segoe UI" panose="020B0502040204020203" pitchFamily="34" charset="0"/>
              </a:rPr>
              <a:t>avoid </a:t>
            </a:r>
            <a:r>
              <a:rPr sz="1200" spc="-285">
                <a:solidFill>
                  <a:srgbClr val="7E7E7E"/>
                </a:solidFill>
                <a:latin typeface="Segoe UI" panose="020B0502040204020203" pitchFamily="34" charset="0"/>
                <a:cs typeface="Segoe UI" panose="020B0502040204020203" pitchFamily="34" charset="0"/>
              </a:rPr>
              <a:t> </a:t>
            </a:r>
            <a:r>
              <a:rPr sz="1200" spc="-15">
                <a:solidFill>
                  <a:srgbClr val="7E7E7E"/>
                </a:solidFill>
                <a:latin typeface="Segoe UI" panose="020B0502040204020203" pitchFamily="34" charset="0"/>
                <a:cs typeface="Segoe UI" panose="020B0502040204020203" pitchFamily="34" charset="0"/>
              </a:rPr>
              <a:t>entering</a:t>
            </a:r>
            <a:r>
              <a:rPr sz="1200">
                <a:solidFill>
                  <a:srgbClr val="7E7E7E"/>
                </a:solidFill>
                <a:latin typeface="Segoe UI" panose="020B0502040204020203" pitchFamily="34" charset="0"/>
                <a:cs typeface="Segoe UI" panose="020B0502040204020203" pitchFamily="34" charset="0"/>
              </a:rPr>
              <a:t> </a:t>
            </a:r>
            <a:r>
              <a:rPr sz="1200" spc="-15">
                <a:solidFill>
                  <a:srgbClr val="7E7E7E"/>
                </a:solidFill>
                <a:latin typeface="Segoe UI" panose="020B0502040204020203" pitchFamily="34" charset="0"/>
                <a:cs typeface="Segoe UI" panose="020B0502040204020203" pitchFamily="34" charset="0"/>
              </a:rPr>
              <a:t>triangle</a:t>
            </a:r>
            <a:r>
              <a:rPr sz="1200">
                <a:solidFill>
                  <a:srgbClr val="7E7E7E"/>
                </a:solidFill>
                <a:latin typeface="Segoe UI" panose="020B0502040204020203" pitchFamily="34" charset="0"/>
                <a:cs typeface="Segoe UI" panose="020B0502040204020203" pitchFamily="34" charset="0"/>
              </a:rPr>
              <a:t> </a:t>
            </a:r>
            <a:r>
              <a:rPr sz="1200" spc="-20">
                <a:solidFill>
                  <a:srgbClr val="7E7E7E"/>
                </a:solidFill>
                <a:latin typeface="Segoe UI" panose="020B0502040204020203" pitchFamily="34" charset="0"/>
                <a:cs typeface="Segoe UI" panose="020B0502040204020203" pitchFamily="34" charset="0"/>
              </a:rPr>
              <a:t>of</a:t>
            </a:r>
            <a:r>
              <a:rPr sz="1200">
                <a:solidFill>
                  <a:srgbClr val="7E7E7E"/>
                </a:solidFill>
                <a:latin typeface="Segoe UI" panose="020B0502040204020203" pitchFamily="34" charset="0"/>
                <a:cs typeface="Segoe UI" panose="020B0502040204020203" pitchFamily="34" charset="0"/>
              </a:rPr>
              <a:t> </a:t>
            </a:r>
            <a:r>
              <a:rPr sz="1200" spc="-15">
                <a:solidFill>
                  <a:srgbClr val="7E7E7E"/>
                </a:solidFill>
                <a:latin typeface="Segoe UI" panose="020B0502040204020203" pitchFamily="34" charset="0"/>
                <a:cs typeface="Segoe UI" panose="020B0502040204020203" pitchFamily="34" charset="0"/>
              </a:rPr>
              <a:t>risk</a:t>
            </a:r>
            <a:endParaRPr sz="1200">
              <a:latin typeface="Segoe UI" panose="020B0502040204020203" pitchFamily="34" charset="0"/>
              <a:cs typeface="Segoe UI" panose="020B0502040204020203" pitchFamily="34" charset="0"/>
            </a:endParaRPr>
          </a:p>
        </p:txBody>
      </p:sp>
      <p:sp>
        <p:nvSpPr>
          <p:cNvPr id="46" name="object 39">
            <a:extLst>
              <a:ext uri="{FF2B5EF4-FFF2-40B4-BE49-F238E27FC236}">
                <a16:creationId xmlns:a16="http://schemas.microsoft.com/office/drawing/2014/main" id="{FEA7BE53-430A-B245-68B1-2810741A19B4}"/>
              </a:ext>
            </a:extLst>
          </p:cNvPr>
          <p:cNvSpPr txBox="1"/>
          <p:nvPr/>
        </p:nvSpPr>
        <p:spPr>
          <a:xfrm>
            <a:off x="7075234" y="4228617"/>
            <a:ext cx="908050" cy="666750"/>
          </a:xfrm>
          <a:prstGeom prst="rect">
            <a:avLst/>
          </a:prstGeom>
        </p:spPr>
        <p:txBody>
          <a:bodyPr vert="horz" wrap="square" lIns="0" tIns="13335" rIns="0" bIns="0" rtlCol="0">
            <a:spAutoFit/>
          </a:bodyPr>
          <a:lstStyle/>
          <a:p>
            <a:pPr marL="12065" marR="5080" algn="ctr">
              <a:lnSpc>
                <a:spcPct val="100000"/>
              </a:lnSpc>
              <a:spcBef>
                <a:spcPts val="105"/>
              </a:spcBef>
            </a:pPr>
            <a:r>
              <a:rPr sz="1050" spc="-10">
                <a:solidFill>
                  <a:srgbClr val="FFFFFF"/>
                </a:solidFill>
                <a:latin typeface="Segoe UI" panose="020B0502040204020203" pitchFamily="34" charset="0"/>
                <a:cs typeface="Segoe UI" panose="020B0502040204020203" pitchFamily="34" charset="0"/>
              </a:rPr>
              <a:t>Selection</a:t>
            </a:r>
            <a:r>
              <a:rPr sz="1050" spc="-40">
                <a:solidFill>
                  <a:srgbClr val="FFFFFF"/>
                </a:solidFill>
                <a:latin typeface="Segoe UI" panose="020B0502040204020203" pitchFamily="34" charset="0"/>
                <a:cs typeface="Segoe UI" panose="020B0502040204020203" pitchFamily="34" charset="0"/>
              </a:rPr>
              <a:t> </a:t>
            </a:r>
            <a:r>
              <a:rPr sz="1050" spc="-15">
                <a:solidFill>
                  <a:srgbClr val="FFFFFF"/>
                </a:solidFill>
                <a:latin typeface="Segoe UI" panose="020B0502040204020203" pitchFamily="34" charset="0"/>
                <a:cs typeface="Segoe UI" panose="020B0502040204020203" pitchFamily="34" charset="0"/>
              </a:rPr>
              <a:t>of</a:t>
            </a:r>
            <a:r>
              <a:rPr sz="1050" spc="-45">
                <a:solidFill>
                  <a:srgbClr val="FFFFFF"/>
                </a:solidFill>
                <a:latin typeface="Segoe UI" panose="020B0502040204020203" pitchFamily="34" charset="0"/>
                <a:cs typeface="Segoe UI" panose="020B0502040204020203" pitchFamily="34" charset="0"/>
              </a:rPr>
              <a:t> </a:t>
            </a:r>
            <a:r>
              <a:rPr sz="1050" spc="-5">
                <a:solidFill>
                  <a:srgbClr val="FFFFFF"/>
                </a:solidFill>
                <a:latin typeface="Segoe UI" panose="020B0502040204020203" pitchFamily="34" charset="0"/>
                <a:cs typeface="Segoe UI" panose="020B0502040204020203" pitchFamily="34" charset="0"/>
              </a:rPr>
              <a:t>the </a:t>
            </a:r>
            <a:r>
              <a:rPr sz="1050" spc="-250">
                <a:solidFill>
                  <a:srgbClr val="FFFFFF"/>
                </a:solidFill>
                <a:latin typeface="Segoe UI" panose="020B0502040204020203" pitchFamily="34" charset="0"/>
                <a:cs typeface="Segoe UI" panose="020B0502040204020203" pitchFamily="34" charset="0"/>
              </a:rPr>
              <a:t> </a:t>
            </a:r>
            <a:r>
              <a:rPr sz="1050" spc="-5">
                <a:solidFill>
                  <a:srgbClr val="FFFFFF"/>
                </a:solidFill>
                <a:latin typeface="Segoe UI" panose="020B0502040204020203" pitchFamily="34" charset="0"/>
                <a:cs typeface="Segoe UI" panose="020B0502040204020203" pitchFamily="34" charset="0"/>
              </a:rPr>
              <a:t>best possible </a:t>
            </a:r>
            <a:r>
              <a:rPr sz="1050">
                <a:solidFill>
                  <a:srgbClr val="FFFFFF"/>
                </a:solidFill>
                <a:latin typeface="Segoe UI" panose="020B0502040204020203" pitchFamily="34" charset="0"/>
                <a:cs typeface="Segoe UI" panose="020B0502040204020203" pitchFamily="34" charset="0"/>
              </a:rPr>
              <a:t> </a:t>
            </a:r>
            <a:r>
              <a:rPr sz="1050" spc="-5">
                <a:solidFill>
                  <a:srgbClr val="FFFFFF"/>
                </a:solidFill>
                <a:latin typeface="Segoe UI" panose="020B0502040204020203" pitchFamily="34" charset="0"/>
                <a:cs typeface="Segoe UI" panose="020B0502040204020203" pitchFamily="34" charset="0"/>
              </a:rPr>
              <a:t>future </a:t>
            </a:r>
            <a:r>
              <a:rPr sz="1050" spc="-10">
                <a:solidFill>
                  <a:srgbClr val="FFFFFF"/>
                </a:solidFill>
                <a:latin typeface="Segoe UI" panose="020B0502040204020203" pitchFamily="34" charset="0"/>
                <a:cs typeface="Segoe UI" panose="020B0502040204020203" pitchFamily="34" charset="0"/>
              </a:rPr>
              <a:t>filtered </a:t>
            </a:r>
            <a:r>
              <a:rPr sz="1050" spc="-5">
                <a:solidFill>
                  <a:srgbClr val="FFFFFF"/>
                </a:solidFill>
                <a:latin typeface="Segoe UI" panose="020B0502040204020203" pitchFamily="34" charset="0"/>
                <a:cs typeface="Segoe UI" panose="020B0502040204020203" pitchFamily="34" charset="0"/>
              </a:rPr>
              <a:t> on </a:t>
            </a:r>
            <a:r>
              <a:rPr sz="1050" spc="-10">
                <a:solidFill>
                  <a:srgbClr val="FFFFFF"/>
                </a:solidFill>
                <a:latin typeface="Segoe UI" panose="020B0502040204020203" pitchFamily="34" charset="0"/>
                <a:cs typeface="Segoe UI" panose="020B0502040204020203" pitchFamily="34" charset="0"/>
              </a:rPr>
              <a:t>RISK</a:t>
            </a:r>
            <a:endParaRPr sz="1050">
              <a:latin typeface="Segoe UI" panose="020B0502040204020203" pitchFamily="34" charset="0"/>
              <a:cs typeface="Segoe UI" panose="020B0502040204020203" pitchFamily="34" charset="0"/>
            </a:endParaRPr>
          </a:p>
        </p:txBody>
      </p:sp>
      <p:grpSp>
        <p:nvGrpSpPr>
          <p:cNvPr id="47" name="object 40">
            <a:extLst>
              <a:ext uri="{FF2B5EF4-FFF2-40B4-BE49-F238E27FC236}">
                <a16:creationId xmlns:a16="http://schemas.microsoft.com/office/drawing/2014/main" id="{26CAA245-52CB-23ED-8CFE-A0D5454E0931}"/>
              </a:ext>
            </a:extLst>
          </p:cNvPr>
          <p:cNvGrpSpPr/>
          <p:nvPr/>
        </p:nvGrpSpPr>
        <p:grpSpPr>
          <a:xfrm>
            <a:off x="8209597" y="4590314"/>
            <a:ext cx="419100" cy="317500"/>
            <a:chOff x="8676131" y="4809744"/>
            <a:chExt cx="419100" cy="317500"/>
          </a:xfrm>
          <a:solidFill>
            <a:schemeClr val="accent1">
              <a:lumMod val="50000"/>
            </a:schemeClr>
          </a:solidFill>
        </p:grpSpPr>
        <p:sp>
          <p:nvSpPr>
            <p:cNvPr id="48" name="object 41">
              <a:extLst>
                <a:ext uri="{FF2B5EF4-FFF2-40B4-BE49-F238E27FC236}">
                  <a16:creationId xmlns:a16="http://schemas.microsoft.com/office/drawing/2014/main" id="{D62DBF39-E196-B588-749A-0459A3F57CC6}"/>
                </a:ext>
              </a:extLst>
            </p:cNvPr>
            <p:cNvSpPr/>
            <p:nvPr/>
          </p:nvSpPr>
          <p:spPr>
            <a:xfrm>
              <a:off x="8687561" y="4821174"/>
              <a:ext cx="396240" cy="294640"/>
            </a:xfrm>
            <a:custGeom>
              <a:avLst/>
              <a:gdLst/>
              <a:ahLst/>
              <a:cxnLst/>
              <a:rect l="l" t="t" r="r" b="b"/>
              <a:pathLst>
                <a:path w="396240" h="294639">
                  <a:moveTo>
                    <a:pt x="249174" y="0"/>
                  </a:moveTo>
                  <a:lnTo>
                    <a:pt x="249174" y="73532"/>
                  </a:lnTo>
                  <a:lnTo>
                    <a:pt x="0" y="73532"/>
                  </a:lnTo>
                  <a:lnTo>
                    <a:pt x="0" y="220599"/>
                  </a:lnTo>
                  <a:lnTo>
                    <a:pt x="249174" y="220599"/>
                  </a:lnTo>
                  <a:lnTo>
                    <a:pt x="249174" y="294131"/>
                  </a:lnTo>
                  <a:lnTo>
                    <a:pt x="396240" y="147065"/>
                  </a:lnTo>
                  <a:lnTo>
                    <a:pt x="249174" y="0"/>
                  </a:lnTo>
                  <a:close/>
                </a:path>
              </a:pathLst>
            </a:custGeom>
            <a:grp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9" name="object 42">
              <a:extLst>
                <a:ext uri="{FF2B5EF4-FFF2-40B4-BE49-F238E27FC236}">
                  <a16:creationId xmlns:a16="http://schemas.microsoft.com/office/drawing/2014/main" id="{F57FD07B-8057-6881-1AAC-0247336F5996}"/>
                </a:ext>
              </a:extLst>
            </p:cNvPr>
            <p:cNvSpPr/>
            <p:nvPr/>
          </p:nvSpPr>
          <p:spPr>
            <a:xfrm>
              <a:off x="8687561" y="4821174"/>
              <a:ext cx="396240" cy="294640"/>
            </a:xfrm>
            <a:custGeom>
              <a:avLst/>
              <a:gdLst/>
              <a:ahLst/>
              <a:cxnLst/>
              <a:rect l="l" t="t" r="r" b="b"/>
              <a:pathLst>
                <a:path w="396240" h="294639">
                  <a:moveTo>
                    <a:pt x="0" y="73532"/>
                  </a:moveTo>
                  <a:lnTo>
                    <a:pt x="249174" y="73532"/>
                  </a:lnTo>
                  <a:lnTo>
                    <a:pt x="249174" y="0"/>
                  </a:lnTo>
                  <a:lnTo>
                    <a:pt x="396240" y="147065"/>
                  </a:lnTo>
                  <a:lnTo>
                    <a:pt x="249174" y="294131"/>
                  </a:lnTo>
                  <a:lnTo>
                    <a:pt x="249174" y="220599"/>
                  </a:lnTo>
                  <a:lnTo>
                    <a:pt x="0" y="220599"/>
                  </a:lnTo>
                  <a:lnTo>
                    <a:pt x="0" y="73532"/>
                  </a:lnTo>
                  <a:close/>
                </a:path>
              </a:pathLst>
            </a:custGeom>
            <a:grpFill/>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50" name="object 43">
            <a:extLst>
              <a:ext uri="{FF2B5EF4-FFF2-40B4-BE49-F238E27FC236}">
                <a16:creationId xmlns:a16="http://schemas.microsoft.com/office/drawing/2014/main" id="{F160571A-CEBB-7F8F-158B-F93FC5631517}"/>
              </a:ext>
            </a:extLst>
          </p:cNvPr>
          <p:cNvSpPr txBox="1"/>
          <p:nvPr/>
        </p:nvSpPr>
        <p:spPr>
          <a:xfrm>
            <a:off x="8696770" y="4666641"/>
            <a:ext cx="2646045" cy="659155"/>
          </a:xfrm>
          <a:prstGeom prst="rect">
            <a:avLst/>
          </a:prstGeom>
        </p:spPr>
        <p:txBody>
          <a:bodyPr vert="horz" wrap="square" lIns="0" tIns="12700" rIns="0" bIns="0" rtlCol="0">
            <a:spAutoFit/>
          </a:bodyPr>
          <a:lstStyle/>
          <a:p>
            <a:pPr marL="12700">
              <a:lnSpc>
                <a:spcPct val="100000"/>
              </a:lnSpc>
              <a:spcBef>
                <a:spcPts val="100"/>
              </a:spcBef>
            </a:pPr>
            <a:r>
              <a:rPr sz="1400" spc="-20">
                <a:solidFill>
                  <a:srgbClr val="D0AE71"/>
                </a:solidFill>
                <a:latin typeface="Segoe UI" panose="020B0502040204020203" pitchFamily="34" charset="0"/>
                <a:cs typeface="Segoe UI" panose="020B0502040204020203" pitchFamily="34" charset="0"/>
              </a:rPr>
              <a:t>Prophylactic</a:t>
            </a:r>
            <a:r>
              <a:rPr sz="1400" spc="-45">
                <a:solidFill>
                  <a:srgbClr val="D0AE71"/>
                </a:solidFill>
                <a:latin typeface="Segoe UI" panose="020B0502040204020203" pitchFamily="34" charset="0"/>
                <a:cs typeface="Segoe UI" panose="020B0502040204020203" pitchFamily="34" charset="0"/>
              </a:rPr>
              <a:t> </a:t>
            </a:r>
            <a:r>
              <a:rPr sz="1400" spc="10">
                <a:solidFill>
                  <a:srgbClr val="7E7E7E"/>
                </a:solidFill>
                <a:latin typeface="Segoe UI" panose="020B0502040204020203" pitchFamily="34" charset="0"/>
                <a:cs typeface="Segoe UI" panose="020B0502040204020203" pitchFamily="34" charset="0"/>
              </a:rPr>
              <a:t>:</a:t>
            </a:r>
            <a:r>
              <a:rPr sz="1400" spc="-15">
                <a:solidFill>
                  <a:srgbClr val="7E7E7E"/>
                </a:solidFill>
                <a:latin typeface="Segoe UI" panose="020B0502040204020203" pitchFamily="34" charset="0"/>
                <a:cs typeface="Segoe UI" panose="020B0502040204020203" pitchFamily="34" charset="0"/>
              </a:rPr>
              <a:t> avoid</a:t>
            </a:r>
            <a:r>
              <a:rPr sz="1400" spc="-45">
                <a:solidFill>
                  <a:srgbClr val="7E7E7E"/>
                </a:solidFill>
                <a:latin typeface="Segoe UI" panose="020B0502040204020203" pitchFamily="34" charset="0"/>
                <a:cs typeface="Segoe UI" panose="020B0502040204020203" pitchFamily="34" charset="0"/>
              </a:rPr>
              <a:t> </a:t>
            </a:r>
            <a:r>
              <a:rPr sz="1400" spc="5">
                <a:solidFill>
                  <a:srgbClr val="7E7E7E"/>
                </a:solidFill>
                <a:latin typeface="Segoe UI" panose="020B0502040204020203" pitchFamily="34" charset="0"/>
                <a:cs typeface="Segoe UI" panose="020B0502040204020203" pitchFamily="34" charset="0"/>
              </a:rPr>
              <a:t>as</a:t>
            </a:r>
            <a:r>
              <a:rPr sz="1400" spc="-40">
                <a:solidFill>
                  <a:srgbClr val="7E7E7E"/>
                </a:solidFill>
                <a:latin typeface="Segoe UI" panose="020B0502040204020203" pitchFamily="34" charset="0"/>
                <a:cs typeface="Segoe UI" panose="020B0502040204020203" pitchFamily="34" charset="0"/>
              </a:rPr>
              <a:t> </a:t>
            </a:r>
            <a:r>
              <a:rPr sz="1400" u="sng" spc="-15">
                <a:solidFill>
                  <a:srgbClr val="7E7E7E"/>
                </a:solidFill>
                <a:uFill>
                  <a:solidFill>
                    <a:srgbClr val="7E7E7E"/>
                  </a:solidFill>
                </a:uFill>
                <a:latin typeface="Segoe UI" panose="020B0502040204020203" pitchFamily="34" charset="0"/>
                <a:cs typeface="Segoe UI" panose="020B0502040204020203" pitchFamily="34" charset="0"/>
              </a:rPr>
              <a:t>much</a:t>
            </a:r>
            <a:endParaRPr sz="1400">
              <a:latin typeface="Segoe UI" panose="020B0502040204020203" pitchFamily="34" charset="0"/>
              <a:cs typeface="Segoe UI" panose="020B0502040204020203" pitchFamily="34" charset="0"/>
            </a:endParaRPr>
          </a:p>
          <a:p>
            <a:pPr marL="12700">
              <a:lnSpc>
                <a:spcPct val="100000"/>
              </a:lnSpc>
            </a:pPr>
            <a:r>
              <a:rPr sz="1400" u="sng" spc="5">
                <a:solidFill>
                  <a:srgbClr val="7E7E7E"/>
                </a:solidFill>
                <a:uFill>
                  <a:solidFill>
                    <a:srgbClr val="7E7E7E"/>
                  </a:solidFill>
                </a:uFill>
                <a:latin typeface="Segoe UI" panose="020B0502040204020203" pitchFamily="34" charset="0"/>
                <a:cs typeface="Segoe UI" panose="020B0502040204020203" pitchFamily="34" charset="0"/>
              </a:rPr>
              <a:t>as</a:t>
            </a:r>
            <a:r>
              <a:rPr sz="1400" u="sng" spc="-30">
                <a:solidFill>
                  <a:srgbClr val="7E7E7E"/>
                </a:solidFill>
                <a:uFill>
                  <a:solidFill>
                    <a:srgbClr val="7E7E7E"/>
                  </a:solidFill>
                </a:uFill>
                <a:latin typeface="Segoe UI" panose="020B0502040204020203" pitchFamily="34" charset="0"/>
                <a:cs typeface="Segoe UI" panose="020B0502040204020203" pitchFamily="34" charset="0"/>
              </a:rPr>
              <a:t> </a:t>
            </a:r>
            <a:r>
              <a:rPr sz="1400" u="sng">
                <a:solidFill>
                  <a:srgbClr val="7E7E7E"/>
                </a:solidFill>
                <a:uFill>
                  <a:solidFill>
                    <a:srgbClr val="7E7E7E"/>
                  </a:solidFill>
                </a:uFill>
                <a:latin typeface="Segoe UI" panose="020B0502040204020203" pitchFamily="34" charset="0"/>
                <a:cs typeface="Segoe UI" panose="020B0502040204020203" pitchFamily="34" charset="0"/>
              </a:rPr>
              <a:t>possible</a:t>
            </a:r>
            <a:r>
              <a:rPr sz="1400" spc="-65">
                <a:solidFill>
                  <a:srgbClr val="7E7E7E"/>
                </a:solidFill>
                <a:latin typeface="Segoe UI" panose="020B0502040204020203" pitchFamily="34" charset="0"/>
                <a:cs typeface="Segoe UI" panose="020B0502040204020203" pitchFamily="34" charset="0"/>
              </a:rPr>
              <a:t> </a:t>
            </a:r>
            <a:r>
              <a:rPr sz="1400" spc="-15">
                <a:solidFill>
                  <a:srgbClr val="7E7E7E"/>
                </a:solidFill>
                <a:latin typeface="Segoe UI" panose="020B0502040204020203" pitchFamily="34" charset="0"/>
                <a:cs typeface="Segoe UI" panose="020B0502040204020203" pitchFamily="34" charset="0"/>
              </a:rPr>
              <a:t>entering</a:t>
            </a:r>
            <a:r>
              <a:rPr sz="1400" spc="-20">
                <a:solidFill>
                  <a:srgbClr val="7E7E7E"/>
                </a:solidFill>
                <a:latin typeface="Segoe UI" panose="020B0502040204020203" pitchFamily="34" charset="0"/>
                <a:cs typeface="Segoe UI" panose="020B0502040204020203" pitchFamily="34" charset="0"/>
              </a:rPr>
              <a:t> triangle</a:t>
            </a:r>
            <a:r>
              <a:rPr sz="1400" spc="-25">
                <a:solidFill>
                  <a:srgbClr val="7E7E7E"/>
                </a:solidFill>
                <a:latin typeface="Segoe UI" panose="020B0502040204020203" pitchFamily="34" charset="0"/>
                <a:cs typeface="Segoe UI" panose="020B0502040204020203" pitchFamily="34" charset="0"/>
              </a:rPr>
              <a:t> </a:t>
            </a:r>
            <a:r>
              <a:rPr sz="1400" spc="-20">
                <a:solidFill>
                  <a:srgbClr val="7E7E7E"/>
                </a:solidFill>
                <a:latin typeface="Segoe UI" panose="020B0502040204020203" pitchFamily="34" charset="0"/>
                <a:cs typeface="Segoe UI" panose="020B0502040204020203" pitchFamily="34" charset="0"/>
              </a:rPr>
              <a:t>of</a:t>
            </a:r>
            <a:r>
              <a:rPr sz="1400" spc="-10">
                <a:solidFill>
                  <a:srgbClr val="7E7E7E"/>
                </a:solidFill>
                <a:latin typeface="Segoe UI" panose="020B0502040204020203" pitchFamily="34" charset="0"/>
                <a:cs typeface="Segoe UI" panose="020B0502040204020203" pitchFamily="34" charset="0"/>
              </a:rPr>
              <a:t> </a:t>
            </a:r>
            <a:r>
              <a:rPr sz="1400" spc="-20">
                <a:solidFill>
                  <a:srgbClr val="7E7E7E"/>
                </a:solidFill>
                <a:latin typeface="Segoe UI" panose="020B0502040204020203" pitchFamily="34" charset="0"/>
                <a:cs typeface="Segoe UI" panose="020B0502040204020203" pitchFamily="34" charset="0"/>
              </a:rPr>
              <a:t>risk</a:t>
            </a:r>
            <a:endParaRPr sz="1400">
              <a:latin typeface="Segoe UI" panose="020B0502040204020203" pitchFamily="34" charset="0"/>
              <a:cs typeface="Segoe UI" panose="020B0502040204020203" pitchFamily="34" charset="0"/>
            </a:endParaRPr>
          </a:p>
        </p:txBody>
      </p:sp>
      <p:sp>
        <p:nvSpPr>
          <p:cNvPr id="51" name="object 44">
            <a:extLst>
              <a:ext uri="{FF2B5EF4-FFF2-40B4-BE49-F238E27FC236}">
                <a16:creationId xmlns:a16="http://schemas.microsoft.com/office/drawing/2014/main" id="{36E3E9DE-C869-175D-1F3D-56034FE952BB}"/>
              </a:ext>
            </a:extLst>
          </p:cNvPr>
          <p:cNvSpPr txBox="1"/>
          <p:nvPr/>
        </p:nvSpPr>
        <p:spPr>
          <a:xfrm>
            <a:off x="5206810" y="3888130"/>
            <a:ext cx="654050" cy="228268"/>
          </a:xfrm>
          <a:prstGeom prst="rect">
            <a:avLst/>
          </a:prstGeom>
        </p:spPr>
        <p:txBody>
          <a:bodyPr vert="horz" wrap="square" lIns="0" tIns="12700" rIns="0" bIns="0" rtlCol="0">
            <a:spAutoFit/>
          </a:bodyPr>
          <a:lstStyle/>
          <a:p>
            <a:pPr marL="12700">
              <a:lnSpc>
                <a:spcPct val="100000"/>
              </a:lnSpc>
              <a:spcBef>
                <a:spcPts val="100"/>
              </a:spcBef>
            </a:pPr>
            <a:r>
              <a:rPr sz="1400" spc="-30">
                <a:latin typeface="Segoe UI" panose="020B0502040204020203" pitchFamily="34" charset="0"/>
                <a:cs typeface="Segoe UI" panose="020B0502040204020203" pitchFamily="34" charset="0"/>
              </a:rPr>
              <a:t>Ri</a:t>
            </a:r>
            <a:r>
              <a:rPr sz="1400" spc="-15">
                <a:latin typeface="Segoe UI" panose="020B0502040204020203" pitchFamily="34" charset="0"/>
                <a:cs typeface="Segoe UI" panose="020B0502040204020203" pitchFamily="34" charset="0"/>
              </a:rPr>
              <a:t>sk</a:t>
            </a:r>
            <a:r>
              <a:rPr sz="1400" spc="-5">
                <a:latin typeface="Segoe UI" panose="020B0502040204020203" pitchFamily="34" charset="0"/>
                <a:cs typeface="Segoe UI" panose="020B0502040204020203" pitchFamily="34" charset="0"/>
              </a:rPr>
              <a:t>(</a:t>
            </a:r>
            <a:r>
              <a:rPr sz="1400" spc="-10">
                <a:latin typeface="Segoe UI" panose="020B0502040204020203" pitchFamily="34" charset="0"/>
                <a:cs typeface="Segoe UI" panose="020B0502040204020203" pitchFamily="34" charset="0"/>
              </a:rPr>
              <a:t>t+</a:t>
            </a:r>
            <a:r>
              <a:rPr sz="1400" spc="-25">
                <a:latin typeface="Segoe UI" panose="020B0502040204020203" pitchFamily="34" charset="0"/>
                <a:cs typeface="Segoe UI" panose="020B0502040204020203" pitchFamily="34" charset="0"/>
              </a:rPr>
              <a:t>i</a:t>
            </a:r>
            <a:r>
              <a:rPr sz="1400">
                <a:latin typeface="Segoe UI" panose="020B0502040204020203" pitchFamily="34" charset="0"/>
                <a:cs typeface="Segoe UI" panose="020B0502040204020203" pitchFamily="34" charset="0"/>
              </a:rPr>
              <a:t>)</a:t>
            </a:r>
          </a:p>
        </p:txBody>
      </p:sp>
      <p:sp>
        <p:nvSpPr>
          <p:cNvPr id="52" name="object 45">
            <a:extLst>
              <a:ext uri="{FF2B5EF4-FFF2-40B4-BE49-F238E27FC236}">
                <a16:creationId xmlns:a16="http://schemas.microsoft.com/office/drawing/2014/main" id="{0EC45F24-9424-98D8-C9D8-2F4CCD6667FE}"/>
              </a:ext>
            </a:extLst>
          </p:cNvPr>
          <p:cNvSpPr txBox="1"/>
          <p:nvPr/>
        </p:nvSpPr>
        <p:spPr>
          <a:xfrm>
            <a:off x="5213794" y="3775735"/>
            <a:ext cx="114935" cy="228268"/>
          </a:xfrm>
          <a:prstGeom prst="rect">
            <a:avLst/>
          </a:prstGeom>
        </p:spPr>
        <p:txBody>
          <a:bodyPr vert="horz" wrap="square" lIns="0" tIns="12700" rIns="0" bIns="0" rtlCol="0">
            <a:spAutoFit/>
          </a:bodyPr>
          <a:lstStyle/>
          <a:p>
            <a:pPr marL="12700">
              <a:lnSpc>
                <a:spcPct val="100000"/>
              </a:lnSpc>
              <a:spcBef>
                <a:spcPts val="100"/>
              </a:spcBef>
            </a:pPr>
            <a:r>
              <a:rPr sz="1400">
                <a:latin typeface="Segoe UI" panose="020B0502040204020203" pitchFamily="34" charset="0"/>
                <a:cs typeface="Segoe UI" panose="020B0502040204020203" pitchFamily="34" charset="0"/>
              </a:rPr>
              <a:t>^</a:t>
            </a:r>
          </a:p>
        </p:txBody>
      </p:sp>
      <p:sp>
        <p:nvSpPr>
          <p:cNvPr id="53" name="object 46">
            <a:extLst>
              <a:ext uri="{FF2B5EF4-FFF2-40B4-BE49-F238E27FC236}">
                <a16:creationId xmlns:a16="http://schemas.microsoft.com/office/drawing/2014/main" id="{1E505C4C-B1E4-5971-BC4F-E701F3478BEE}"/>
              </a:ext>
            </a:extLst>
          </p:cNvPr>
          <p:cNvSpPr txBox="1"/>
          <p:nvPr/>
        </p:nvSpPr>
        <p:spPr>
          <a:xfrm>
            <a:off x="3495612" y="4393210"/>
            <a:ext cx="661670" cy="182101"/>
          </a:xfrm>
          <a:prstGeom prst="rect">
            <a:avLst/>
          </a:prstGeom>
        </p:spPr>
        <p:txBody>
          <a:bodyPr vert="horz" wrap="square" lIns="0" tIns="12700" rIns="0" bIns="0" rtlCol="0">
            <a:spAutoFit/>
          </a:bodyPr>
          <a:lstStyle/>
          <a:p>
            <a:pPr marL="12700">
              <a:lnSpc>
                <a:spcPct val="100000"/>
              </a:lnSpc>
              <a:spcBef>
                <a:spcPts val="100"/>
              </a:spcBef>
            </a:pPr>
            <a:r>
              <a:rPr sz="1100" spc="-25">
                <a:solidFill>
                  <a:srgbClr val="81865A"/>
                </a:solidFill>
                <a:latin typeface="Segoe UI" panose="020B0502040204020203" pitchFamily="34" charset="0"/>
                <a:cs typeface="Segoe UI" panose="020B0502040204020203" pitchFamily="34" charset="0"/>
              </a:rPr>
              <a:t>Risk</a:t>
            </a:r>
            <a:r>
              <a:rPr sz="1100" spc="-40">
                <a:solidFill>
                  <a:srgbClr val="81865A"/>
                </a:solidFill>
                <a:latin typeface="Segoe UI" panose="020B0502040204020203" pitchFamily="34" charset="0"/>
                <a:cs typeface="Segoe UI" panose="020B0502040204020203" pitchFamily="34" charset="0"/>
              </a:rPr>
              <a:t> </a:t>
            </a:r>
            <a:r>
              <a:rPr sz="1100" spc="-20">
                <a:solidFill>
                  <a:srgbClr val="81865A"/>
                </a:solidFill>
                <a:latin typeface="Segoe UI" panose="020B0502040204020203" pitchFamily="34" charset="0"/>
                <a:cs typeface="Segoe UI" panose="020B0502040204020203" pitchFamily="34" charset="0"/>
              </a:rPr>
              <a:t>target</a:t>
            </a:r>
            <a:endParaRPr sz="1100">
              <a:latin typeface="Segoe UI" panose="020B0502040204020203" pitchFamily="34" charset="0"/>
              <a:cs typeface="Segoe UI" panose="020B0502040204020203" pitchFamily="34" charset="0"/>
            </a:endParaRPr>
          </a:p>
        </p:txBody>
      </p:sp>
      <p:grpSp>
        <p:nvGrpSpPr>
          <p:cNvPr id="54" name="object 47">
            <a:extLst>
              <a:ext uri="{FF2B5EF4-FFF2-40B4-BE49-F238E27FC236}">
                <a16:creationId xmlns:a16="http://schemas.microsoft.com/office/drawing/2014/main" id="{E251C454-0CC7-2DA1-BE7A-C49950233AA9}"/>
              </a:ext>
            </a:extLst>
          </p:cNvPr>
          <p:cNvGrpSpPr/>
          <p:nvPr/>
        </p:nvGrpSpPr>
        <p:grpSpPr>
          <a:xfrm>
            <a:off x="3561398" y="3563137"/>
            <a:ext cx="4479290" cy="2005964"/>
            <a:chOff x="4027932" y="3782567"/>
            <a:chExt cx="4479290" cy="2005964"/>
          </a:xfrm>
        </p:grpSpPr>
        <p:sp>
          <p:nvSpPr>
            <p:cNvPr id="55" name="object 48">
              <a:extLst>
                <a:ext uri="{FF2B5EF4-FFF2-40B4-BE49-F238E27FC236}">
                  <a16:creationId xmlns:a16="http://schemas.microsoft.com/office/drawing/2014/main" id="{E97DDF54-9732-9DCC-6764-5D2956F828BE}"/>
                </a:ext>
              </a:extLst>
            </p:cNvPr>
            <p:cNvSpPr/>
            <p:nvPr/>
          </p:nvSpPr>
          <p:spPr>
            <a:xfrm>
              <a:off x="5340096" y="3782567"/>
              <a:ext cx="76200" cy="654685"/>
            </a:xfrm>
            <a:custGeom>
              <a:avLst/>
              <a:gdLst/>
              <a:ahLst/>
              <a:cxnLst/>
              <a:rect l="l" t="t" r="r" b="b"/>
              <a:pathLst>
                <a:path w="76200" h="654685">
                  <a:moveTo>
                    <a:pt x="41655" y="603630"/>
                  </a:moveTo>
                  <a:lnTo>
                    <a:pt x="34543" y="603630"/>
                  </a:lnTo>
                  <a:lnTo>
                    <a:pt x="31750" y="606424"/>
                  </a:lnTo>
                  <a:lnTo>
                    <a:pt x="31750" y="651509"/>
                  </a:lnTo>
                  <a:lnTo>
                    <a:pt x="34543" y="654430"/>
                  </a:lnTo>
                  <a:lnTo>
                    <a:pt x="41655" y="654430"/>
                  </a:lnTo>
                  <a:lnTo>
                    <a:pt x="44450" y="651509"/>
                  </a:lnTo>
                  <a:lnTo>
                    <a:pt x="44450" y="606424"/>
                  </a:lnTo>
                  <a:lnTo>
                    <a:pt x="41655" y="603630"/>
                  </a:lnTo>
                  <a:close/>
                </a:path>
                <a:path w="76200" h="654685">
                  <a:moveTo>
                    <a:pt x="41655" y="514730"/>
                  </a:moveTo>
                  <a:lnTo>
                    <a:pt x="34543" y="514730"/>
                  </a:lnTo>
                  <a:lnTo>
                    <a:pt x="31750" y="517524"/>
                  </a:lnTo>
                  <a:lnTo>
                    <a:pt x="31750" y="562609"/>
                  </a:lnTo>
                  <a:lnTo>
                    <a:pt x="34543" y="565530"/>
                  </a:lnTo>
                  <a:lnTo>
                    <a:pt x="41655" y="565530"/>
                  </a:lnTo>
                  <a:lnTo>
                    <a:pt x="44450" y="562609"/>
                  </a:lnTo>
                  <a:lnTo>
                    <a:pt x="44450" y="517524"/>
                  </a:lnTo>
                  <a:lnTo>
                    <a:pt x="41655" y="514730"/>
                  </a:lnTo>
                  <a:close/>
                </a:path>
                <a:path w="76200" h="654685">
                  <a:moveTo>
                    <a:pt x="41655" y="425830"/>
                  </a:moveTo>
                  <a:lnTo>
                    <a:pt x="34543" y="425830"/>
                  </a:lnTo>
                  <a:lnTo>
                    <a:pt x="31750" y="428624"/>
                  </a:lnTo>
                  <a:lnTo>
                    <a:pt x="31750" y="473709"/>
                  </a:lnTo>
                  <a:lnTo>
                    <a:pt x="34543" y="476630"/>
                  </a:lnTo>
                  <a:lnTo>
                    <a:pt x="41655" y="476630"/>
                  </a:lnTo>
                  <a:lnTo>
                    <a:pt x="44450" y="473709"/>
                  </a:lnTo>
                  <a:lnTo>
                    <a:pt x="44450" y="428624"/>
                  </a:lnTo>
                  <a:lnTo>
                    <a:pt x="41655" y="425830"/>
                  </a:lnTo>
                  <a:close/>
                </a:path>
                <a:path w="76200" h="654685">
                  <a:moveTo>
                    <a:pt x="41655" y="336930"/>
                  </a:moveTo>
                  <a:lnTo>
                    <a:pt x="34543" y="336930"/>
                  </a:lnTo>
                  <a:lnTo>
                    <a:pt x="31750" y="339724"/>
                  </a:lnTo>
                  <a:lnTo>
                    <a:pt x="31750" y="384809"/>
                  </a:lnTo>
                  <a:lnTo>
                    <a:pt x="34543" y="387730"/>
                  </a:lnTo>
                  <a:lnTo>
                    <a:pt x="41655" y="387730"/>
                  </a:lnTo>
                  <a:lnTo>
                    <a:pt x="44450" y="384809"/>
                  </a:lnTo>
                  <a:lnTo>
                    <a:pt x="44450" y="339724"/>
                  </a:lnTo>
                  <a:lnTo>
                    <a:pt x="41655" y="336930"/>
                  </a:lnTo>
                  <a:close/>
                </a:path>
                <a:path w="76200" h="654685">
                  <a:moveTo>
                    <a:pt x="41655" y="248030"/>
                  </a:moveTo>
                  <a:lnTo>
                    <a:pt x="34543" y="248030"/>
                  </a:lnTo>
                  <a:lnTo>
                    <a:pt x="31750" y="250824"/>
                  </a:lnTo>
                  <a:lnTo>
                    <a:pt x="31750" y="295909"/>
                  </a:lnTo>
                  <a:lnTo>
                    <a:pt x="34543" y="298830"/>
                  </a:lnTo>
                  <a:lnTo>
                    <a:pt x="41655" y="298830"/>
                  </a:lnTo>
                  <a:lnTo>
                    <a:pt x="44450" y="295909"/>
                  </a:lnTo>
                  <a:lnTo>
                    <a:pt x="44450" y="250824"/>
                  </a:lnTo>
                  <a:lnTo>
                    <a:pt x="41655" y="248030"/>
                  </a:lnTo>
                  <a:close/>
                </a:path>
                <a:path w="76200" h="654685">
                  <a:moveTo>
                    <a:pt x="41655" y="159130"/>
                  </a:moveTo>
                  <a:lnTo>
                    <a:pt x="34543" y="159130"/>
                  </a:lnTo>
                  <a:lnTo>
                    <a:pt x="31750" y="161924"/>
                  </a:lnTo>
                  <a:lnTo>
                    <a:pt x="31750" y="207009"/>
                  </a:lnTo>
                  <a:lnTo>
                    <a:pt x="34543" y="209930"/>
                  </a:lnTo>
                  <a:lnTo>
                    <a:pt x="41655" y="209930"/>
                  </a:lnTo>
                  <a:lnTo>
                    <a:pt x="44450" y="207009"/>
                  </a:lnTo>
                  <a:lnTo>
                    <a:pt x="44450" y="161924"/>
                  </a:lnTo>
                  <a:lnTo>
                    <a:pt x="41655" y="159130"/>
                  </a:lnTo>
                  <a:close/>
                </a:path>
                <a:path w="76200" h="654685">
                  <a:moveTo>
                    <a:pt x="41655" y="70230"/>
                  </a:moveTo>
                  <a:lnTo>
                    <a:pt x="34543" y="70230"/>
                  </a:lnTo>
                  <a:lnTo>
                    <a:pt x="31750" y="73024"/>
                  </a:lnTo>
                  <a:lnTo>
                    <a:pt x="31750" y="118109"/>
                  </a:lnTo>
                  <a:lnTo>
                    <a:pt x="34543" y="121030"/>
                  </a:lnTo>
                  <a:lnTo>
                    <a:pt x="41655" y="121030"/>
                  </a:lnTo>
                  <a:lnTo>
                    <a:pt x="44450" y="118109"/>
                  </a:lnTo>
                  <a:lnTo>
                    <a:pt x="44450" y="73024"/>
                  </a:lnTo>
                  <a:lnTo>
                    <a:pt x="41655" y="70230"/>
                  </a:lnTo>
                  <a:close/>
                </a:path>
                <a:path w="76200" h="654685">
                  <a:moveTo>
                    <a:pt x="38100" y="0"/>
                  </a:moveTo>
                  <a:lnTo>
                    <a:pt x="0" y="76199"/>
                  </a:lnTo>
                  <a:lnTo>
                    <a:pt x="31750" y="76199"/>
                  </a:lnTo>
                  <a:lnTo>
                    <a:pt x="31750" y="73024"/>
                  </a:lnTo>
                  <a:lnTo>
                    <a:pt x="34543" y="70230"/>
                  </a:lnTo>
                  <a:lnTo>
                    <a:pt x="73215" y="70230"/>
                  </a:lnTo>
                  <a:lnTo>
                    <a:pt x="38100" y="0"/>
                  </a:lnTo>
                  <a:close/>
                </a:path>
                <a:path w="76200" h="654685">
                  <a:moveTo>
                    <a:pt x="73215" y="70230"/>
                  </a:moveTo>
                  <a:lnTo>
                    <a:pt x="41655" y="70230"/>
                  </a:lnTo>
                  <a:lnTo>
                    <a:pt x="44450" y="73024"/>
                  </a:lnTo>
                  <a:lnTo>
                    <a:pt x="44450" y="76199"/>
                  </a:lnTo>
                  <a:lnTo>
                    <a:pt x="76200" y="76199"/>
                  </a:lnTo>
                  <a:lnTo>
                    <a:pt x="73215" y="70230"/>
                  </a:lnTo>
                  <a:close/>
                </a:path>
              </a:pathLst>
            </a:custGeom>
            <a:solidFill>
              <a:srgbClr val="FF0000"/>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56" name="object 49">
              <a:extLst>
                <a:ext uri="{FF2B5EF4-FFF2-40B4-BE49-F238E27FC236}">
                  <a16:creationId xmlns:a16="http://schemas.microsoft.com/office/drawing/2014/main" id="{FB9503C1-153A-031C-EED6-BFF0F462E336}"/>
                </a:ext>
              </a:extLst>
            </p:cNvPr>
            <p:cNvSpPr/>
            <p:nvPr/>
          </p:nvSpPr>
          <p:spPr>
            <a:xfrm>
              <a:off x="8201405" y="5141213"/>
              <a:ext cx="294640" cy="396240"/>
            </a:xfrm>
            <a:custGeom>
              <a:avLst/>
              <a:gdLst/>
              <a:ahLst/>
              <a:cxnLst/>
              <a:rect l="l" t="t" r="r" b="b"/>
              <a:pathLst>
                <a:path w="294640" h="396239">
                  <a:moveTo>
                    <a:pt x="147066" y="0"/>
                  </a:moveTo>
                  <a:lnTo>
                    <a:pt x="0" y="147066"/>
                  </a:lnTo>
                  <a:lnTo>
                    <a:pt x="73533" y="147066"/>
                  </a:lnTo>
                  <a:lnTo>
                    <a:pt x="73533" y="396240"/>
                  </a:lnTo>
                  <a:lnTo>
                    <a:pt x="220599" y="396240"/>
                  </a:lnTo>
                  <a:lnTo>
                    <a:pt x="220599" y="147066"/>
                  </a:lnTo>
                  <a:lnTo>
                    <a:pt x="294132" y="147066"/>
                  </a:lnTo>
                  <a:lnTo>
                    <a:pt x="147066" y="0"/>
                  </a:lnTo>
                  <a:close/>
                </a:path>
              </a:pathLst>
            </a:custGeom>
            <a:solidFill>
              <a:srgbClr val="70B8E3"/>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57" name="object 50">
              <a:extLst>
                <a:ext uri="{FF2B5EF4-FFF2-40B4-BE49-F238E27FC236}">
                  <a16:creationId xmlns:a16="http://schemas.microsoft.com/office/drawing/2014/main" id="{B5DC2B50-4FA5-6B85-CD12-D794FD18AAC3}"/>
                </a:ext>
              </a:extLst>
            </p:cNvPr>
            <p:cNvSpPr/>
            <p:nvPr/>
          </p:nvSpPr>
          <p:spPr>
            <a:xfrm>
              <a:off x="8201405" y="5141213"/>
              <a:ext cx="294640" cy="396240"/>
            </a:xfrm>
            <a:custGeom>
              <a:avLst/>
              <a:gdLst/>
              <a:ahLst/>
              <a:cxnLst/>
              <a:rect l="l" t="t" r="r" b="b"/>
              <a:pathLst>
                <a:path w="294640" h="396239">
                  <a:moveTo>
                    <a:pt x="73533" y="396240"/>
                  </a:moveTo>
                  <a:lnTo>
                    <a:pt x="73533" y="147066"/>
                  </a:lnTo>
                  <a:lnTo>
                    <a:pt x="0" y="147066"/>
                  </a:lnTo>
                  <a:lnTo>
                    <a:pt x="147066" y="0"/>
                  </a:lnTo>
                  <a:lnTo>
                    <a:pt x="294132" y="147066"/>
                  </a:lnTo>
                  <a:lnTo>
                    <a:pt x="220599" y="147066"/>
                  </a:lnTo>
                  <a:lnTo>
                    <a:pt x="220599" y="396240"/>
                  </a:lnTo>
                  <a:lnTo>
                    <a:pt x="73533" y="396240"/>
                  </a:lnTo>
                  <a:close/>
                </a:path>
              </a:pathLst>
            </a:custGeom>
            <a:solidFill>
              <a:schemeClr val="accent1">
                <a:lumMod val="50000"/>
              </a:schemeClr>
            </a:solidFill>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58" name="object 51">
              <a:extLst>
                <a:ext uri="{FF2B5EF4-FFF2-40B4-BE49-F238E27FC236}">
                  <a16:creationId xmlns:a16="http://schemas.microsoft.com/office/drawing/2014/main" id="{284F194D-3AEC-6B46-0C18-61B1F6BE60D6}"/>
                </a:ext>
              </a:extLst>
            </p:cNvPr>
            <p:cNvSpPr/>
            <p:nvPr/>
          </p:nvSpPr>
          <p:spPr>
            <a:xfrm>
              <a:off x="4039362" y="4821173"/>
              <a:ext cx="294640" cy="955675"/>
            </a:xfrm>
            <a:custGeom>
              <a:avLst/>
              <a:gdLst/>
              <a:ahLst/>
              <a:cxnLst/>
              <a:rect l="l" t="t" r="r" b="b"/>
              <a:pathLst>
                <a:path w="294639" h="955675">
                  <a:moveTo>
                    <a:pt x="147065" y="0"/>
                  </a:moveTo>
                  <a:lnTo>
                    <a:pt x="0" y="147065"/>
                  </a:lnTo>
                  <a:lnTo>
                    <a:pt x="73533" y="147065"/>
                  </a:lnTo>
                  <a:lnTo>
                    <a:pt x="73533" y="955547"/>
                  </a:lnTo>
                  <a:lnTo>
                    <a:pt x="220599" y="955547"/>
                  </a:lnTo>
                  <a:lnTo>
                    <a:pt x="220599" y="147065"/>
                  </a:lnTo>
                  <a:lnTo>
                    <a:pt x="294132" y="147065"/>
                  </a:lnTo>
                  <a:lnTo>
                    <a:pt x="147065" y="0"/>
                  </a:lnTo>
                  <a:close/>
                </a:path>
              </a:pathLst>
            </a:custGeom>
            <a:solidFill>
              <a:schemeClr val="accent1">
                <a:lumMod val="50000"/>
              </a:schemeClr>
            </a:solidFill>
            <a:ln>
              <a:no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59" name="object 52">
              <a:extLst>
                <a:ext uri="{FF2B5EF4-FFF2-40B4-BE49-F238E27FC236}">
                  <a16:creationId xmlns:a16="http://schemas.microsoft.com/office/drawing/2014/main" id="{B3070444-B883-D763-2293-B320AB932417}"/>
                </a:ext>
              </a:extLst>
            </p:cNvPr>
            <p:cNvSpPr/>
            <p:nvPr/>
          </p:nvSpPr>
          <p:spPr>
            <a:xfrm>
              <a:off x="4039362" y="4821173"/>
              <a:ext cx="294640" cy="955675"/>
            </a:xfrm>
            <a:custGeom>
              <a:avLst/>
              <a:gdLst/>
              <a:ahLst/>
              <a:cxnLst/>
              <a:rect l="l" t="t" r="r" b="b"/>
              <a:pathLst>
                <a:path w="294639" h="955675">
                  <a:moveTo>
                    <a:pt x="73533" y="955547"/>
                  </a:moveTo>
                  <a:lnTo>
                    <a:pt x="73533" y="147065"/>
                  </a:lnTo>
                  <a:lnTo>
                    <a:pt x="0" y="147065"/>
                  </a:lnTo>
                  <a:lnTo>
                    <a:pt x="147065" y="0"/>
                  </a:lnTo>
                  <a:lnTo>
                    <a:pt x="294132" y="147065"/>
                  </a:lnTo>
                  <a:lnTo>
                    <a:pt x="220599" y="147065"/>
                  </a:lnTo>
                  <a:lnTo>
                    <a:pt x="220599" y="955547"/>
                  </a:lnTo>
                  <a:lnTo>
                    <a:pt x="73533" y="955547"/>
                  </a:lnTo>
                  <a:close/>
                </a:path>
              </a:pathLst>
            </a:custGeom>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60" name="object 53">
            <a:extLst>
              <a:ext uri="{FF2B5EF4-FFF2-40B4-BE49-F238E27FC236}">
                <a16:creationId xmlns:a16="http://schemas.microsoft.com/office/drawing/2014/main" id="{62F725AB-A4F3-6ABE-C740-513B5C5458A0}"/>
              </a:ext>
            </a:extLst>
          </p:cNvPr>
          <p:cNvSpPr txBox="1"/>
          <p:nvPr/>
        </p:nvSpPr>
        <p:spPr>
          <a:xfrm>
            <a:off x="3173539" y="3596158"/>
            <a:ext cx="1443989" cy="166071"/>
          </a:xfrm>
          <a:prstGeom prst="rect">
            <a:avLst/>
          </a:prstGeom>
        </p:spPr>
        <p:txBody>
          <a:bodyPr vert="horz" wrap="square" lIns="0" tIns="12065" rIns="0" bIns="0" rtlCol="0">
            <a:spAutoFit/>
          </a:bodyPr>
          <a:lstStyle/>
          <a:p>
            <a:pPr marL="12700">
              <a:lnSpc>
                <a:spcPct val="100000"/>
              </a:lnSpc>
              <a:spcBef>
                <a:spcPts val="95"/>
              </a:spcBef>
            </a:pPr>
            <a:r>
              <a:rPr sz="1000" spc="-10">
                <a:solidFill>
                  <a:srgbClr val="7E7E7E"/>
                </a:solidFill>
                <a:latin typeface="Segoe UI" panose="020B0502040204020203" pitchFamily="34" charset="0"/>
                <a:cs typeface="Segoe UI" panose="020B0502040204020203" pitchFamily="34" charset="0"/>
              </a:rPr>
              <a:t>See</a:t>
            </a:r>
            <a:r>
              <a:rPr sz="1000">
                <a:solidFill>
                  <a:srgbClr val="7E7E7E"/>
                </a:solidFill>
                <a:latin typeface="Segoe UI" panose="020B0502040204020203" pitchFamily="34" charset="0"/>
                <a:cs typeface="Segoe UI" panose="020B0502040204020203" pitchFamily="34" charset="0"/>
              </a:rPr>
              <a:t> </a:t>
            </a:r>
            <a:r>
              <a:rPr sz="1000" spc="-15">
                <a:solidFill>
                  <a:srgbClr val="7E7E7E"/>
                </a:solidFill>
                <a:latin typeface="Segoe UI" panose="020B0502040204020203" pitchFamily="34" charset="0"/>
                <a:cs typeface="Segoe UI" panose="020B0502040204020203" pitchFamily="34" charset="0"/>
              </a:rPr>
              <a:t>theory</a:t>
            </a:r>
            <a:r>
              <a:rPr sz="1000">
                <a:solidFill>
                  <a:srgbClr val="7E7E7E"/>
                </a:solidFill>
                <a:latin typeface="Segoe UI" panose="020B0502040204020203" pitchFamily="34" charset="0"/>
                <a:cs typeface="Segoe UI" panose="020B0502040204020203" pitchFamily="34" charset="0"/>
              </a:rPr>
              <a:t> </a:t>
            </a:r>
            <a:r>
              <a:rPr sz="1000" spc="-15">
                <a:solidFill>
                  <a:srgbClr val="7E7E7E"/>
                </a:solidFill>
                <a:latin typeface="Segoe UI" panose="020B0502040204020203" pitchFamily="34" charset="0"/>
                <a:cs typeface="Segoe UI" panose="020B0502040204020203" pitchFamily="34" charset="0"/>
              </a:rPr>
              <a:t>of  risk</a:t>
            </a:r>
            <a:endParaRPr sz="1000">
              <a:latin typeface="Segoe UI" panose="020B0502040204020203" pitchFamily="34" charset="0"/>
              <a:cs typeface="Segoe UI" panose="020B0502040204020203" pitchFamily="34" charset="0"/>
            </a:endParaRPr>
          </a:p>
        </p:txBody>
      </p:sp>
      <p:sp>
        <p:nvSpPr>
          <p:cNvPr id="61" name="object 54">
            <a:extLst>
              <a:ext uri="{FF2B5EF4-FFF2-40B4-BE49-F238E27FC236}">
                <a16:creationId xmlns:a16="http://schemas.microsoft.com/office/drawing/2014/main" id="{9850C6B0-8877-D557-10B5-75B03FD8ABCE}"/>
              </a:ext>
            </a:extLst>
          </p:cNvPr>
          <p:cNvSpPr txBox="1"/>
          <p:nvPr/>
        </p:nvSpPr>
        <p:spPr>
          <a:xfrm>
            <a:off x="4363104" y="5584251"/>
            <a:ext cx="2037080" cy="598805"/>
          </a:xfrm>
          <a:prstGeom prst="rect">
            <a:avLst/>
          </a:prstGeom>
        </p:spPr>
        <p:txBody>
          <a:bodyPr vert="horz" wrap="square" lIns="0" tIns="78740" rIns="0" bIns="0" rtlCol="0">
            <a:spAutoFit/>
          </a:bodyPr>
          <a:lstStyle/>
          <a:p>
            <a:pPr marL="305435">
              <a:lnSpc>
                <a:spcPct val="100000"/>
              </a:lnSpc>
              <a:spcBef>
                <a:spcPts val="620"/>
              </a:spcBef>
            </a:pPr>
            <a:r>
              <a:rPr sz="1100" spc="-10">
                <a:solidFill>
                  <a:srgbClr val="958B8B"/>
                </a:solidFill>
                <a:latin typeface="Segoe UI" panose="020B0502040204020203" pitchFamily="34" charset="0"/>
                <a:cs typeface="Segoe UI" panose="020B0502040204020203" pitchFamily="34" charset="0"/>
              </a:rPr>
              <a:t>Present</a:t>
            </a:r>
            <a:endParaRPr sz="1100">
              <a:latin typeface="Segoe UI" panose="020B0502040204020203" pitchFamily="34" charset="0"/>
              <a:cs typeface="Segoe UI" panose="020B0502040204020203" pitchFamily="34" charset="0"/>
            </a:endParaRPr>
          </a:p>
          <a:p>
            <a:pPr marL="12700">
              <a:lnSpc>
                <a:spcPct val="100000"/>
              </a:lnSpc>
              <a:spcBef>
                <a:spcPts val="750"/>
              </a:spcBef>
            </a:pPr>
            <a:r>
              <a:rPr sz="1600" spc="-5">
                <a:solidFill>
                  <a:srgbClr val="2995D5"/>
                </a:solidFill>
                <a:latin typeface="Segoe UI" panose="020B0502040204020203" pitchFamily="34" charset="0"/>
                <a:cs typeface="Segoe UI" panose="020B0502040204020203" pitchFamily="34" charset="0"/>
              </a:rPr>
              <a:t>2</a:t>
            </a:r>
            <a:r>
              <a:rPr sz="1600" spc="-15">
                <a:solidFill>
                  <a:srgbClr val="2995D5"/>
                </a:solidFill>
                <a:latin typeface="Segoe UI" panose="020B0502040204020203" pitchFamily="34" charset="0"/>
                <a:cs typeface="Segoe UI" panose="020B0502040204020203" pitchFamily="34" charset="0"/>
              </a:rPr>
              <a:t> </a:t>
            </a:r>
            <a:r>
              <a:rPr sz="1600" spc="-10">
                <a:solidFill>
                  <a:srgbClr val="2995D5"/>
                </a:solidFill>
                <a:latin typeface="Segoe UI" panose="020B0502040204020203" pitchFamily="34" charset="0"/>
                <a:cs typeface="Segoe UI" panose="020B0502040204020203" pitchFamily="34" charset="0"/>
              </a:rPr>
              <a:t>stages</a:t>
            </a:r>
            <a:r>
              <a:rPr sz="1600" spc="-35">
                <a:solidFill>
                  <a:srgbClr val="2995D5"/>
                </a:solidFill>
                <a:latin typeface="Segoe UI" panose="020B0502040204020203" pitchFamily="34" charset="0"/>
                <a:cs typeface="Segoe UI" panose="020B0502040204020203" pitchFamily="34" charset="0"/>
              </a:rPr>
              <a:t> </a:t>
            </a:r>
            <a:r>
              <a:rPr sz="1600" spc="-20">
                <a:solidFill>
                  <a:srgbClr val="2995D5"/>
                </a:solidFill>
                <a:latin typeface="Segoe UI" panose="020B0502040204020203" pitchFamily="34" charset="0"/>
                <a:cs typeface="Segoe UI" panose="020B0502040204020203" pitchFamily="34" charset="0"/>
              </a:rPr>
              <a:t>of</a:t>
            </a:r>
            <a:r>
              <a:rPr sz="1600" spc="-25">
                <a:solidFill>
                  <a:srgbClr val="2995D5"/>
                </a:solidFill>
                <a:latin typeface="Segoe UI" panose="020B0502040204020203" pitchFamily="34" charset="0"/>
                <a:cs typeface="Segoe UI" panose="020B0502040204020203" pitchFamily="34" charset="0"/>
              </a:rPr>
              <a:t> </a:t>
            </a:r>
            <a:r>
              <a:rPr sz="1600" spc="-20">
                <a:solidFill>
                  <a:srgbClr val="2995D5"/>
                </a:solidFill>
                <a:latin typeface="Segoe UI" panose="020B0502040204020203" pitchFamily="34" charset="0"/>
                <a:cs typeface="Segoe UI" panose="020B0502040204020203" pitchFamily="34" charset="0"/>
              </a:rPr>
              <a:t>anticipation</a:t>
            </a:r>
            <a:endParaRPr sz="1600">
              <a:latin typeface="Segoe UI" panose="020B0502040204020203" pitchFamily="34" charset="0"/>
              <a:cs typeface="Segoe UI" panose="020B0502040204020203" pitchFamily="34" charset="0"/>
            </a:endParaRPr>
          </a:p>
        </p:txBody>
      </p:sp>
      <p:sp>
        <p:nvSpPr>
          <p:cNvPr id="62" name="object 56">
            <a:extLst>
              <a:ext uri="{FF2B5EF4-FFF2-40B4-BE49-F238E27FC236}">
                <a16:creationId xmlns:a16="http://schemas.microsoft.com/office/drawing/2014/main" id="{6DB55629-0D0A-3711-00FD-C2D8B018EFF2}"/>
              </a:ext>
            </a:extLst>
          </p:cNvPr>
          <p:cNvSpPr txBox="1"/>
          <p:nvPr/>
        </p:nvSpPr>
        <p:spPr>
          <a:xfrm>
            <a:off x="6158674" y="2054835"/>
            <a:ext cx="4126039" cy="1472198"/>
          </a:xfrm>
          <a:prstGeom prst="rect">
            <a:avLst/>
          </a:prstGeom>
        </p:spPr>
        <p:txBody>
          <a:bodyPr vert="horz" wrap="square" lIns="0" tIns="12700" rIns="0" bIns="0" rtlCol="0">
            <a:spAutoFit/>
          </a:bodyPr>
          <a:lstStyle/>
          <a:p>
            <a:pPr marL="12700">
              <a:lnSpc>
                <a:spcPct val="100000"/>
              </a:lnSpc>
              <a:spcBef>
                <a:spcPts val="100"/>
              </a:spcBef>
            </a:pPr>
            <a:r>
              <a:rPr sz="1200" spc="-10">
                <a:latin typeface="Segoe UI" panose="020B0502040204020203" pitchFamily="34" charset="0"/>
                <a:cs typeface="Segoe UI" panose="020B0502040204020203" pitchFamily="34" charset="0"/>
              </a:rPr>
              <a:t>accident</a:t>
            </a:r>
            <a:endParaRPr sz="1200">
              <a:latin typeface="Segoe UI" panose="020B0502040204020203" pitchFamily="34" charset="0"/>
              <a:cs typeface="Segoe UI" panose="020B0502040204020203" pitchFamily="34" charset="0"/>
            </a:endParaRPr>
          </a:p>
          <a:p>
            <a:pPr>
              <a:lnSpc>
                <a:spcPct val="100000"/>
              </a:lnSpc>
              <a:spcBef>
                <a:spcPts val="40"/>
              </a:spcBef>
            </a:pPr>
            <a:endParaRPr sz="1500">
              <a:latin typeface="Segoe UI" panose="020B0502040204020203" pitchFamily="34" charset="0"/>
              <a:cs typeface="Segoe UI" panose="020B0502040204020203" pitchFamily="34" charset="0"/>
            </a:endParaRPr>
          </a:p>
          <a:p>
            <a:pPr marL="261620">
              <a:lnSpc>
                <a:spcPct val="100000"/>
              </a:lnSpc>
            </a:pPr>
            <a:r>
              <a:rPr sz="1200" spc="-10">
                <a:latin typeface="Segoe UI" panose="020B0502040204020203" pitchFamily="34" charset="0"/>
                <a:cs typeface="Segoe UI" panose="020B0502040204020203" pitchFamily="34" charset="0"/>
              </a:rPr>
              <a:t>accident</a:t>
            </a:r>
            <a:endParaRPr sz="1200">
              <a:latin typeface="Segoe UI" panose="020B0502040204020203" pitchFamily="34" charset="0"/>
              <a:cs typeface="Segoe UI" panose="020B0502040204020203" pitchFamily="34" charset="0"/>
            </a:endParaRPr>
          </a:p>
          <a:p>
            <a:pPr>
              <a:lnSpc>
                <a:spcPct val="100000"/>
              </a:lnSpc>
              <a:spcBef>
                <a:spcPts val="40"/>
              </a:spcBef>
            </a:pPr>
            <a:endParaRPr sz="1350">
              <a:latin typeface="Segoe UI" panose="020B0502040204020203" pitchFamily="34" charset="0"/>
              <a:cs typeface="Segoe UI" panose="020B0502040204020203" pitchFamily="34" charset="0"/>
            </a:endParaRPr>
          </a:p>
          <a:p>
            <a:pPr marL="859790">
              <a:lnSpc>
                <a:spcPct val="100000"/>
              </a:lnSpc>
            </a:pPr>
            <a:r>
              <a:rPr sz="1200">
                <a:latin typeface="Segoe UI" panose="020B0502040204020203" pitchFamily="34" charset="0"/>
                <a:cs typeface="Segoe UI" panose="020B0502040204020203" pitchFamily="34" charset="0"/>
              </a:rPr>
              <a:t>=</a:t>
            </a:r>
            <a:r>
              <a:rPr sz="1200" spc="-25">
                <a:latin typeface="Segoe UI" panose="020B0502040204020203" pitchFamily="34" charset="0"/>
                <a:cs typeface="Segoe UI" panose="020B0502040204020203" pitchFamily="34" charset="0"/>
              </a:rPr>
              <a:t> </a:t>
            </a:r>
            <a:r>
              <a:rPr sz="1200" spc="-20">
                <a:latin typeface="Segoe UI" panose="020B0502040204020203" pitchFamily="34" charset="0"/>
                <a:cs typeface="Segoe UI" panose="020B0502040204020203" pitchFamily="34" charset="0"/>
              </a:rPr>
              <a:t>emergency</a:t>
            </a:r>
            <a:r>
              <a:rPr sz="1200" spc="5">
                <a:latin typeface="Segoe UI" panose="020B0502040204020203" pitchFamily="34" charset="0"/>
                <a:cs typeface="Segoe UI" panose="020B0502040204020203" pitchFamily="34" charset="0"/>
              </a:rPr>
              <a:t> </a:t>
            </a:r>
            <a:r>
              <a:rPr sz="1200" spc="-15">
                <a:latin typeface="Segoe UI" panose="020B0502040204020203" pitchFamily="34" charset="0"/>
                <a:cs typeface="Segoe UI" panose="020B0502040204020203" pitchFamily="34" charset="0"/>
              </a:rPr>
              <a:t>situation</a:t>
            </a:r>
            <a:endParaRPr sz="1200">
              <a:latin typeface="Segoe UI" panose="020B0502040204020203" pitchFamily="34" charset="0"/>
              <a:cs typeface="Segoe UI" panose="020B0502040204020203" pitchFamily="34" charset="0"/>
            </a:endParaRPr>
          </a:p>
          <a:p>
            <a:pPr>
              <a:lnSpc>
                <a:spcPct val="100000"/>
              </a:lnSpc>
              <a:spcBef>
                <a:spcPts val="50"/>
              </a:spcBef>
            </a:pPr>
            <a:endParaRPr sz="1550">
              <a:latin typeface="Segoe UI" panose="020B0502040204020203" pitchFamily="34" charset="0"/>
              <a:cs typeface="Segoe UI" panose="020B0502040204020203" pitchFamily="34" charset="0"/>
            </a:endParaRPr>
          </a:p>
          <a:p>
            <a:pPr marL="1678939">
              <a:lnSpc>
                <a:spcPct val="100000"/>
              </a:lnSpc>
            </a:pPr>
            <a:r>
              <a:rPr sz="1400" spc="-50">
                <a:solidFill>
                  <a:srgbClr val="716868"/>
                </a:solidFill>
                <a:latin typeface="Segoe UI" panose="020B0502040204020203" pitchFamily="34" charset="0"/>
                <a:cs typeface="Segoe UI" panose="020B0502040204020203" pitchFamily="34" charset="0"/>
              </a:rPr>
              <a:t>AVOID</a:t>
            </a:r>
            <a:r>
              <a:rPr sz="1400" spc="-35">
                <a:solidFill>
                  <a:srgbClr val="716868"/>
                </a:solidFill>
                <a:latin typeface="Segoe UI" panose="020B0502040204020203" pitchFamily="34" charset="0"/>
                <a:cs typeface="Segoe UI" panose="020B0502040204020203" pitchFamily="34" charset="0"/>
              </a:rPr>
              <a:t> </a:t>
            </a:r>
            <a:r>
              <a:rPr sz="1400" spc="-10">
                <a:latin typeface="Segoe UI" panose="020B0502040204020203" pitchFamily="34" charset="0"/>
                <a:cs typeface="Segoe UI" panose="020B0502040204020203" pitchFamily="34" charset="0"/>
              </a:rPr>
              <a:t>or</a:t>
            </a:r>
            <a:r>
              <a:rPr sz="1400" spc="-15">
                <a:latin typeface="Segoe UI" panose="020B0502040204020203" pitchFamily="34" charset="0"/>
                <a:cs typeface="Segoe UI" panose="020B0502040204020203" pitchFamily="34" charset="0"/>
              </a:rPr>
              <a:t> </a:t>
            </a:r>
            <a:r>
              <a:rPr sz="1400">
                <a:solidFill>
                  <a:srgbClr val="E15D3B"/>
                </a:solidFill>
                <a:latin typeface="Segoe UI" panose="020B0502040204020203" pitchFamily="34" charset="0"/>
                <a:cs typeface="Segoe UI" panose="020B0502040204020203" pitchFamily="34" charset="0"/>
              </a:rPr>
              <a:t>UNDO</a:t>
            </a:r>
            <a:r>
              <a:rPr sz="1400" spc="-20">
                <a:solidFill>
                  <a:srgbClr val="E15D3B"/>
                </a:solidFill>
                <a:latin typeface="Segoe UI" panose="020B0502040204020203" pitchFamily="34" charset="0"/>
                <a:cs typeface="Segoe UI" panose="020B0502040204020203" pitchFamily="34" charset="0"/>
              </a:rPr>
              <a:t> </a:t>
            </a:r>
            <a:r>
              <a:rPr sz="1400" spc="-20">
                <a:latin typeface="Segoe UI" panose="020B0502040204020203" pitchFamily="34" charset="0"/>
                <a:cs typeface="Segoe UI" panose="020B0502040204020203" pitchFamily="34" charset="0"/>
              </a:rPr>
              <a:t>–</a:t>
            </a:r>
            <a:r>
              <a:rPr sz="1400" spc="-20">
                <a:solidFill>
                  <a:srgbClr val="7E7E7E"/>
                </a:solidFill>
                <a:latin typeface="Segoe UI" panose="020B0502040204020203" pitchFamily="34" charset="0"/>
                <a:cs typeface="Segoe UI" panose="020B0502040204020203" pitchFamily="34" charset="0"/>
              </a:rPr>
              <a:t>by</a:t>
            </a:r>
            <a:r>
              <a:rPr sz="1400" spc="-30">
                <a:solidFill>
                  <a:srgbClr val="7E7E7E"/>
                </a:solidFill>
                <a:latin typeface="Segoe UI" panose="020B0502040204020203" pitchFamily="34" charset="0"/>
                <a:cs typeface="Segoe UI" panose="020B0502040204020203" pitchFamily="34" charset="0"/>
              </a:rPr>
              <a:t> </a:t>
            </a:r>
            <a:r>
              <a:rPr sz="1400" spc="-35">
                <a:solidFill>
                  <a:srgbClr val="E15D3B"/>
                </a:solidFill>
                <a:latin typeface="Segoe UI" panose="020B0502040204020203" pitchFamily="34" charset="0"/>
                <a:cs typeface="Segoe UI" panose="020B0502040204020203" pitchFamily="34" charset="0"/>
              </a:rPr>
              <a:t>ACC</a:t>
            </a:r>
            <a:r>
              <a:rPr sz="1400" spc="-30">
                <a:solidFill>
                  <a:srgbClr val="E15D3B"/>
                </a:solidFill>
                <a:latin typeface="Segoe UI" panose="020B0502040204020203" pitchFamily="34" charset="0"/>
                <a:cs typeface="Segoe UI" panose="020B0502040204020203" pitchFamily="34" charset="0"/>
              </a:rPr>
              <a:t> </a:t>
            </a:r>
            <a:r>
              <a:rPr sz="1400" spc="-5">
                <a:solidFill>
                  <a:srgbClr val="E15D3B"/>
                </a:solidFill>
                <a:latin typeface="Segoe UI" panose="020B0502040204020203" pitchFamily="34" charset="0"/>
                <a:cs typeface="Segoe UI" panose="020B0502040204020203" pitchFamily="34" charset="0"/>
              </a:rPr>
              <a:t>or</a:t>
            </a:r>
            <a:r>
              <a:rPr sz="1400" spc="-30">
                <a:solidFill>
                  <a:srgbClr val="E15D3B"/>
                </a:solidFill>
                <a:latin typeface="Segoe UI" panose="020B0502040204020203" pitchFamily="34" charset="0"/>
                <a:cs typeface="Segoe UI" panose="020B0502040204020203" pitchFamily="34" charset="0"/>
              </a:rPr>
              <a:t> </a:t>
            </a:r>
            <a:r>
              <a:rPr sz="1400" spc="-50">
                <a:solidFill>
                  <a:srgbClr val="E15D3B"/>
                </a:solidFill>
                <a:latin typeface="Segoe UI" panose="020B0502040204020203" pitchFamily="34" charset="0"/>
                <a:cs typeface="Segoe UI" panose="020B0502040204020203" pitchFamily="34" charset="0"/>
              </a:rPr>
              <a:t>AD</a:t>
            </a:r>
            <a:endParaRPr sz="1400">
              <a:latin typeface="Segoe UI" panose="020B0502040204020203" pitchFamily="34" charset="0"/>
              <a:cs typeface="Segoe UI" panose="020B0502040204020203" pitchFamily="34" charset="0"/>
            </a:endParaRPr>
          </a:p>
        </p:txBody>
      </p:sp>
      <p:sp>
        <p:nvSpPr>
          <p:cNvPr id="64" name="object 58">
            <a:extLst>
              <a:ext uri="{FF2B5EF4-FFF2-40B4-BE49-F238E27FC236}">
                <a16:creationId xmlns:a16="http://schemas.microsoft.com/office/drawing/2014/main" id="{D4A2F912-4A41-C025-2839-36A7A8A5A3E3}"/>
              </a:ext>
            </a:extLst>
          </p:cNvPr>
          <p:cNvSpPr txBox="1"/>
          <p:nvPr/>
        </p:nvSpPr>
        <p:spPr>
          <a:xfrm>
            <a:off x="3017711" y="5530418"/>
            <a:ext cx="1169670" cy="566822"/>
          </a:xfrm>
          <a:prstGeom prst="rect">
            <a:avLst/>
          </a:prstGeom>
        </p:spPr>
        <p:txBody>
          <a:bodyPr vert="horz" wrap="square" lIns="0" tIns="12700" rIns="0" bIns="0" rtlCol="0">
            <a:spAutoFit/>
          </a:bodyPr>
          <a:lstStyle/>
          <a:p>
            <a:pPr marL="12700">
              <a:lnSpc>
                <a:spcPct val="100000"/>
              </a:lnSpc>
              <a:spcBef>
                <a:spcPts val="100"/>
              </a:spcBef>
            </a:pPr>
            <a:r>
              <a:rPr sz="1800" spc="10">
                <a:latin typeface="Segoe UI" panose="020B0502040204020203" pitchFamily="34" charset="0"/>
                <a:cs typeface="Segoe UI" panose="020B0502040204020203" pitchFamily="34" charset="0"/>
              </a:rPr>
              <a:t>OEM</a:t>
            </a:r>
            <a:r>
              <a:rPr sz="1800" spc="-100">
                <a:latin typeface="Segoe UI" panose="020B0502040204020203" pitchFamily="34" charset="0"/>
                <a:cs typeface="Segoe UI" panose="020B0502040204020203" pitchFamily="34" charset="0"/>
              </a:rPr>
              <a:t> </a:t>
            </a:r>
            <a:r>
              <a:rPr sz="1800" spc="-5">
                <a:latin typeface="Segoe UI" panose="020B0502040204020203" pitchFamily="34" charset="0"/>
                <a:cs typeface="Segoe UI" panose="020B0502040204020203" pitchFamily="34" charset="0"/>
              </a:rPr>
              <a:t>choice</a:t>
            </a:r>
            <a:endParaRPr sz="1800">
              <a:latin typeface="Segoe UI" panose="020B0502040204020203" pitchFamily="34" charset="0"/>
              <a:cs typeface="Segoe UI" panose="020B0502040204020203" pitchFamily="34" charset="0"/>
            </a:endParaRPr>
          </a:p>
        </p:txBody>
      </p:sp>
      <p:grpSp>
        <p:nvGrpSpPr>
          <p:cNvPr id="65" name="object 59">
            <a:extLst>
              <a:ext uri="{FF2B5EF4-FFF2-40B4-BE49-F238E27FC236}">
                <a16:creationId xmlns:a16="http://schemas.microsoft.com/office/drawing/2014/main" id="{80C9ED80-2CCC-831A-7DB2-A0A5C1E98AE8}"/>
              </a:ext>
            </a:extLst>
          </p:cNvPr>
          <p:cNvGrpSpPr/>
          <p:nvPr/>
        </p:nvGrpSpPr>
        <p:grpSpPr>
          <a:xfrm>
            <a:off x="6866954" y="5494295"/>
            <a:ext cx="419100" cy="317500"/>
            <a:chOff x="7333488" y="5611367"/>
            <a:chExt cx="419100" cy="317500"/>
          </a:xfrm>
        </p:grpSpPr>
        <p:sp>
          <p:nvSpPr>
            <p:cNvPr id="66" name="object 60">
              <a:extLst>
                <a:ext uri="{FF2B5EF4-FFF2-40B4-BE49-F238E27FC236}">
                  <a16:creationId xmlns:a16="http://schemas.microsoft.com/office/drawing/2014/main" id="{C171BE40-FC67-9379-71FA-A43FA3903568}"/>
                </a:ext>
              </a:extLst>
            </p:cNvPr>
            <p:cNvSpPr/>
            <p:nvPr/>
          </p:nvSpPr>
          <p:spPr>
            <a:xfrm>
              <a:off x="7344918" y="5622797"/>
              <a:ext cx="396240" cy="294640"/>
            </a:xfrm>
            <a:custGeom>
              <a:avLst/>
              <a:gdLst/>
              <a:ahLst/>
              <a:cxnLst/>
              <a:rect l="l" t="t" r="r" b="b"/>
              <a:pathLst>
                <a:path w="396240" h="294639">
                  <a:moveTo>
                    <a:pt x="147065" y="0"/>
                  </a:moveTo>
                  <a:lnTo>
                    <a:pt x="0" y="147065"/>
                  </a:lnTo>
                  <a:lnTo>
                    <a:pt x="147065" y="294131"/>
                  </a:lnTo>
                  <a:lnTo>
                    <a:pt x="147065" y="220598"/>
                  </a:lnTo>
                  <a:lnTo>
                    <a:pt x="396239" y="220598"/>
                  </a:lnTo>
                  <a:lnTo>
                    <a:pt x="396239" y="73532"/>
                  </a:lnTo>
                  <a:lnTo>
                    <a:pt x="147065" y="73532"/>
                  </a:lnTo>
                  <a:lnTo>
                    <a:pt x="147065" y="0"/>
                  </a:lnTo>
                  <a:close/>
                </a:path>
              </a:pathLst>
            </a:custGeom>
            <a:solidFill>
              <a:schemeClr val="accent1">
                <a:lumMod val="50000"/>
              </a:schemeClr>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67" name="object 61">
              <a:extLst>
                <a:ext uri="{FF2B5EF4-FFF2-40B4-BE49-F238E27FC236}">
                  <a16:creationId xmlns:a16="http://schemas.microsoft.com/office/drawing/2014/main" id="{F7BB780B-6F26-9BCF-C974-5CFA3FBD6CAF}"/>
                </a:ext>
              </a:extLst>
            </p:cNvPr>
            <p:cNvSpPr/>
            <p:nvPr/>
          </p:nvSpPr>
          <p:spPr>
            <a:xfrm>
              <a:off x="7344918" y="5622797"/>
              <a:ext cx="396240" cy="294640"/>
            </a:xfrm>
            <a:custGeom>
              <a:avLst/>
              <a:gdLst/>
              <a:ahLst/>
              <a:cxnLst/>
              <a:rect l="l" t="t" r="r" b="b"/>
              <a:pathLst>
                <a:path w="396240" h="294639">
                  <a:moveTo>
                    <a:pt x="396239" y="220598"/>
                  </a:moveTo>
                  <a:lnTo>
                    <a:pt x="147065" y="220598"/>
                  </a:lnTo>
                  <a:lnTo>
                    <a:pt x="147065" y="294131"/>
                  </a:lnTo>
                  <a:lnTo>
                    <a:pt x="0" y="147065"/>
                  </a:lnTo>
                  <a:lnTo>
                    <a:pt x="147065" y="0"/>
                  </a:lnTo>
                  <a:lnTo>
                    <a:pt x="147065" y="73532"/>
                  </a:lnTo>
                  <a:lnTo>
                    <a:pt x="396239" y="73532"/>
                  </a:lnTo>
                  <a:lnTo>
                    <a:pt x="396239" y="220598"/>
                  </a:lnTo>
                  <a:close/>
                </a:path>
              </a:pathLst>
            </a:custGeom>
            <a:ln w="22860">
              <a:solidFill>
                <a:srgbClr val="5186A7"/>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68" name="object 2">
            <a:extLst>
              <a:ext uri="{FF2B5EF4-FFF2-40B4-BE49-F238E27FC236}">
                <a16:creationId xmlns:a16="http://schemas.microsoft.com/office/drawing/2014/main" id="{374021A1-8858-8CD4-75FF-082C6325FD3A}"/>
              </a:ext>
            </a:extLst>
          </p:cNvPr>
          <p:cNvSpPr txBox="1">
            <a:spLocks/>
          </p:cNvSpPr>
          <p:nvPr/>
        </p:nvSpPr>
        <p:spPr>
          <a:xfrm>
            <a:off x="407743" y="106278"/>
            <a:ext cx="11086465" cy="689291"/>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2800">
                <a:latin typeface="Gill Sans MT" panose="020B0502020104020203" pitchFamily="34" charset="0"/>
              </a:rPr>
              <a:t>HOW DOES IT WORK</a:t>
            </a:r>
          </a:p>
          <a:p>
            <a:pPr marL="12700">
              <a:lnSpc>
                <a:spcPct val="100000"/>
              </a:lnSpc>
              <a:spcBef>
                <a:spcPts val="35"/>
              </a:spcBef>
            </a:pPr>
            <a:r>
              <a:rPr lang="en-US" sz="1600">
                <a:solidFill>
                  <a:schemeClr val="bg1">
                    <a:lumMod val="65000"/>
                  </a:schemeClr>
                </a:solidFill>
                <a:latin typeface="Gill Sans MT" panose="020B0502020104020203" pitchFamily="34" charset="0"/>
              </a:rPr>
              <a:t>CONTROLLING VEHICLE SPEED TO KEEP DRIVING BEHAVIOR CAUTIOUS</a:t>
            </a:r>
          </a:p>
        </p:txBody>
      </p:sp>
      <p:sp>
        <p:nvSpPr>
          <p:cNvPr id="69" name="object 58">
            <a:extLst>
              <a:ext uri="{FF2B5EF4-FFF2-40B4-BE49-F238E27FC236}">
                <a16:creationId xmlns:a16="http://schemas.microsoft.com/office/drawing/2014/main" id="{9FBDE67E-F1C6-2FA6-F85D-7812B879C837}"/>
              </a:ext>
            </a:extLst>
          </p:cNvPr>
          <p:cNvSpPr txBox="1"/>
          <p:nvPr/>
        </p:nvSpPr>
        <p:spPr>
          <a:xfrm>
            <a:off x="7491285" y="5369523"/>
            <a:ext cx="1169670" cy="566822"/>
          </a:xfrm>
          <a:prstGeom prst="rect">
            <a:avLst/>
          </a:prstGeom>
        </p:spPr>
        <p:txBody>
          <a:bodyPr vert="horz" wrap="square" lIns="0" tIns="12700" rIns="0" bIns="0" rtlCol="0">
            <a:spAutoFit/>
          </a:bodyPr>
          <a:lstStyle/>
          <a:p>
            <a:pPr marL="12700">
              <a:lnSpc>
                <a:spcPct val="100000"/>
              </a:lnSpc>
              <a:spcBef>
                <a:spcPts val="100"/>
              </a:spcBef>
            </a:pPr>
            <a:r>
              <a:rPr sz="1800" spc="10">
                <a:latin typeface="Segoe UI" panose="020B0502040204020203" pitchFamily="34" charset="0"/>
                <a:cs typeface="Segoe UI" panose="020B0502040204020203" pitchFamily="34" charset="0"/>
              </a:rPr>
              <a:t>OEM</a:t>
            </a:r>
            <a:r>
              <a:rPr sz="1800" spc="-100">
                <a:latin typeface="Segoe UI" panose="020B0502040204020203" pitchFamily="34" charset="0"/>
                <a:cs typeface="Segoe UI" panose="020B0502040204020203" pitchFamily="34" charset="0"/>
              </a:rPr>
              <a:t> </a:t>
            </a:r>
            <a:r>
              <a:rPr sz="1800" spc="-5">
                <a:latin typeface="Segoe UI" panose="020B0502040204020203" pitchFamily="34" charset="0"/>
                <a:cs typeface="Segoe UI" panose="020B0502040204020203" pitchFamily="34" charset="0"/>
              </a:rPr>
              <a:t>choice</a:t>
            </a:r>
            <a:endParaRPr sz="180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864EC4E4-F5DD-913D-A322-44B160B0196C}"/>
              </a:ext>
            </a:extLst>
          </p:cNvPr>
          <p:cNvSpPr/>
          <p:nvPr/>
        </p:nvSpPr>
        <p:spPr>
          <a:xfrm>
            <a:off x="681183" y="1196002"/>
            <a:ext cx="10829633" cy="503484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Icon&#10;&#10;Description automatically generated">
            <a:extLst>
              <a:ext uri="{FF2B5EF4-FFF2-40B4-BE49-F238E27FC236}">
                <a16:creationId xmlns:a16="http://schemas.microsoft.com/office/drawing/2014/main" id="{FFA42D8C-6B6E-D1E8-B1E2-1517429F3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5818" y="6279804"/>
            <a:ext cx="1712071" cy="508271"/>
          </a:xfrm>
          <a:prstGeom prst="rect">
            <a:avLst/>
          </a:prstGeom>
        </p:spPr>
      </p:pic>
      <p:sp>
        <p:nvSpPr>
          <p:cNvPr id="2" name="Oval 1">
            <a:extLst>
              <a:ext uri="{FF2B5EF4-FFF2-40B4-BE49-F238E27FC236}">
                <a16:creationId xmlns:a16="http://schemas.microsoft.com/office/drawing/2014/main" id="{14D61902-9170-2386-53C1-1D0D82425459}"/>
              </a:ext>
            </a:extLst>
          </p:cNvPr>
          <p:cNvSpPr/>
          <p:nvPr/>
        </p:nvSpPr>
        <p:spPr>
          <a:xfrm>
            <a:off x="2555179" y="3125165"/>
            <a:ext cx="3933061" cy="5492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6">
            <a:extLst>
              <a:ext uri="{FF2B5EF4-FFF2-40B4-BE49-F238E27FC236}">
                <a16:creationId xmlns:a16="http://schemas.microsoft.com/office/drawing/2014/main" id="{B48ED321-CC38-A7D7-E31F-3C3253D0E9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661" y="2049608"/>
            <a:ext cx="1812264" cy="72254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6DC2FB6-6D56-0CD9-DFF1-B15E547C124B}"/>
              </a:ext>
            </a:extLst>
          </p:cNvPr>
          <p:cNvCxnSpPr/>
          <p:nvPr/>
        </p:nvCxnSpPr>
        <p:spPr>
          <a:xfrm>
            <a:off x="1907287" y="2620636"/>
            <a:ext cx="1485214" cy="8740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22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C251BE9-54B2-70C6-7903-7A0B96AF66AC}"/>
              </a:ext>
            </a:extLst>
          </p:cNvPr>
          <p:cNvSpPr txBox="1">
            <a:spLocks/>
          </p:cNvSpPr>
          <p:nvPr/>
        </p:nvSpPr>
        <p:spPr>
          <a:xfrm>
            <a:off x="384225" y="298458"/>
            <a:ext cx="6186758" cy="443070"/>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2800" b="1">
                <a:solidFill>
                  <a:srgbClr val="70B8E3"/>
                </a:solidFill>
                <a:latin typeface="Segoe UI" panose="020B0502040204020203" pitchFamily="34" charset="0"/>
                <a:cs typeface="Segoe UI" panose="020B0502040204020203" pitchFamily="34" charset="0"/>
              </a:rPr>
              <a:t>DRIVING SCORE </a:t>
            </a:r>
            <a:r>
              <a:rPr lang="en-US" sz="2800" b="1">
                <a:solidFill>
                  <a:srgbClr val="404040"/>
                </a:solidFill>
                <a:latin typeface="Segoe UI" panose="020B0502040204020203" pitchFamily="34" charset="0"/>
                <a:cs typeface="Segoe UI" panose="020B0502040204020203" pitchFamily="34" charset="0"/>
              </a:rPr>
              <a:t>PRINCIPLE:</a:t>
            </a:r>
            <a:endParaRPr lang="en-US" sz="2800" b="1">
              <a:latin typeface="Segoe UI" panose="020B0502040204020203" pitchFamily="34" charset="0"/>
              <a:cs typeface="Segoe UI" panose="020B0502040204020203" pitchFamily="34" charset="0"/>
            </a:endParaRPr>
          </a:p>
        </p:txBody>
      </p:sp>
      <p:sp>
        <p:nvSpPr>
          <p:cNvPr id="3" name="object 3">
            <a:extLst>
              <a:ext uri="{FF2B5EF4-FFF2-40B4-BE49-F238E27FC236}">
                <a16:creationId xmlns:a16="http://schemas.microsoft.com/office/drawing/2014/main" id="{7ED860D1-5B7F-8114-B680-4383D93594FD}"/>
              </a:ext>
            </a:extLst>
          </p:cNvPr>
          <p:cNvSpPr txBox="1"/>
          <p:nvPr/>
        </p:nvSpPr>
        <p:spPr>
          <a:xfrm>
            <a:off x="405699" y="990046"/>
            <a:ext cx="6604404" cy="321242"/>
          </a:xfrm>
          <a:prstGeom prst="rect">
            <a:avLst/>
          </a:prstGeom>
        </p:spPr>
        <p:txBody>
          <a:bodyPr vert="horz" wrap="square" lIns="0" tIns="13335" rIns="0" bIns="0" rtlCol="0">
            <a:spAutoFit/>
          </a:bodyPr>
          <a:lstStyle/>
          <a:p>
            <a:pPr marL="12700">
              <a:lnSpc>
                <a:spcPct val="100000"/>
              </a:lnSpc>
              <a:spcBef>
                <a:spcPts val="105"/>
              </a:spcBef>
            </a:pPr>
            <a:r>
              <a:rPr sz="2000" b="1">
                <a:solidFill>
                  <a:srgbClr val="404040"/>
                </a:solidFill>
                <a:latin typeface="Arial"/>
                <a:cs typeface="Arial"/>
              </a:rPr>
              <a:t>UNIQUE SET OF DATA TO PROFILE DRIVER</a:t>
            </a:r>
            <a:endParaRPr sz="2000">
              <a:latin typeface="Arial"/>
              <a:cs typeface="Arial"/>
            </a:endParaRPr>
          </a:p>
        </p:txBody>
      </p:sp>
      <p:sp>
        <p:nvSpPr>
          <p:cNvPr id="4" name="object 4">
            <a:extLst>
              <a:ext uri="{FF2B5EF4-FFF2-40B4-BE49-F238E27FC236}">
                <a16:creationId xmlns:a16="http://schemas.microsoft.com/office/drawing/2014/main" id="{D52C2A5E-18B4-9BF4-0C85-854AD5175A7E}"/>
              </a:ext>
            </a:extLst>
          </p:cNvPr>
          <p:cNvSpPr txBox="1"/>
          <p:nvPr/>
        </p:nvSpPr>
        <p:spPr>
          <a:xfrm>
            <a:off x="763924" y="1566390"/>
            <a:ext cx="2332990" cy="566822"/>
          </a:xfrm>
          <a:prstGeom prst="rect">
            <a:avLst/>
          </a:prstGeom>
        </p:spPr>
        <p:txBody>
          <a:bodyPr vert="horz" wrap="square" lIns="0" tIns="12700" rIns="0" bIns="0" rtlCol="0">
            <a:spAutoFit/>
          </a:bodyPr>
          <a:lstStyle/>
          <a:p>
            <a:pPr marL="44450" marR="5080" indent="-32384">
              <a:lnSpc>
                <a:spcPct val="100000"/>
              </a:lnSpc>
              <a:spcBef>
                <a:spcPts val="100"/>
              </a:spcBef>
            </a:pPr>
            <a:r>
              <a:rPr sz="1200">
                <a:solidFill>
                  <a:srgbClr val="404040"/>
                </a:solidFill>
                <a:latin typeface="Franklin Gothic Medium"/>
                <a:cs typeface="Franklin Gothic Medium"/>
              </a:rPr>
              <a:t>In real time during driving we record  assessed risk 20 times per second</a:t>
            </a:r>
            <a:endParaRPr sz="1200">
              <a:latin typeface="Franklin Gothic Medium"/>
              <a:cs typeface="Franklin Gothic Medium"/>
            </a:endParaRPr>
          </a:p>
        </p:txBody>
      </p:sp>
      <p:sp>
        <p:nvSpPr>
          <p:cNvPr id="5" name="object 5">
            <a:extLst>
              <a:ext uri="{FF2B5EF4-FFF2-40B4-BE49-F238E27FC236}">
                <a16:creationId xmlns:a16="http://schemas.microsoft.com/office/drawing/2014/main" id="{E70FBB33-0C18-7E72-38F7-232ABB259AFC}"/>
              </a:ext>
            </a:extLst>
          </p:cNvPr>
          <p:cNvSpPr txBox="1"/>
          <p:nvPr/>
        </p:nvSpPr>
        <p:spPr>
          <a:xfrm>
            <a:off x="779164" y="4093436"/>
            <a:ext cx="2302510" cy="574040"/>
          </a:xfrm>
          <a:prstGeom prst="rect">
            <a:avLst/>
          </a:prstGeom>
        </p:spPr>
        <p:txBody>
          <a:bodyPr vert="horz" wrap="square" lIns="0" tIns="12700" rIns="0" bIns="0" rtlCol="0">
            <a:spAutoFit/>
          </a:bodyPr>
          <a:lstStyle/>
          <a:p>
            <a:pPr marL="12065" marR="5080" indent="635" algn="ctr">
              <a:lnSpc>
                <a:spcPct val="100000"/>
              </a:lnSpc>
              <a:spcBef>
                <a:spcPts val="100"/>
              </a:spcBef>
            </a:pPr>
            <a:r>
              <a:rPr sz="1200">
                <a:solidFill>
                  <a:srgbClr val="404040"/>
                </a:solidFill>
                <a:latin typeface="Franklin Gothic Medium"/>
                <a:cs typeface="Franklin Gothic Medium"/>
              </a:rPr>
              <a:t>At the end of trip we compute  HISTOGRAM of this curve that gives  us THE DRIVER’s PROFILE</a:t>
            </a:r>
            <a:endParaRPr sz="1200">
              <a:latin typeface="Franklin Gothic Medium"/>
              <a:cs typeface="Franklin Gothic Medium"/>
            </a:endParaRPr>
          </a:p>
        </p:txBody>
      </p:sp>
      <p:pic>
        <p:nvPicPr>
          <p:cNvPr id="6" name="object 6">
            <a:extLst>
              <a:ext uri="{FF2B5EF4-FFF2-40B4-BE49-F238E27FC236}">
                <a16:creationId xmlns:a16="http://schemas.microsoft.com/office/drawing/2014/main" id="{DA6CE01D-7C4C-C36C-CF4E-287450E9B7F1}"/>
              </a:ext>
            </a:extLst>
          </p:cNvPr>
          <p:cNvPicPr/>
          <p:nvPr/>
        </p:nvPicPr>
        <p:blipFill>
          <a:blip r:embed="rId2" cstate="print"/>
          <a:stretch>
            <a:fillRect/>
          </a:stretch>
        </p:blipFill>
        <p:spPr>
          <a:xfrm>
            <a:off x="417072" y="4781571"/>
            <a:ext cx="3068168" cy="1661288"/>
          </a:xfrm>
          <a:prstGeom prst="rect">
            <a:avLst/>
          </a:prstGeom>
        </p:spPr>
      </p:pic>
      <p:pic>
        <p:nvPicPr>
          <p:cNvPr id="7" name="object 7">
            <a:extLst>
              <a:ext uri="{FF2B5EF4-FFF2-40B4-BE49-F238E27FC236}">
                <a16:creationId xmlns:a16="http://schemas.microsoft.com/office/drawing/2014/main" id="{B8F8EC60-CEE6-D8EF-8BDB-05EDD4B2C887}"/>
              </a:ext>
            </a:extLst>
          </p:cNvPr>
          <p:cNvPicPr/>
          <p:nvPr/>
        </p:nvPicPr>
        <p:blipFill>
          <a:blip r:embed="rId3" cstate="print"/>
          <a:stretch>
            <a:fillRect/>
          </a:stretch>
        </p:blipFill>
        <p:spPr>
          <a:xfrm>
            <a:off x="334984" y="2050261"/>
            <a:ext cx="3218672" cy="1726020"/>
          </a:xfrm>
          <a:prstGeom prst="rect">
            <a:avLst/>
          </a:prstGeom>
        </p:spPr>
      </p:pic>
      <p:grpSp>
        <p:nvGrpSpPr>
          <p:cNvPr id="8" name="object 8">
            <a:extLst>
              <a:ext uri="{FF2B5EF4-FFF2-40B4-BE49-F238E27FC236}">
                <a16:creationId xmlns:a16="http://schemas.microsoft.com/office/drawing/2014/main" id="{CE5D3925-E289-0DAD-D47E-4FC4CDAF9D45}"/>
              </a:ext>
            </a:extLst>
          </p:cNvPr>
          <p:cNvGrpSpPr/>
          <p:nvPr/>
        </p:nvGrpSpPr>
        <p:grpSpPr>
          <a:xfrm>
            <a:off x="1756860" y="3709896"/>
            <a:ext cx="349250" cy="387350"/>
            <a:chOff x="1467611" y="3896867"/>
            <a:chExt cx="349250" cy="387350"/>
          </a:xfrm>
        </p:grpSpPr>
        <p:sp>
          <p:nvSpPr>
            <p:cNvPr id="9" name="object 9">
              <a:extLst>
                <a:ext uri="{FF2B5EF4-FFF2-40B4-BE49-F238E27FC236}">
                  <a16:creationId xmlns:a16="http://schemas.microsoft.com/office/drawing/2014/main" id="{E86EEDE8-A51B-0D4C-D00B-44B291F36663}"/>
                </a:ext>
              </a:extLst>
            </p:cNvPr>
            <p:cNvSpPr/>
            <p:nvPr/>
          </p:nvSpPr>
          <p:spPr>
            <a:xfrm>
              <a:off x="1479041" y="3908297"/>
              <a:ext cx="326390" cy="364490"/>
            </a:xfrm>
            <a:custGeom>
              <a:avLst/>
              <a:gdLst/>
              <a:ahLst/>
              <a:cxnLst/>
              <a:rect l="l" t="t" r="r" b="b"/>
              <a:pathLst>
                <a:path w="326389" h="364489">
                  <a:moveTo>
                    <a:pt x="244602" y="0"/>
                  </a:moveTo>
                  <a:lnTo>
                    <a:pt x="81534" y="0"/>
                  </a:lnTo>
                  <a:lnTo>
                    <a:pt x="81534" y="201168"/>
                  </a:lnTo>
                  <a:lnTo>
                    <a:pt x="0" y="201168"/>
                  </a:lnTo>
                  <a:lnTo>
                    <a:pt x="163068" y="364235"/>
                  </a:lnTo>
                  <a:lnTo>
                    <a:pt x="326135" y="201168"/>
                  </a:lnTo>
                  <a:lnTo>
                    <a:pt x="244602" y="201168"/>
                  </a:lnTo>
                  <a:lnTo>
                    <a:pt x="244602" y="0"/>
                  </a:lnTo>
                  <a:close/>
                </a:path>
              </a:pathLst>
            </a:custGeom>
            <a:solidFill>
              <a:srgbClr val="70B8E3"/>
            </a:solidFill>
          </p:spPr>
          <p:txBody>
            <a:bodyPr wrap="square" lIns="0" tIns="0" rIns="0" bIns="0" rtlCol="0"/>
            <a:lstStyle/>
            <a:p>
              <a:endParaRPr/>
            </a:p>
          </p:txBody>
        </p:sp>
        <p:sp>
          <p:nvSpPr>
            <p:cNvPr id="10" name="object 10">
              <a:extLst>
                <a:ext uri="{FF2B5EF4-FFF2-40B4-BE49-F238E27FC236}">
                  <a16:creationId xmlns:a16="http://schemas.microsoft.com/office/drawing/2014/main" id="{A9C8A525-DB75-3F43-D300-B5F8E51BA1FB}"/>
                </a:ext>
              </a:extLst>
            </p:cNvPr>
            <p:cNvSpPr/>
            <p:nvPr/>
          </p:nvSpPr>
          <p:spPr>
            <a:xfrm>
              <a:off x="1479041" y="3908297"/>
              <a:ext cx="326390" cy="364490"/>
            </a:xfrm>
            <a:custGeom>
              <a:avLst/>
              <a:gdLst/>
              <a:ahLst/>
              <a:cxnLst/>
              <a:rect l="l" t="t" r="r" b="b"/>
              <a:pathLst>
                <a:path w="326389" h="364489">
                  <a:moveTo>
                    <a:pt x="0" y="201168"/>
                  </a:moveTo>
                  <a:lnTo>
                    <a:pt x="81534" y="201168"/>
                  </a:lnTo>
                  <a:lnTo>
                    <a:pt x="81534" y="0"/>
                  </a:lnTo>
                  <a:lnTo>
                    <a:pt x="244602" y="0"/>
                  </a:lnTo>
                  <a:lnTo>
                    <a:pt x="244602" y="201168"/>
                  </a:lnTo>
                  <a:lnTo>
                    <a:pt x="326135" y="201168"/>
                  </a:lnTo>
                  <a:lnTo>
                    <a:pt x="163068" y="364235"/>
                  </a:lnTo>
                  <a:lnTo>
                    <a:pt x="0" y="201168"/>
                  </a:lnTo>
                  <a:close/>
                </a:path>
              </a:pathLst>
            </a:custGeom>
            <a:ln w="22860">
              <a:solidFill>
                <a:srgbClr val="5186A7"/>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028D8FFB-63ED-AA72-9B3C-0279A849A5E9}"/>
              </a:ext>
            </a:extLst>
          </p:cNvPr>
          <p:cNvSpPr txBox="1"/>
          <p:nvPr/>
        </p:nvSpPr>
        <p:spPr>
          <a:xfrm>
            <a:off x="9307891" y="1212353"/>
            <a:ext cx="2476671" cy="1090042"/>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400" spc="-30">
                <a:solidFill>
                  <a:srgbClr val="404040"/>
                </a:solidFill>
                <a:latin typeface="Segoe UI" panose="020B0502040204020203" pitchFamily="34" charset="0"/>
                <a:cs typeface="Segoe UI" panose="020B0502040204020203" pitchFamily="34" charset="0"/>
              </a:rPr>
              <a:t>Automatically</a:t>
            </a:r>
            <a:r>
              <a:rPr sz="1400">
                <a:solidFill>
                  <a:srgbClr val="404040"/>
                </a:solidFill>
                <a:latin typeface="Segoe UI" panose="020B0502040204020203" pitchFamily="34" charset="0"/>
                <a:cs typeface="Segoe UI" panose="020B0502040204020203" pitchFamily="34" charset="0"/>
              </a:rPr>
              <a:t> </a:t>
            </a:r>
            <a:r>
              <a:rPr sz="1400" spc="-15">
                <a:solidFill>
                  <a:srgbClr val="2995D5"/>
                </a:solidFill>
                <a:latin typeface="Segoe UI" panose="020B0502040204020203" pitchFamily="34" charset="0"/>
                <a:cs typeface="Segoe UI" panose="020B0502040204020203" pitchFamily="34" charset="0"/>
              </a:rPr>
              <a:t>regognize</a:t>
            </a:r>
            <a:r>
              <a:rPr sz="1400" spc="10">
                <a:solidFill>
                  <a:srgbClr val="2995D5"/>
                </a:solidFill>
                <a:latin typeface="Segoe UI" panose="020B0502040204020203" pitchFamily="34" charset="0"/>
                <a:cs typeface="Segoe UI" panose="020B0502040204020203" pitchFamily="34" charset="0"/>
              </a:rPr>
              <a:t> </a:t>
            </a:r>
            <a:r>
              <a:rPr sz="1400" spc="-10">
                <a:solidFill>
                  <a:srgbClr val="2995D5"/>
                </a:solidFill>
                <a:latin typeface="Segoe UI" panose="020B0502040204020203" pitchFamily="34" charset="0"/>
                <a:cs typeface="Segoe UI" panose="020B0502040204020203" pitchFamily="34" charset="0"/>
              </a:rPr>
              <a:t>driver </a:t>
            </a:r>
            <a:r>
              <a:rPr sz="1400" spc="-5">
                <a:solidFill>
                  <a:srgbClr val="2995D5"/>
                </a:solidFill>
                <a:latin typeface="Segoe UI" panose="020B0502040204020203" pitchFamily="34" charset="0"/>
                <a:cs typeface="Segoe UI" panose="020B0502040204020203" pitchFamily="34" charset="0"/>
              </a:rPr>
              <a:t> </a:t>
            </a:r>
            <a:r>
              <a:rPr sz="1400" spc="-20">
                <a:solidFill>
                  <a:srgbClr val="2995D5"/>
                </a:solidFill>
                <a:latin typeface="Segoe UI" panose="020B0502040204020203" pitchFamily="34" charset="0"/>
                <a:cs typeface="Segoe UI" panose="020B0502040204020203" pitchFamily="34" charset="0"/>
              </a:rPr>
              <a:t>category</a:t>
            </a:r>
            <a:r>
              <a:rPr sz="1400" spc="-20">
                <a:latin typeface="Segoe UI" panose="020B0502040204020203" pitchFamily="34" charset="0"/>
                <a:cs typeface="Segoe UI" panose="020B0502040204020203" pitchFamily="34" charset="0"/>
              </a:rPr>
              <a:t>,</a:t>
            </a:r>
            <a:r>
              <a:rPr sz="1400" spc="-5">
                <a:latin typeface="Segoe UI" panose="020B0502040204020203" pitchFamily="34" charset="0"/>
                <a:cs typeface="Segoe UI" panose="020B0502040204020203" pitchFamily="34" charset="0"/>
              </a:rPr>
              <a:t> </a:t>
            </a:r>
            <a:r>
              <a:rPr sz="1400" spc="-30">
                <a:solidFill>
                  <a:srgbClr val="404040"/>
                </a:solidFill>
                <a:latin typeface="Segoe UI" panose="020B0502040204020203" pitchFamily="34" charset="0"/>
                <a:cs typeface="Segoe UI" panose="020B0502040204020203" pitchFamily="34" charset="0"/>
              </a:rPr>
              <a:t>follow</a:t>
            </a:r>
            <a:r>
              <a:rPr sz="1400" spc="5">
                <a:solidFill>
                  <a:srgbClr val="404040"/>
                </a:solidFill>
                <a:latin typeface="Segoe UI" panose="020B0502040204020203" pitchFamily="34" charset="0"/>
                <a:cs typeface="Segoe UI" panose="020B0502040204020203" pitchFamily="34" charset="0"/>
              </a:rPr>
              <a:t> </a:t>
            </a:r>
            <a:r>
              <a:rPr sz="1400" spc="-30">
                <a:solidFill>
                  <a:srgbClr val="404040"/>
                </a:solidFill>
                <a:latin typeface="Segoe UI" panose="020B0502040204020203" pitchFamily="34" charset="0"/>
                <a:cs typeface="Segoe UI" panose="020B0502040204020203" pitchFamily="34" charset="0"/>
              </a:rPr>
              <a:t>improvement </a:t>
            </a:r>
            <a:r>
              <a:rPr sz="1400" spc="-25">
                <a:solidFill>
                  <a:srgbClr val="404040"/>
                </a:solidFill>
                <a:latin typeface="Segoe UI" panose="020B0502040204020203" pitchFamily="34" charset="0"/>
                <a:cs typeface="Segoe UI" panose="020B0502040204020203" pitchFamily="34" charset="0"/>
              </a:rPr>
              <a:t> </a:t>
            </a:r>
            <a:r>
              <a:rPr sz="1400" spc="-30">
                <a:solidFill>
                  <a:srgbClr val="404040"/>
                </a:solidFill>
                <a:latin typeface="Segoe UI" panose="020B0502040204020203" pitchFamily="34" charset="0"/>
                <a:cs typeface="Segoe UI" panose="020B0502040204020203" pitchFamily="34" charset="0"/>
              </a:rPr>
              <a:t>among</a:t>
            </a:r>
            <a:r>
              <a:rPr sz="1400" spc="-5">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time,</a:t>
            </a:r>
            <a:r>
              <a:rPr sz="1400" spc="-5">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give</a:t>
            </a:r>
            <a:r>
              <a:rPr sz="1400" spc="-25">
                <a:solidFill>
                  <a:srgbClr val="404040"/>
                </a:solidFill>
                <a:latin typeface="Segoe UI" panose="020B0502040204020203" pitchFamily="34" charset="0"/>
                <a:cs typeface="Segoe UI" panose="020B0502040204020203" pitchFamily="34" charset="0"/>
              </a:rPr>
              <a:t> awards</a:t>
            </a:r>
            <a:r>
              <a:rPr sz="1400" spc="20">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when </a:t>
            </a:r>
            <a:r>
              <a:rPr sz="1400" spc="-285">
                <a:solidFill>
                  <a:srgbClr val="404040"/>
                </a:solidFill>
                <a:latin typeface="Segoe UI" panose="020B0502040204020203" pitchFamily="34" charset="0"/>
                <a:cs typeface="Segoe UI" panose="020B0502040204020203" pitchFamily="34" charset="0"/>
              </a:rPr>
              <a:t> </a:t>
            </a:r>
            <a:r>
              <a:rPr sz="1400" spc="-10">
                <a:solidFill>
                  <a:srgbClr val="404040"/>
                </a:solidFill>
                <a:latin typeface="Segoe UI" panose="020B0502040204020203" pitchFamily="34" charset="0"/>
                <a:cs typeface="Segoe UI" panose="020B0502040204020203" pitchFamily="34" charset="0"/>
              </a:rPr>
              <a:t>driver</a:t>
            </a:r>
            <a:r>
              <a:rPr sz="1400" spc="-5">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gets</a:t>
            </a:r>
            <a:r>
              <a:rPr sz="1400">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better,</a:t>
            </a:r>
            <a:r>
              <a:rPr sz="1400" spc="-5">
                <a:solidFill>
                  <a:srgbClr val="404040"/>
                </a:solidFill>
                <a:latin typeface="Segoe UI" panose="020B0502040204020203" pitchFamily="34" charset="0"/>
                <a:cs typeface="Segoe UI" panose="020B0502040204020203" pitchFamily="34" charset="0"/>
              </a:rPr>
              <a:t> </a:t>
            </a:r>
            <a:r>
              <a:rPr sz="1400">
                <a:solidFill>
                  <a:srgbClr val="404040"/>
                </a:solidFill>
                <a:latin typeface="Segoe UI" panose="020B0502040204020203" pitchFamily="34" charset="0"/>
                <a:cs typeface="Segoe UI" panose="020B0502040204020203" pitchFamily="34" charset="0"/>
              </a:rPr>
              <a:t>…</a:t>
            </a:r>
            <a:endParaRPr sz="1400">
              <a:latin typeface="Segoe UI" panose="020B0502040204020203" pitchFamily="34" charset="0"/>
              <a:cs typeface="Segoe UI" panose="020B0502040204020203" pitchFamily="34" charset="0"/>
            </a:endParaRPr>
          </a:p>
        </p:txBody>
      </p:sp>
      <p:sp>
        <p:nvSpPr>
          <p:cNvPr id="13" name="object 13">
            <a:extLst>
              <a:ext uri="{FF2B5EF4-FFF2-40B4-BE49-F238E27FC236}">
                <a16:creationId xmlns:a16="http://schemas.microsoft.com/office/drawing/2014/main" id="{4259AD8A-AA69-731D-DCC9-5BB951E42382}"/>
              </a:ext>
            </a:extLst>
          </p:cNvPr>
          <p:cNvSpPr txBox="1"/>
          <p:nvPr/>
        </p:nvSpPr>
        <p:spPr>
          <a:xfrm>
            <a:off x="9307892" y="2555702"/>
            <a:ext cx="2520591" cy="659155"/>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400" spc="-30">
                <a:solidFill>
                  <a:srgbClr val="404040"/>
                </a:solidFill>
                <a:latin typeface="Segoe UI" panose="020B0502040204020203" pitchFamily="34" charset="0"/>
                <a:cs typeface="Segoe UI" panose="020B0502040204020203" pitchFamily="34" charset="0"/>
              </a:rPr>
              <a:t>Automatically</a:t>
            </a:r>
            <a:r>
              <a:rPr sz="1400">
                <a:solidFill>
                  <a:srgbClr val="404040"/>
                </a:solidFill>
                <a:latin typeface="Segoe UI" panose="020B0502040204020203" pitchFamily="34" charset="0"/>
                <a:cs typeface="Segoe UI" panose="020B0502040204020203" pitchFamily="34" charset="0"/>
              </a:rPr>
              <a:t> </a:t>
            </a:r>
            <a:r>
              <a:rPr sz="1400" spc="-10">
                <a:solidFill>
                  <a:srgbClr val="2995D5"/>
                </a:solidFill>
                <a:latin typeface="Segoe UI" panose="020B0502040204020203" pitchFamily="34" charset="0"/>
                <a:cs typeface="Segoe UI" panose="020B0502040204020203" pitchFamily="34" charset="0"/>
              </a:rPr>
              <a:t>set</a:t>
            </a:r>
            <a:r>
              <a:rPr sz="1400" spc="5">
                <a:solidFill>
                  <a:srgbClr val="2995D5"/>
                </a:solidFill>
                <a:latin typeface="Segoe UI" panose="020B0502040204020203" pitchFamily="34" charset="0"/>
                <a:cs typeface="Segoe UI" panose="020B0502040204020203" pitchFamily="34" charset="0"/>
              </a:rPr>
              <a:t> </a:t>
            </a:r>
            <a:r>
              <a:rPr sz="1400" spc="-15">
                <a:solidFill>
                  <a:srgbClr val="2995D5"/>
                </a:solidFill>
                <a:latin typeface="Segoe UI" panose="020B0502040204020203" pitchFamily="34" charset="0"/>
                <a:cs typeface="Segoe UI" panose="020B0502040204020203" pitchFamily="34" charset="0"/>
              </a:rPr>
              <a:t>risk</a:t>
            </a:r>
            <a:r>
              <a:rPr sz="1400" spc="5">
                <a:solidFill>
                  <a:srgbClr val="2995D5"/>
                </a:solidFill>
                <a:latin typeface="Segoe UI" panose="020B0502040204020203" pitchFamily="34" charset="0"/>
                <a:cs typeface="Segoe UI" panose="020B0502040204020203" pitchFamily="34" charset="0"/>
              </a:rPr>
              <a:t> </a:t>
            </a:r>
            <a:r>
              <a:rPr sz="1400" spc="-15">
                <a:solidFill>
                  <a:srgbClr val="2995D5"/>
                </a:solidFill>
                <a:latin typeface="Segoe UI" panose="020B0502040204020203" pitchFamily="34" charset="0"/>
                <a:cs typeface="Segoe UI" panose="020B0502040204020203" pitchFamily="34" charset="0"/>
              </a:rPr>
              <a:t>targets</a:t>
            </a:r>
            <a:r>
              <a:rPr sz="1400" spc="25">
                <a:solidFill>
                  <a:srgbClr val="2995D5"/>
                </a:solidFill>
                <a:latin typeface="Segoe UI" panose="020B0502040204020203" pitchFamily="34" charset="0"/>
                <a:cs typeface="Segoe UI" panose="020B0502040204020203" pitchFamily="34" charset="0"/>
              </a:rPr>
              <a:t> </a:t>
            </a:r>
            <a:r>
              <a:rPr sz="1400" spc="-20">
                <a:solidFill>
                  <a:srgbClr val="2995D5"/>
                </a:solidFill>
                <a:latin typeface="Segoe UI" panose="020B0502040204020203" pitchFamily="34" charset="0"/>
                <a:cs typeface="Segoe UI" panose="020B0502040204020203" pitchFamily="34" charset="0"/>
              </a:rPr>
              <a:t>to </a:t>
            </a:r>
            <a:r>
              <a:rPr sz="1400" spc="-285">
                <a:solidFill>
                  <a:srgbClr val="2995D5"/>
                </a:solidFill>
                <a:latin typeface="Segoe UI" panose="020B0502040204020203" pitchFamily="34" charset="0"/>
                <a:cs typeface="Segoe UI" panose="020B0502040204020203" pitchFamily="34" charset="0"/>
              </a:rPr>
              <a:t> </a:t>
            </a:r>
            <a:r>
              <a:rPr sz="1400" spc="-10">
                <a:solidFill>
                  <a:srgbClr val="2995D5"/>
                </a:solidFill>
                <a:latin typeface="Segoe UI" panose="020B0502040204020203" pitchFamily="34" charset="0"/>
                <a:cs typeface="Segoe UI" panose="020B0502040204020203" pitchFamily="34" charset="0"/>
              </a:rPr>
              <a:t>adap</a:t>
            </a:r>
            <a:r>
              <a:rPr sz="1400" spc="-5">
                <a:solidFill>
                  <a:srgbClr val="2995D5"/>
                </a:solidFill>
                <a:latin typeface="Segoe UI" panose="020B0502040204020203" pitchFamily="34" charset="0"/>
                <a:cs typeface="Segoe UI" panose="020B0502040204020203" pitchFamily="34" charset="0"/>
              </a:rPr>
              <a:t> advices</a:t>
            </a:r>
            <a:r>
              <a:rPr sz="1400" spc="-15">
                <a:solidFill>
                  <a:srgbClr val="2995D5"/>
                </a:solidFill>
                <a:latin typeface="Segoe UI" panose="020B0502040204020203" pitchFamily="34" charset="0"/>
                <a:cs typeface="Segoe UI" panose="020B0502040204020203" pitchFamily="34" charset="0"/>
              </a:rPr>
              <a:t> </a:t>
            </a:r>
            <a:r>
              <a:rPr sz="1400" spc="-5">
                <a:solidFill>
                  <a:srgbClr val="2995D5"/>
                </a:solidFill>
                <a:latin typeface="Segoe UI" panose="020B0502040204020203" pitchFamily="34" charset="0"/>
                <a:cs typeface="Segoe UI" panose="020B0502040204020203" pitchFamily="34" charset="0"/>
              </a:rPr>
              <a:t>and</a:t>
            </a:r>
            <a:r>
              <a:rPr sz="1400" spc="5">
                <a:solidFill>
                  <a:srgbClr val="2995D5"/>
                </a:solidFill>
                <a:latin typeface="Segoe UI" panose="020B0502040204020203" pitchFamily="34" charset="0"/>
                <a:cs typeface="Segoe UI" panose="020B0502040204020203" pitchFamily="34" charset="0"/>
              </a:rPr>
              <a:t> </a:t>
            </a:r>
            <a:r>
              <a:rPr sz="1400" spc="-40">
                <a:solidFill>
                  <a:srgbClr val="404040"/>
                </a:solidFill>
                <a:latin typeface="Segoe UI" panose="020B0502040204020203" pitchFamily="34" charset="0"/>
                <a:cs typeface="Segoe UI" panose="020B0502040204020203" pitchFamily="34" charset="0"/>
              </a:rPr>
              <a:t>ACC</a:t>
            </a:r>
            <a:r>
              <a:rPr sz="1400" spc="-15">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to</a:t>
            </a:r>
            <a:r>
              <a:rPr sz="1400" spc="-5">
                <a:solidFill>
                  <a:srgbClr val="404040"/>
                </a:solidFill>
                <a:latin typeface="Segoe UI" panose="020B0502040204020203" pitchFamily="34" charset="0"/>
                <a:cs typeface="Segoe UI" panose="020B0502040204020203" pitchFamily="34" charset="0"/>
              </a:rPr>
              <a:t> </a:t>
            </a:r>
            <a:r>
              <a:rPr sz="1400" spc="-10">
                <a:solidFill>
                  <a:srgbClr val="404040"/>
                </a:solidFill>
                <a:latin typeface="Segoe UI" panose="020B0502040204020203" pitchFamily="34" charset="0"/>
                <a:cs typeface="Segoe UI" panose="020B0502040204020203" pitchFamily="34" charset="0"/>
              </a:rPr>
              <a:t>driver</a:t>
            </a:r>
            <a:endParaRPr sz="1400">
              <a:latin typeface="Segoe UI" panose="020B0502040204020203" pitchFamily="34" charset="0"/>
              <a:cs typeface="Segoe UI" panose="020B0502040204020203" pitchFamily="34" charset="0"/>
            </a:endParaRPr>
          </a:p>
        </p:txBody>
      </p:sp>
      <p:sp>
        <p:nvSpPr>
          <p:cNvPr id="14" name="object 14">
            <a:extLst>
              <a:ext uri="{FF2B5EF4-FFF2-40B4-BE49-F238E27FC236}">
                <a16:creationId xmlns:a16="http://schemas.microsoft.com/office/drawing/2014/main" id="{ED847A82-B18C-9F42-7D0F-E35E832F1011}"/>
              </a:ext>
            </a:extLst>
          </p:cNvPr>
          <p:cNvSpPr txBox="1"/>
          <p:nvPr/>
        </p:nvSpPr>
        <p:spPr>
          <a:xfrm>
            <a:off x="9307891" y="3354499"/>
            <a:ext cx="2830775" cy="1090042"/>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400" spc="-10">
                <a:solidFill>
                  <a:srgbClr val="404040"/>
                </a:solidFill>
                <a:latin typeface="Segoe UI" panose="020B0502040204020203" pitchFamily="34" charset="0"/>
                <a:cs typeface="Segoe UI" panose="020B0502040204020203" pitchFamily="34" charset="0"/>
              </a:rPr>
              <a:t>Extract</a:t>
            </a:r>
            <a:r>
              <a:rPr sz="1400" spc="20">
                <a:solidFill>
                  <a:srgbClr val="404040"/>
                </a:solidFill>
                <a:latin typeface="Segoe UI" panose="020B0502040204020203" pitchFamily="34" charset="0"/>
                <a:cs typeface="Segoe UI" panose="020B0502040204020203" pitchFamily="34" charset="0"/>
              </a:rPr>
              <a:t> </a:t>
            </a:r>
            <a:r>
              <a:rPr sz="1400" spc="-35">
                <a:solidFill>
                  <a:srgbClr val="404040"/>
                </a:solidFill>
                <a:latin typeface="Segoe UI" panose="020B0502040204020203" pitchFamily="34" charset="0"/>
                <a:cs typeface="Segoe UI" panose="020B0502040204020203" pitchFamily="34" charset="0"/>
              </a:rPr>
              <a:t>from</a:t>
            </a:r>
            <a:r>
              <a:rPr sz="1400">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profile:</a:t>
            </a:r>
            <a:r>
              <a:rPr sz="1400" spc="-5">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ability</a:t>
            </a:r>
            <a:r>
              <a:rPr sz="1400" spc="-5">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to </a:t>
            </a:r>
            <a:r>
              <a:rPr sz="1400" spc="-15">
                <a:solidFill>
                  <a:srgbClr val="404040"/>
                </a:solidFill>
                <a:latin typeface="Segoe UI" panose="020B0502040204020203" pitchFamily="34" charset="0"/>
                <a:cs typeface="Segoe UI" panose="020B0502040204020203" pitchFamily="34" charset="0"/>
              </a:rPr>
              <a:t> </a:t>
            </a:r>
            <a:r>
              <a:rPr sz="1400" spc="-10">
                <a:solidFill>
                  <a:srgbClr val="404040"/>
                </a:solidFill>
                <a:latin typeface="Segoe UI" panose="020B0502040204020203" pitchFamily="34" charset="0"/>
                <a:cs typeface="Segoe UI" panose="020B0502040204020203" pitchFamily="34" charset="0"/>
              </a:rPr>
              <a:t>reproduce</a:t>
            </a:r>
            <a:r>
              <a:rPr sz="1400">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risk</a:t>
            </a:r>
            <a:r>
              <a:rPr sz="1400" spc="15">
                <a:solidFill>
                  <a:srgbClr val="404040"/>
                </a:solidFill>
                <a:latin typeface="Segoe UI" panose="020B0502040204020203" pitchFamily="34" charset="0"/>
                <a:cs typeface="Segoe UI" panose="020B0502040204020203" pitchFamily="34" charset="0"/>
              </a:rPr>
              <a:t> </a:t>
            </a:r>
            <a:r>
              <a:rPr sz="1400" spc="-10">
                <a:solidFill>
                  <a:srgbClr val="404040"/>
                </a:solidFill>
                <a:latin typeface="Segoe UI" panose="020B0502040204020203" pitchFamily="34" charset="0"/>
                <a:cs typeface="Segoe UI" panose="020B0502040204020203" pitchFamily="34" charset="0"/>
              </a:rPr>
              <a:t>(</a:t>
            </a:r>
            <a:r>
              <a:rPr sz="1400" spc="-10">
                <a:solidFill>
                  <a:srgbClr val="2995D5"/>
                </a:solidFill>
                <a:latin typeface="Segoe UI" panose="020B0502040204020203" pitchFamily="34" charset="0"/>
                <a:cs typeface="Segoe UI" panose="020B0502040204020203" pitchFamily="34" charset="0"/>
              </a:rPr>
              <a:t>skills</a:t>
            </a:r>
            <a:r>
              <a:rPr sz="1400" spc="-10">
                <a:solidFill>
                  <a:srgbClr val="404040"/>
                </a:solidFill>
                <a:latin typeface="Segoe UI" panose="020B0502040204020203" pitchFamily="34" charset="0"/>
                <a:cs typeface="Segoe UI" panose="020B0502040204020203" pitchFamily="34" charset="0"/>
              </a:rPr>
              <a:t>),</a:t>
            </a:r>
            <a:r>
              <a:rPr sz="1400" spc="5">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risk</a:t>
            </a:r>
            <a:r>
              <a:rPr sz="1400" spc="15">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appetite </a:t>
            </a:r>
            <a:r>
              <a:rPr sz="1400" spc="-15">
                <a:solidFill>
                  <a:srgbClr val="404040"/>
                </a:solidFill>
                <a:latin typeface="Segoe UI" panose="020B0502040204020203" pitchFamily="34" charset="0"/>
                <a:cs typeface="Segoe UI" panose="020B0502040204020203" pitchFamily="34" charset="0"/>
              </a:rPr>
              <a:t> </a:t>
            </a:r>
            <a:r>
              <a:rPr sz="1400" spc="-10">
                <a:solidFill>
                  <a:srgbClr val="404040"/>
                </a:solidFill>
                <a:latin typeface="Segoe UI" panose="020B0502040204020203" pitchFamily="34" charset="0"/>
                <a:cs typeface="Segoe UI" panose="020B0502040204020203" pitchFamily="34" charset="0"/>
              </a:rPr>
              <a:t>(</a:t>
            </a:r>
            <a:r>
              <a:rPr sz="1400" spc="-10">
                <a:solidFill>
                  <a:srgbClr val="2995D5"/>
                </a:solidFill>
                <a:latin typeface="Segoe UI" panose="020B0502040204020203" pitchFamily="34" charset="0"/>
                <a:cs typeface="Segoe UI" panose="020B0502040204020203" pitchFamily="34" charset="0"/>
              </a:rPr>
              <a:t>self-confidence</a:t>
            </a:r>
            <a:r>
              <a:rPr sz="1400" spc="-10">
                <a:latin typeface="Segoe UI" panose="020B0502040204020203" pitchFamily="34" charset="0"/>
                <a:cs typeface="Segoe UI" panose="020B0502040204020203" pitchFamily="34" charset="0"/>
              </a:rPr>
              <a:t>),</a:t>
            </a:r>
            <a:r>
              <a:rPr sz="1400" spc="20">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ability</a:t>
            </a:r>
            <a:r>
              <a:rPr sz="1400" spc="5">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not</a:t>
            </a:r>
            <a:r>
              <a:rPr sz="1400">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to</a:t>
            </a:r>
            <a:r>
              <a:rPr sz="1400">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enter </a:t>
            </a:r>
            <a:r>
              <a:rPr sz="1400" spc="-285">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triangle</a:t>
            </a:r>
            <a:r>
              <a:rPr sz="1400">
                <a:solidFill>
                  <a:srgbClr val="404040"/>
                </a:solidFill>
                <a:latin typeface="Segoe UI" panose="020B0502040204020203" pitchFamily="34" charset="0"/>
                <a:cs typeface="Segoe UI" panose="020B0502040204020203" pitchFamily="34" charset="0"/>
              </a:rPr>
              <a:t> </a:t>
            </a:r>
            <a:r>
              <a:rPr sz="1400" spc="-20">
                <a:solidFill>
                  <a:srgbClr val="404040"/>
                </a:solidFill>
                <a:latin typeface="Segoe UI" panose="020B0502040204020203" pitchFamily="34" charset="0"/>
                <a:cs typeface="Segoe UI" panose="020B0502040204020203" pitchFamily="34" charset="0"/>
              </a:rPr>
              <a:t>of</a:t>
            </a:r>
            <a:r>
              <a:rPr sz="1400">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risk</a:t>
            </a:r>
            <a:r>
              <a:rPr sz="1400" spc="5">
                <a:solidFill>
                  <a:srgbClr val="404040"/>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a:t>
            </a:r>
            <a:r>
              <a:rPr sz="1400" spc="-15">
                <a:solidFill>
                  <a:srgbClr val="2995D5"/>
                </a:solidFill>
                <a:latin typeface="Segoe UI" panose="020B0502040204020203" pitchFamily="34" charset="0"/>
                <a:cs typeface="Segoe UI" panose="020B0502040204020203" pitchFamily="34" charset="0"/>
              </a:rPr>
              <a:t>anticipation</a:t>
            </a:r>
            <a:r>
              <a:rPr sz="1400" spc="-15">
                <a:solidFill>
                  <a:srgbClr val="404040"/>
                </a:solidFill>
                <a:latin typeface="Segoe UI" panose="020B0502040204020203" pitchFamily="34" charset="0"/>
                <a:cs typeface="Segoe UI" panose="020B0502040204020203" pitchFamily="34" charset="0"/>
              </a:rPr>
              <a:t>)</a:t>
            </a:r>
            <a:endParaRPr sz="1400">
              <a:latin typeface="Segoe UI" panose="020B0502040204020203" pitchFamily="34" charset="0"/>
              <a:cs typeface="Segoe UI" panose="020B0502040204020203" pitchFamily="34" charset="0"/>
            </a:endParaRPr>
          </a:p>
        </p:txBody>
      </p:sp>
      <p:sp>
        <p:nvSpPr>
          <p:cNvPr id="16" name="object 16">
            <a:extLst>
              <a:ext uri="{FF2B5EF4-FFF2-40B4-BE49-F238E27FC236}">
                <a16:creationId xmlns:a16="http://schemas.microsoft.com/office/drawing/2014/main" id="{A4E08865-708C-7582-1B0B-E98A1B7F9025}"/>
              </a:ext>
            </a:extLst>
          </p:cNvPr>
          <p:cNvSpPr txBox="1"/>
          <p:nvPr/>
        </p:nvSpPr>
        <p:spPr>
          <a:xfrm>
            <a:off x="9307891" y="4593328"/>
            <a:ext cx="2426575" cy="65915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400" spc="-5">
                <a:solidFill>
                  <a:srgbClr val="404040"/>
                </a:solidFill>
                <a:latin typeface="Segoe UI" panose="020B0502040204020203" pitchFamily="34" charset="0"/>
                <a:cs typeface="Segoe UI" panose="020B0502040204020203" pitchFamily="34" charset="0"/>
              </a:rPr>
              <a:t>Driver’s</a:t>
            </a:r>
            <a:r>
              <a:rPr sz="1400" spc="-20">
                <a:solidFill>
                  <a:srgbClr val="404040"/>
                </a:solidFill>
                <a:latin typeface="Segoe UI" panose="020B0502040204020203" pitchFamily="34" charset="0"/>
                <a:cs typeface="Segoe UI" panose="020B0502040204020203" pitchFamily="34" charset="0"/>
              </a:rPr>
              <a:t> </a:t>
            </a:r>
            <a:r>
              <a:rPr sz="1400" spc="-20">
                <a:solidFill>
                  <a:srgbClr val="2995D5"/>
                </a:solidFill>
                <a:latin typeface="Segoe UI" panose="020B0502040204020203" pitchFamily="34" charset="0"/>
                <a:cs typeface="Segoe UI" panose="020B0502040204020203" pitchFamily="34" charset="0"/>
              </a:rPr>
              <a:t>mood</a:t>
            </a:r>
            <a:r>
              <a:rPr sz="1400" spc="-30">
                <a:solidFill>
                  <a:srgbClr val="2995D5"/>
                </a:solidFill>
                <a:latin typeface="Segoe UI" panose="020B0502040204020203" pitchFamily="34" charset="0"/>
                <a:cs typeface="Segoe UI" panose="020B0502040204020203" pitchFamily="34" charset="0"/>
              </a:rPr>
              <a:t> </a:t>
            </a:r>
            <a:r>
              <a:rPr sz="1400" spc="-15">
                <a:solidFill>
                  <a:srgbClr val="404040"/>
                </a:solidFill>
                <a:latin typeface="Segoe UI" panose="020B0502040204020203" pitchFamily="34" charset="0"/>
                <a:cs typeface="Segoe UI" panose="020B0502040204020203" pitchFamily="34" charset="0"/>
              </a:rPr>
              <a:t>(angry,</a:t>
            </a:r>
            <a:r>
              <a:rPr sz="1400" spc="-10">
                <a:solidFill>
                  <a:srgbClr val="404040"/>
                </a:solidFill>
                <a:latin typeface="Segoe UI" panose="020B0502040204020203" pitchFamily="34" charset="0"/>
                <a:cs typeface="Segoe UI" panose="020B0502040204020203" pitchFamily="34" charset="0"/>
              </a:rPr>
              <a:t> </a:t>
            </a:r>
            <a:r>
              <a:rPr sz="1400" spc="-5">
                <a:solidFill>
                  <a:srgbClr val="404040"/>
                </a:solidFill>
                <a:latin typeface="Segoe UI" panose="020B0502040204020203" pitchFamily="34" charset="0"/>
                <a:cs typeface="Segoe UI" panose="020B0502040204020203" pitchFamily="34" charset="0"/>
              </a:rPr>
              <a:t>tired, </a:t>
            </a:r>
            <a:r>
              <a:rPr sz="1400">
                <a:solidFill>
                  <a:srgbClr val="404040"/>
                </a:solidFill>
                <a:latin typeface="Segoe UI" panose="020B0502040204020203" pitchFamily="34" charset="0"/>
                <a:cs typeface="Segoe UI" panose="020B0502040204020203" pitchFamily="34" charset="0"/>
              </a:rPr>
              <a:t>…)</a:t>
            </a:r>
            <a:endParaRPr sz="1400">
              <a:latin typeface="Segoe UI" panose="020B0502040204020203" pitchFamily="34" charset="0"/>
              <a:cs typeface="Segoe UI" panose="020B0502040204020203" pitchFamily="34" charset="0"/>
            </a:endParaRPr>
          </a:p>
          <a:p>
            <a:pPr marL="299085" indent="-287020">
              <a:lnSpc>
                <a:spcPct val="100000"/>
              </a:lnSpc>
              <a:spcBef>
                <a:spcPts val="5"/>
              </a:spcBef>
              <a:buFont typeface="Arial MT"/>
              <a:buChar char="•"/>
              <a:tabLst>
                <a:tab pos="299085" algn="l"/>
                <a:tab pos="299720" algn="l"/>
              </a:tabLst>
            </a:pPr>
            <a:r>
              <a:rPr sz="1400" spc="-15">
                <a:solidFill>
                  <a:srgbClr val="404040"/>
                </a:solidFill>
                <a:latin typeface="Segoe UI" panose="020B0502040204020203" pitchFamily="34" charset="0"/>
                <a:cs typeface="Segoe UI" panose="020B0502040204020203" pitchFamily="34" charset="0"/>
              </a:rPr>
              <a:t>Driving</a:t>
            </a:r>
            <a:r>
              <a:rPr sz="1400" spc="-35">
                <a:solidFill>
                  <a:srgbClr val="404040"/>
                </a:solidFill>
                <a:latin typeface="Segoe UI" panose="020B0502040204020203" pitchFamily="34" charset="0"/>
                <a:cs typeface="Segoe UI" panose="020B0502040204020203" pitchFamily="34" charset="0"/>
              </a:rPr>
              <a:t> </a:t>
            </a:r>
            <a:r>
              <a:rPr sz="1400" spc="-10">
                <a:solidFill>
                  <a:srgbClr val="2995D5"/>
                </a:solidFill>
                <a:latin typeface="Segoe UI" panose="020B0502040204020203" pitchFamily="34" charset="0"/>
                <a:cs typeface="Segoe UI" panose="020B0502040204020203" pitchFamily="34" charset="0"/>
              </a:rPr>
              <a:t>style</a:t>
            </a:r>
            <a:endParaRPr sz="1400">
              <a:latin typeface="Segoe UI" panose="020B0502040204020203" pitchFamily="34" charset="0"/>
              <a:cs typeface="Segoe UI" panose="020B0502040204020203" pitchFamily="34" charset="0"/>
            </a:endParaRPr>
          </a:p>
        </p:txBody>
      </p:sp>
      <p:pic>
        <p:nvPicPr>
          <p:cNvPr id="17" name="object 17">
            <a:extLst>
              <a:ext uri="{FF2B5EF4-FFF2-40B4-BE49-F238E27FC236}">
                <a16:creationId xmlns:a16="http://schemas.microsoft.com/office/drawing/2014/main" id="{CE0023AB-3DE1-BAC5-6C62-A2734ECB010A}"/>
              </a:ext>
            </a:extLst>
          </p:cNvPr>
          <p:cNvPicPr/>
          <p:nvPr/>
        </p:nvPicPr>
        <p:blipFill>
          <a:blip r:embed="rId4" cstate="print"/>
          <a:stretch>
            <a:fillRect/>
          </a:stretch>
        </p:blipFill>
        <p:spPr>
          <a:xfrm>
            <a:off x="3810279" y="5307639"/>
            <a:ext cx="1260348" cy="1260348"/>
          </a:xfrm>
          <a:prstGeom prst="rect">
            <a:avLst/>
          </a:prstGeom>
        </p:spPr>
      </p:pic>
      <p:sp>
        <p:nvSpPr>
          <p:cNvPr id="18" name="object 18">
            <a:extLst>
              <a:ext uri="{FF2B5EF4-FFF2-40B4-BE49-F238E27FC236}">
                <a16:creationId xmlns:a16="http://schemas.microsoft.com/office/drawing/2014/main" id="{C511A881-63A8-A388-4613-372CFC1B18F6}"/>
              </a:ext>
            </a:extLst>
          </p:cNvPr>
          <p:cNvSpPr txBox="1"/>
          <p:nvPr/>
        </p:nvSpPr>
        <p:spPr>
          <a:xfrm>
            <a:off x="3606760" y="1480501"/>
            <a:ext cx="2354580" cy="645690"/>
          </a:xfrm>
          <a:prstGeom prst="rect">
            <a:avLst/>
          </a:prstGeom>
        </p:spPr>
        <p:txBody>
          <a:bodyPr vert="horz" wrap="square" lIns="0" tIns="34925" rIns="0" bIns="0" rtlCol="0">
            <a:spAutoFit/>
          </a:bodyPr>
          <a:lstStyle/>
          <a:p>
            <a:pPr marL="40640">
              <a:lnSpc>
                <a:spcPct val="100000"/>
              </a:lnSpc>
              <a:spcBef>
                <a:spcPts val="275"/>
              </a:spcBef>
            </a:pPr>
            <a:r>
              <a:rPr sz="1400" b="1">
                <a:solidFill>
                  <a:srgbClr val="404040"/>
                </a:solidFill>
                <a:latin typeface="Arial"/>
                <a:cs typeface="Arial"/>
              </a:rPr>
              <a:t>TYPICAL PROFILES</a:t>
            </a:r>
            <a:endParaRPr sz="1400">
              <a:latin typeface="Arial"/>
              <a:cs typeface="Arial"/>
            </a:endParaRPr>
          </a:p>
          <a:p>
            <a:pPr marL="12700">
              <a:lnSpc>
                <a:spcPct val="100000"/>
              </a:lnSpc>
              <a:spcBef>
                <a:spcPts val="150"/>
              </a:spcBef>
            </a:pPr>
            <a:r>
              <a:rPr sz="1200" b="1">
                <a:solidFill>
                  <a:srgbClr val="70B8E3"/>
                </a:solidFill>
                <a:latin typeface="Arial"/>
                <a:cs typeface="Arial"/>
              </a:rPr>
              <a:t>YOUNG / INEXPERIENCED  DRIVER</a:t>
            </a:r>
            <a:endParaRPr sz="1200">
              <a:latin typeface="Arial"/>
              <a:cs typeface="Arial"/>
            </a:endParaRPr>
          </a:p>
        </p:txBody>
      </p:sp>
      <p:sp>
        <p:nvSpPr>
          <p:cNvPr id="19" name="object 19">
            <a:extLst>
              <a:ext uri="{FF2B5EF4-FFF2-40B4-BE49-F238E27FC236}">
                <a16:creationId xmlns:a16="http://schemas.microsoft.com/office/drawing/2014/main" id="{9676DA4E-C21B-03B4-4FF1-B898AAAA3112}"/>
              </a:ext>
            </a:extLst>
          </p:cNvPr>
          <p:cNvSpPr txBox="1"/>
          <p:nvPr/>
        </p:nvSpPr>
        <p:spPr>
          <a:xfrm>
            <a:off x="3590359" y="3448784"/>
            <a:ext cx="1548765" cy="208279"/>
          </a:xfrm>
          <a:prstGeom prst="rect">
            <a:avLst/>
          </a:prstGeom>
        </p:spPr>
        <p:txBody>
          <a:bodyPr vert="horz" wrap="square" lIns="0" tIns="12700" rIns="0" bIns="0" rtlCol="0">
            <a:spAutoFit/>
          </a:bodyPr>
          <a:lstStyle/>
          <a:p>
            <a:pPr marL="12700">
              <a:lnSpc>
                <a:spcPct val="100000"/>
              </a:lnSpc>
              <a:spcBef>
                <a:spcPts val="100"/>
              </a:spcBef>
            </a:pPr>
            <a:r>
              <a:rPr sz="1200" b="1" spc="-95">
                <a:solidFill>
                  <a:srgbClr val="70B8E3"/>
                </a:solidFill>
                <a:latin typeface="Arial"/>
                <a:cs typeface="Arial"/>
              </a:rPr>
              <a:t>EX</a:t>
            </a:r>
            <a:r>
              <a:rPr sz="1200" b="1" spc="-100">
                <a:solidFill>
                  <a:srgbClr val="70B8E3"/>
                </a:solidFill>
                <a:latin typeface="Arial"/>
                <a:cs typeface="Arial"/>
              </a:rPr>
              <a:t>PER</a:t>
            </a:r>
            <a:r>
              <a:rPr sz="1200" b="1" spc="-65">
                <a:solidFill>
                  <a:srgbClr val="70B8E3"/>
                </a:solidFill>
                <a:latin typeface="Arial"/>
                <a:cs typeface="Arial"/>
              </a:rPr>
              <a:t>IEN</a:t>
            </a:r>
            <a:r>
              <a:rPr sz="1200" b="1" spc="-114">
                <a:solidFill>
                  <a:srgbClr val="70B8E3"/>
                </a:solidFill>
                <a:latin typeface="Arial"/>
                <a:cs typeface="Arial"/>
              </a:rPr>
              <a:t>C</a:t>
            </a:r>
            <a:r>
              <a:rPr sz="1200" b="1" spc="-105">
                <a:solidFill>
                  <a:srgbClr val="70B8E3"/>
                </a:solidFill>
                <a:latin typeface="Arial"/>
                <a:cs typeface="Arial"/>
              </a:rPr>
              <a:t>ED</a:t>
            </a:r>
            <a:r>
              <a:rPr sz="1200" b="1" spc="-35">
                <a:solidFill>
                  <a:srgbClr val="70B8E3"/>
                </a:solidFill>
                <a:latin typeface="Arial"/>
                <a:cs typeface="Arial"/>
              </a:rPr>
              <a:t> </a:t>
            </a:r>
            <a:r>
              <a:rPr sz="1200" b="1" spc="-90">
                <a:solidFill>
                  <a:srgbClr val="70B8E3"/>
                </a:solidFill>
                <a:latin typeface="Arial"/>
                <a:cs typeface="Arial"/>
              </a:rPr>
              <a:t>D</a:t>
            </a:r>
            <a:r>
              <a:rPr sz="1200" b="1" spc="-80">
                <a:solidFill>
                  <a:srgbClr val="70B8E3"/>
                </a:solidFill>
                <a:latin typeface="Arial"/>
                <a:cs typeface="Arial"/>
              </a:rPr>
              <a:t>R</a:t>
            </a:r>
            <a:r>
              <a:rPr sz="1200" b="1" spc="-60">
                <a:solidFill>
                  <a:srgbClr val="70B8E3"/>
                </a:solidFill>
                <a:latin typeface="Arial"/>
                <a:cs typeface="Arial"/>
              </a:rPr>
              <a:t>IV</a:t>
            </a:r>
            <a:r>
              <a:rPr sz="1200" b="1" spc="-100">
                <a:solidFill>
                  <a:srgbClr val="70B8E3"/>
                </a:solidFill>
                <a:latin typeface="Arial"/>
                <a:cs typeface="Arial"/>
              </a:rPr>
              <a:t>ER</a:t>
            </a:r>
            <a:endParaRPr sz="1200">
              <a:latin typeface="Arial"/>
              <a:cs typeface="Arial"/>
            </a:endParaRPr>
          </a:p>
        </p:txBody>
      </p:sp>
      <p:sp>
        <p:nvSpPr>
          <p:cNvPr id="20" name="object 20">
            <a:extLst>
              <a:ext uri="{FF2B5EF4-FFF2-40B4-BE49-F238E27FC236}">
                <a16:creationId xmlns:a16="http://schemas.microsoft.com/office/drawing/2014/main" id="{AB338BAA-8586-C7EF-E374-CF25559E87A1}"/>
              </a:ext>
            </a:extLst>
          </p:cNvPr>
          <p:cNvSpPr txBox="1"/>
          <p:nvPr/>
        </p:nvSpPr>
        <p:spPr>
          <a:xfrm>
            <a:off x="3590359" y="5041364"/>
            <a:ext cx="408305" cy="208279"/>
          </a:xfrm>
          <a:prstGeom prst="rect">
            <a:avLst/>
          </a:prstGeom>
        </p:spPr>
        <p:txBody>
          <a:bodyPr vert="horz" wrap="square" lIns="0" tIns="12700" rIns="0" bIns="0" rtlCol="0">
            <a:spAutoFit/>
          </a:bodyPr>
          <a:lstStyle/>
          <a:p>
            <a:pPr marL="12700">
              <a:lnSpc>
                <a:spcPct val="100000"/>
              </a:lnSpc>
              <a:spcBef>
                <a:spcPts val="100"/>
              </a:spcBef>
            </a:pPr>
            <a:r>
              <a:rPr sz="1200" b="1" spc="-85">
                <a:solidFill>
                  <a:srgbClr val="70B8E3"/>
                </a:solidFill>
                <a:latin typeface="Arial"/>
                <a:cs typeface="Arial"/>
              </a:rPr>
              <a:t>P</a:t>
            </a:r>
            <a:r>
              <a:rPr sz="1200" b="1" spc="-40">
                <a:solidFill>
                  <a:srgbClr val="70B8E3"/>
                </a:solidFill>
                <a:latin typeface="Arial"/>
                <a:cs typeface="Arial"/>
              </a:rPr>
              <a:t>I</a:t>
            </a:r>
            <a:r>
              <a:rPr sz="1200" b="1" spc="-100">
                <a:solidFill>
                  <a:srgbClr val="70B8E3"/>
                </a:solidFill>
                <a:latin typeface="Arial"/>
                <a:cs typeface="Arial"/>
              </a:rPr>
              <a:t>L</a:t>
            </a:r>
            <a:r>
              <a:rPr sz="1200" b="1" spc="-165">
                <a:solidFill>
                  <a:srgbClr val="70B8E3"/>
                </a:solidFill>
                <a:latin typeface="Arial"/>
                <a:cs typeface="Arial"/>
              </a:rPr>
              <a:t>OT</a:t>
            </a:r>
            <a:endParaRPr sz="1200">
              <a:latin typeface="Arial"/>
              <a:cs typeface="Arial"/>
            </a:endParaRPr>
          </a:p>
        </p:txBody>
      </p:sp>
      <p:grpSp>
        <p:nvGrpSpPr>
          <p:cNvPr id="21" name="object 21">
            <a:extLst>
              <a:ext uri="{FF2B5EF4-FFF2-40B4-BE49-F238E27FC236}">
                <a16:creationId xmlns:a16="http://schemas.microsoft.com/office/drawing/2014/main" id="{4C977083-D319-C962-2020-DC2A26583B74}"/>
              </a:ext>
            </a:extLst>
          </p:cNvPr>
          <p:cNvGrpSpPr/>
          <p:nvPr/>
        </p:nvGrpSpPr>
        <p:grpSpPr>
          <a:xfrm>
            <a:off x="5513214" y="1915987"/>
            <a:ext cx="3461003" cy="4591557"/>
            <a:chOff x="5201411" y="2189988"/>
            <a:chExt cx="3461003" cy="4591557"/>
          </a:xfrm>
        </p:grpSpPr>
        <p:pic>
          <p:nvPicPr>
            <p:cNvPr id="22" name="object 22">
              <a:extLst>
                <a:ext uri="{FF2B5EF4-FFF2-40B4-BE49-F238E27FC236}">
                  <a16:creationId xmlns:a16="http://schemas.microsoft.com/office/drawing/2014/main" id="{879D192D-F8E5-2083-195E-07FCF8C69F7E}"/>
                </a:ext>
              </a:extLst>
            </p:cNvPr>
            <p:cNvPicPr/>
            <p:nvPr/>
          </p:nvPicPr>
          <p:blipFill>
            <a:blip r:embed="rId5" cstate="print"/>
            <a:stretch>
              <a:fillRect/>
            </a:stretch>
          </p:blipFill>
          <p:spPr>
            <a:xfrm>
              <a:off x="5201411" y="2189988"/>
              <a:ext cx="3319272" cy="4590286"/>
            </a:xfrm>
            <a:prstGeom prst="rect">
              <a:avLst/>
            </a:prstGeom>
          </p:spPr>
        </p:pic>
        <p:sp>
          <p:nvSpPr>
            <p:cNvPr id="23" name="object 23">
              <a:extLst>
                <a:ext uri="{FF2B5EF4-FFF2-40B4-BE49-F238E27FC236}">
                  <a16:creationId xmlns:a16="http://schemas.microsoft.com/office/drawing/2014/main" id="{AD41C6B3-192E-0C35-7189-BE9DC19E7760}"/>
                </a:ext>
              </a:extLst>
            </p:cNvPr>
            <p:cNvSpPr/>
            <p:nvPr/>
          </p:nvSpPr>
          <p:spPr>
            <a:xfrm>
              <a:off x="8064245" y="3108198"/>
              <a:ext cx="384175" cy="571500"/>
            </a:xfrm>
            <a:custGeom>
              <a:avLst/>
              <a:gdLst/>
              <a:ahLst/>
              <a:cxnLst/>
              <a:rect l="l" t="t" r="r" b="b"/>
              <a:pathLst>
                <a:path w="384175" h="571500">
                  <a:moveTo>
                    <a:pt x="0" y="285750"/>
                  </a:moveTo>
                  <a:lnTo>
                    <a:pt x="3901" y="228148"/>
                  </a:lnTo>
                  <a:lnTo>
                    <a:pt x="15091" y="174503"/>
                  </a:lnTo>
                  <a:lnTo>
                    <a:pt x="32796" y="125964"/>
                  </a:lnTo>
                  <a:lnTo>
                    <a:pt x="56245" y="83677"/>
                  </a:lnTo>
                  <a:lnTo>
                    <a:pt x="84664" y="48789"/>
                  </a:lnTo>
                  <a:lnTo>
                    <a:pt x="117282" y="22449"/>
                  </a:lnTo>
                  <a:lnTo>
                    <a:pt x="153326" y="5803"/>
                  </a:lnTo>
                  <a:lnTo>
                    <a:pt x="192024" y="0"/>
                  </a:lnTo>
                  <a:lnTo>
                    <a:pt x="230721" y="5803"/>
                  </a:lnTo>
                  <a:lnTo>
                    <a:pt x="266765" y="22449"/>
                  </a:lnTo>
                  <a:lnTo>
                    <a:pt x="299383" y="48789"/>
                  </a:lnTo>
                  <a:lnTo>
                    <a:pt x="327802" y="83677"/>
                  </a:lnTo>
                  <a:lnTo>
                    <a:pt x="351251" y="125964"/>
                  </a:lnTo>
                  <a:lnTo>
                    <a:pt x="368956" y="174503"/>
                  </a:lnTo>
                  <a:lnTo>
                    <a:pt x="380146" y="228148"/>
                  </a:lnTo>
                  <a:lnTo>
                    <a:pt x="384048" y="285750"/>
                  </a:lnTo>
                  <a:lnTo>
                    <a:pt x="380146" y="343351"/>
                  </a:lnTo>
                  <a:lnTo>
                    <a:pt x="368956" y="396996"/>
                  </a:lnTo>
                  <a:lnTo>
                    <a:pt x="351251" y="445535"/>
                  </a:lnTo>
                  <a:lnTo>
                    <a:pt x="327802" y="487822"/>
                  </a:lnTo>
                  <a:lnTo>
                    <a:pt x="299383" y="522710"/>
                  </a:lnTo>
                  <a:lnTo>
                    <a:pt x="266765" y="549050"/>
                  </a:lnTo>
                  <a:lnTo>
                    <a:pt x="230721" y="565696"/>
                  </a:lnTo>
                  <a:lnTo>
                    <a:pt x="192024" y="571500"/>
                  </a:lnTo>
                  <a:lnTo>
                    <a:pt x="153326" y="565696"/>
                  </a:lnTo>
                  <a:lnTo>
                    <a:pt x="117282" y="549050"/>
                  </a:lnTo>
                  <a:lnTo>
                    <a:pt x="84664" y="522710"/>
                  </a:lnTo>
                  <a:lnTo>
                    <a:pt x="56245" y="487822"/>
                  </a:lnTo>
                  <a:lnTo>
                    <a:pt x="32796" y="445535"/>
                  </a:lnTo>
                  <a:lnTo>
                    <a:pt x="15091" y="396996"/>
                  </a:lnTo>
                  <a:lnTo>
                    <a:pt x="3901" y="343351"/>
                  </a:lnTo>
                  <a:lnTo>
                    <a:pt x="0" y="285750"/>
                  </a:lnTo>
                  <a:close/>
                </a:path>
              </a:pathLst>
            </a:custGeom>
            <a:ln w="28956">
              <a:solidFill>
                <a:srgbClr val="FF0000"/>
              </a:solidFill>
            </a:ln>
          </p:spPr>
          <p:txBody>
            <a:bodyPr wrap="square" lIns="0" tIns="0" rIns="0" bIns="0" rtlCol="0"/>
            <a:lstStyle/>
            <a:p>
              <a:endParaRPr/>
            </a:p>
          </p:txBody>
        </p:sp>
        <p:pic>
          <p:nvPicPr>
            <p:cNvPr id="24" name="object 24">
              <a:extLst>
                <a:ext uri="{FF2B5EF4-FFF2-40B4-BE49-F238E27FC236}">
                  <a16:creationId xmlns:a16="http://schemas.microsoft.com/office/drawing/2014/main" id="{61D1702C-1408-67D9-CB61-71DFB88B5B29}"/>
                </a:ext>
              </a:extLst>
            </p:cNvPr>
            <p:cNvPicPr/>
            <p:nvPr/>
          </p:nvPicPr>
          <p:blipFill>
            <a:blip r:embed="rId6" cstate="print"/>
            <a:stretch>
              <a:fillRect/>
            </a:stretch>
          </p:blipFill>
          <p:spPr>
            <a:xfrm>
              <a:off x="7036307" y="3953255"/>
              <a:ext cx="108203" cy="108204"/>
            </a:xfrm>
            <a:prstGeom prst="rect">
              <a:avLst/>
            </a:prstGeom>
          </p:spPr>
        </p:pic>
        <p:sp>
          <p:nvSpPr>
            <p:cNvPr id="25" name="object 25">
              <a:extLst>
                <a:ext uri="{FF2B5EF4-FFF2-40B4-BE49-F238E27FC236}">
                  <a16:creationId xmlns:a16="http://schemas.microsoft.com/office/drawing/2014/main" id="{E355FA72-DE00-4F2C-174E-415B020678BF}"/>
                </a:ext>
              </a:extLst>
            </p:cNvPr>
            <p:cNvSpPr/>
            <p:nvPr/>
          </p:nvSpPr>
          <p:spPr>
            <a:xfrm>
              <a:off x="6078473" y="3441954"/>
              <a:ext cx="300355" cy="165100"/>
            </a:xfrm>
            <a:custGeom>
              <a:avLst/>
              <a:gdLst/>
              <a:ahLst/>
              <a:cxnLst/>
              <a:rect l="l" t="t" r="r" b="b"/>
              <a:pathLst>
                <a:path w="300354" h="165100">
                  <a:moveTo>
                    <a:pt x="0" y="164591"/>
                  </a:moveTo>
                  <a:lnTo>
                    <a:pt x="300227" y="164591"/>
                  </a:lnTo>
                  <a:lnTo>
                    <a:pt x="300227" y="0"/>
                  </a:lnTo>
                  <a:lnTo>
                    <a:pt x="0" y="0"/>
                  </a:lnTo>
                  <a:lnTo>
                    <a:pt x="0" y="164591"/>
                  </a:lnTo>
                  <a:close/>
                </a:path>
              </a:pathLst>
            </a:custGeom>
            <a:ln w="19812">
              <a:solidFill>
                <a:srgbClr val="00AF50"/>
              </a:solidFill>
            </a:ln>
          </p:spPr>
          <p:txBody>
            <a:bodyPr wrap="square" lIns="0" tIns="0" rIns="0" bIns="0" rtlCol="0"/>
            <a:lstStyle/>
            <a:p>
              <a:endParaRPr/>
            </a:p>
          </p:txBody>
        </p:sp>
        <p:pic>
          <p:nvPicPr>
            <p:cNvPr id="26" name="object 26">
              <a:extLst>
                <a:ext uri="{FF2B5EF4-FFF2-40B4-BE49-F238E27FC236}">
                  <a16:creationId xmlns:a16="http://schemas.microsoft.com/office/drawing/2014/main" id="{19E87FC6-D7A1-A121-8D72-8FBA7487650A}"/>
                </a:ext>
              </a:extLst>
            </p:cNvPr>
            <p:cNvPicPr/>
            <p:nvPr/>
          </p:nvPicPr>
          <p:blipFill>
            <a:blip r:embed="rId7" cstate="print"/>
            <a:stretch>
              <a:fillRect/>
            </a:stretch>
          </p:blipFill>
          <p:spPr>
            <a:xfrm>
              <a:off x="7950707" y="3992120"/>
              <a:ext cx="711707" cy="572260"/>
            </a:xfrm>
            <a:prstGeom prst="rect">
              <a:avLst/>
            </a:prstGeom>
          </p:spPr>
        </p:pic>
        <p:pic>
          <p:nvPicPr>
            <p:cNvPr id="27" name="object 27">
              <a:extLst>
                <a:ext uri="{FF2B5EF4-FFF2-40B4-BE49-F238E27FC236}">
                  <a16:creationId xmlns:a16="http://schemas.microsoft.com/office/drawing/2014/main" id="{E3EF6CBE-F408-E90D-85D5-0F3824EACB16}"/>
                </a:ext>
              </a:extLst>
            </p:cNvPr>
            <p:cNvPicPr/>
            <p:nvPr/>
          </p:nvPicPr>
          <p:blipFill>
            <a:blip r:embed="rId7" cstate="print"/>
            <a:stretch>
              <a:fillRect/>
            </a:stretch>
          </p:blipFill>
          <p:spPr>
            <a:xfrm>
              <a:off x="7924800" y="2495551"/>
              <a:ext cx="711707" cy="572261"/>
            </a:xfrm>
            <a:prstGeom prst="rect">
              <a:avLst/>
            </a:prstGeom>
          </p:spPr>
        </p:pic>
        <p:pic>
          <p:nvPicPr>
            <p:cNvPr id="28" name="object 28">
              <a:extLst>
                <a:ext uri="{FF2B5EF4-FFF2-40B4-BE49-F238E27FC236}">
                  <a16:creationId xmlns:a16="http://schemas.microsoft.com/office/drawing/2014/main" id="{866318E1-7C34-2729-69B8-E04F4BEA0801}"/>
                </a:ext>
              </a:extLst>
            </p:cNvPr>
            <p:cNvPicPr/>
            <p:nvPr/>
          </p:nvPicPr>
          <p:blipFill>
            <a:blip r:embed="rId7" cstate="print"/>
            <a:stretch>
              <a:fillRect/>
            </a:stretch>
          </p:blipFill>
          <p:spPr>
            <a:xfrm>
              <a:off x="7950707" y="5595367"/>
              <a:ext cx="711707" cy="572260"/>
            </a:xfrm>
            <a:prstGeom prst="rect">
              <a:avLst/>
            </a:prstGeom>
          </p:spPr>
        </p:pic>
        <p:pic>
          <p:nvPicPr>
            <p:cNvPr id="29" name="object 29">
              <a:extLst>
                <a:ext uri="{FF2B5EF4-FFF2-40B4-BE49-F238E27FC236}">
                  <a16:creationId xmlns:a16="http://schemas.microsoft.com/office/drawing/2014/main" id="{9DF9259C-204C-4A72-ABCA-584F8CDF5CFF}"/>
                </a:ext>
              </a:extLst>
            </p:cNvPr>
            <p:cNvPicPr/>
            <p:nvPr/>
          </p:nvPicPr>
          <p:blipFill>
            <a:blip r:embed="rId6" cstate="print"/>
            <a:stretch>
              <a:fillRect/>
            </a:stretch>
          </p:blipFill>
          <p:spPr>
            <a:xfrm>
              <a:off x="6173723" y="2810256"/>
              <a:ext cx="108203" cy="108204"/>
            </a:xfrm>
            <a:prstGeom prst="rect">
              <a:avLst/>
            </a:prstGeom>
          </p:spPr>
        </p:pic>
        <p:sp>
          <p:nvSpPr>
            <p:cNvPr id="30" name="object 30">
              <a:extLst>
                <a:ext uri="{FF2B5EF4-FFF2-40B4-BE49-F238E27FC236}">
                  <a16:creationId xmlns:a16="http://schemas.microsoft.com/office/drawing/2014/main" id="{063EAB2C-C886-359A-5E5C-FC21CB704EA2}"/>
                </a:ext>
              </a:extLst>
            </p:cNvPr>
            <p:cNvSpPr/>
            <p:nvPr/>
          </p:nvSpPr>
          <p:spPr>
            <a:xfrm>
              <a:off x="6950201" y="4901945"/>
              <a:ext cx="864235" cy="1879600"/>
            </a:xfrm>
            <a:custGeom>
              <a:avLst/>
              <a:gdLst/>
              <a:ahLst/>
              <a:cxnLst/>
              <a:rect l="l" t="t" r="r" b="b"/>
              <a:pathLst>
                <a:path w="864234" h="1879600">
                  <a:moveTo>
                    <a:pt x="0" y="225551"/>
                  </a:moveTo>
                  <a:lnTo>
                    <a:pt x="300227" y="225551"/>
                  </a:lnTo>
                  <a:lnTo>
                    <a:pt x="300227" y="0"/>
                  </a:lnTo>
                  <a:lnTo>
                    <a:pt x="0" y="0"/>
                  </a:lnTo>
                  <a:lnTo>
                    <a:pt x="0" y="225551"/>
                  </a:lnTo>
                  <a:close/>
                </a:path>
                <a:path w="864234" h="1879600">
                  <a:moveTo>
                    <a:pt x="563879" y="1879090"/>
                  </a:moveTo>
                  <a:lnTo>
                    <a:pt x="864107" y="1879090"/>
                  </a:lnTo>
                  <a:lnTo>
                    <a:pt x="864107" y="1642870"/>
                  </a:lnTo>
                  <a:lnTo>
                    <a:pt x="563879" y="1642870"/>
                  </a:lnTo>
                  <a:lnTo>
                    <a:pt x="563879" y="1879090"/>
                  </a:lnTo>
                  <a:close/>
                </a:path>
              </a:pathLst>
            </a:custGeom>
            <a:ln w="19812">
              <a:solidFill>
                <a:srgbClr val="00AF50"/>
              </a:solidFill>
            </a:ln>
          </p:spPr>
          <p:txBody>
            <a:bodyPr wrap="square" lIns="0" tIns="0" rIns="0" bIns="0" rtlCol="0"/>
            <a:lstStyle/>
            <a:p>
              <a:endParaRPr/>
            </a:p>
          </p:txBody>
        </p:sp>
        <p:pic>
          <p:nvPicPr>
            <p:cNvPr id="31" name="object 31">
              <a:extLst>
                <a:ext uri="{FF2B5EF4-FFF2-40B4-BE49-F238E27FC236}">
                  <a16:creationId xmlns:a16="http://schemas.microsoft.com/office/drawing/2014/main" id="{8AC55613-F07D-1135-E8DA-6B78DC616F24}"/>
                </a:ext>
              </a:extLst>
            </p:cNvPr>
            <p:cNvPicPr/>
            <p:nvPr/>
          </p:nvPicPr>
          <p:blipFill>
            <a:blip r:embed="rId8" cstate="print"/>
            <a:stretch>
              <a:fillRect/>
            </a:stretch>
          </p:blipFill>
          <p:spPr>
            <a:xfrm>
              <a:off x="7624572" y="5442203"/>
              <a:ext cx="108203" cy="108204"/>
            </a:xfrm>
            <a:prstGeom prst="rect">
              <a:avLst/>
            </a:prstGeom>
          </p:spPr>
        </p:pic>
        <p:sp>
          <p:nvSpPr>
            <p:cNvPr id="32" name="object 32">
              <a:extLst>
                <a:ext uri="{FF2B5EF4-FFF2-40B4-BE49-F238E27FC236}">
                  <a16:creationId xmlns:a16="http://schemas.microsoft.com/office/drawing/2014/main" id="{7B6C8830-EB11-D019-01A0-E8AC79CDAEEF}"/>
                </a:ext>
              </a:extLst>
            </p:cNvPr>
            <p:cNvSpPr/>
            <p:nvPr/>
          </p:nvSpPr>
          <p:spPr>
            <a:xfrm>
              <a:off x="8064245" y="4588002"/>
              <a:ext cx="410209" cy="2193290"/>
            </a:xfrm>
            <a:custGeom>
              <a:avLst/>
              <a:gdLst/>
              <a:ahLst/>
              <a:cxnLst/>
              <a:rect l="l" t="t" r="r" b="b"/>
              <a:pathLst>
                <a:path w="410209" h="2193290">
                  <a:moveTo>
                    <a:pt x="0" y="285750"/>
                  </a:moveTo>
                  <a:lnTo>
                    <a:pt x="3901" y="228148"/>
                  </a:lnTo>
                  <a:lnTo>
                    <a:pt x="15091" y="174503"/>
                  </a:lnTo>
                  <a:lnTo>
                    <a:pt x="32796" y="125964"/>
                  </a:lnTo>
                  <a:lnTo>
                    <a:pt x="56245" y="83677"/>
                  </a:lnTo>
                  <a:lnTo>
                    <a:pt x="84664" y="48789"/>
                  </a:lnTo>
                  <a:lnTo>
                    <a:pt x="117282" y="22449"/>
                  </a:lnTo>
                  <a:lnTo>
                    <a:pt x="153326" y="5803"/>
                  </a:lnTo>
                  <a:lnTo>
                    <a:pt x="192024" y="0"/>
                  </a:lnTo>
                  <a:lnTo>
                    <a:pt x="230721" y="5803"/>
                  </a:lnTo>
                  <a:lnTo>
                    <a:pt x="266765" y="22449"/>
                  </a:lnTo>
                  <a:lnTo>
                    <a:pt x="299383" y="48789"/>
                  </a:lnTo>
                  <a:lnTo>
                    <a:pt x="327802" y="83677"/>
                  </a:lnTo>
                  <a:lnTo>
                    <a:pt x="351251" y="125964"/>
                  </a:lnTo>
                  <a:lnTo>
                    <a:pt x="368956" y="174503"/>
                  </a:lnTo>
                  <a:lnTo>
                    <a:pt x="380146" y="228148"/>
                  </a:lnTo>
                  <a:lnTo>
                    <a:pt x="384048" y="285750"/>
                  </a:lnTo>
                  <a:lnTo>
                    <a:pt x="380146" y="343351"/>
                  </a:lnTo>
                  <a:lnTo>
                    <a:pt x="368956" y="396996"/>
                  </a:lnTo>
                  <a:lnTo>
                    <a:pt x="351251" y="445535"/>
                  </a:lnTo>
                  <a:lnTo>
                    <a:pt x="327802" y="487822"/>
                  </a:lnTo>
                  <a:lnTo>
                    <a:pt x="299383" y="522710"/>
                  </a:lnTo>
                  <a:lnTo>
                    <a:pt x="266765" y="549050"/>
                  </a:lnTo>
                  <a:lnTo>
                    <a:pt x="230721" y="565696"/>
                  </a:lnTo>
                  <a:lnTo>
                    <a:pt x="192024" y="571500"/>
                  </a:lnTo>
                  <a:lnTo>
                    <a:pt x="153326" y="565696"/>
                  </a:lnTo>
                  <a:lnTo>
                    <a:pt x="117282" y="549050"/>
                  </a:lnTo>
                  <a:lnTo>
                    <a:pt x="84664" y="522710"/>
                  </a:lnTo>
                  <a:lnTo>
                    <a:pt x="56245" y="487822"/>
                  </a:lnTo>
                  <a:lnTo>
                    <a:pt x="32796" y="445535"/>
                  </a:lnTo>
                  <a:lnTo>
                    <a:pt x="15091" y="396996"/>
                  </a:lnTo>
                  <a:lnTo>
                    <a:pt x="3901" y="343351"/>
                  </a:lnTo>
                  <a:lnTo>
                    <a:pt x="0" y="285750"/>
                  </a:lnTo>
                  <a:close/>
                </a:path>
                <a:path w="410209" h="2193290">
                  <a:moveTo>
                    <a:pt x="24383" y="1908048"/>
                  </a:moveTo>
                  <a:lnTo>
                    <a:pt x="28302" y="1850613"/>
                  </a:lnTo>
                  <a:lnTo>
                    <a:pt x="39540" y="1797119"/>
                  </a:lnTo>
                  <a:lnTo>
                    <a:pt x="57321" y="1748710"/>
                  </a:lnTo>
                  <a:lnTo>
                    <a:pt x="80867" y="1706532"/>
                  </a:lnTo>
                  <a:lnTo>
                    <a:pt x="109402" y="1671732"/>
                  </a:lnTo>
                  <a:lnTo>
                    <a:pt x="142148" y="1645456"/>
                  </a:lnTo>
                  <a:lnTo>
                    <a:pt x="178330" y="1628850"/>
                  </a:lnTo>
                  <a:lnTo>
                    <a:pt x="217170" y="1623060"/>
                  </a:lnTo>
                  <a:lnTo>
                    <a:pt x="256009" y="1628850"/>
                  </a:lnTo>
                  <a:lnTo>
                    <a:pt x="292191" y="1645456"/>
                  </a:lnTo>
                  <a:lnTo>
                    <a:pt x="324937" y="1671732"/>
                  </a:lnTo>
                  <a:lnTo>
                    <a:pt x="353472" y="1706532"/>
                  </a:lnTo>
                  <a:lnTo>
                    <a:pt x="377018" y="1748710"/>
                  </a:lnTo>
                  <a:lnTo>
                    <a:pt x="394799" y="1797119"/>
                  </a:lnTo>
                  <a:lnTo>
                    <a:pt x="406037" y="1850613"/>
                  </a:lnTo>
                  <a:lnTo>
                    <a:pt x="409955" y="1908048"/>
                  </a:lnTo>
                  <a:lnTo>
                    <a:pt x="406037" y="1965481"/>
                  </a:lnTo>
                  <a:lnTo>
                    <a:pt x="394799" y="2018976"/>
                  </a:lnTo>
                  <a:lnTo>
                    <a:pt x="377018" y="2067385"/>
                  </a:lnTo>
                  <a:lnTo>
                    <a:pt x="353472" y="2109563"/>
                  </a:lnTo>
                  <a:lnTo>
                    <a:pt x="324937" y="2144362"/>
                  </a:lnTo>
                  <a:lnTo>
                    <a:pt x="292191" y="2170638"/>
                  </a:lnTo>
                  <a:lnTo>
                    <a:pt x="256009" y="2187244"/>
                  </a:lnTo>
                  <a:lnTo>
                    <a:pt x="217170" y="2193034"/>
                  </a:lnTo>
                  <a:lnTo>
                    <a:pt x="178330" y="2187244"/>
                  </a:lnTo>
                  <a:lnTo>
                    <a:pt x="142148" y="2170638"/>
                  </a:lnTo>
                  <a:lnTo>
                    <a:pt x="109402" y="2144362"/>
                  </a:lnTo>
                  <a:lnTo>
                    <a:pt x="80867" y="2109563"/>
                  </a:lnTo>
                  <a:lnTo>
                    <a:pt x="57321" y="2067385"/>
                  </a:lnTo>
                  <a:lnTo>
                    <a:pt x="39540" y="2018976"/>
                  </a:lnTo>
                  <a:lnTo>
                    <a:pt x="28302" y="1965481"/>
                  </a:lnTo>
                  <a:lnTo>
                    <a:pt x="24383" y="1908048"/>
                  </a:lnTo>
                  <a:close/>
                </a:path>
              </a:pathLst>
            </a:custGeom>
            <a:ln w="28956">
              <a:solidFill>
                <a:srgbClr val="FF0000"/>
              </a:solidFill>
            </a:ln>
          </p:spPr>
          <p:txBody>
            <a:bodyPr wrap="square" lIns="0" tIns="0" rIns="0" bIns="0" rtlCol="0"/>
            <a:lstStyle/>
            <a:p>
              <a:endParaRPr/>
            </a:p>
          </p:txBody>
        </p:sp>
      </p:grpSp>
      <p:pic>
        <p:nvPicPr>
          <p:cNvPr id="34" name="object 34">
            <a:extLst>
              <a:ext uri="{FF2B5EF4-FFF2-40B4-BE49-F238E27FC236}">
                <a16:creationId xmlns:a16="http://schemas.microsoft.com/office/drawing/2014/main" id="{22E01DA7-E00B-7BB2-D520-27F5E92F0FA4}"/>
              </a:ext>
            </a:extLst>
          </p:cNvPr>
          <p:cNvPicPr/>
          <p:nvPr/>
        </p:nvPicPr>
        <p:blipFill>
          <a:blip r:embed="rId9" cstate="print"/>
          <a:stretch>
            <a:fillRect/>
          </a:stretch>
        </p:blipFill>
        <p:spPr>
          <a:xfrm>
            <a:off x="3553656" y="2050261"/>
            <a:ext cx="1778508" cy="2157984"/>
          </a:xfrm>
          <a:prstGeom prst="rect">
            <a:avLst/>
          </a:prstGeom>
        </p:spPr>
      </p:pic>
      <p:pic>
        <p:nvPicPr>
          <p:cNvPr id="35" name="object 35">
            <a:extLst>
              <a:ext uri="{FF2B5EF4-FFF2-40B4-BE49-F238E27FC236}">
                <a16:creationId xmlns:a16="http://schemas.microsoft.com/office/drawing/2014/main" id="{B57350D4-55D1-1377-65A8-C29F3C78C02F}"/>
              </a:ext>
            </a:extLst>
          </p:cNvPr>
          <p:cNvPicPr/>
          <p:nvPr/>
        </p:nvPicPr>
        <p:blipFill>
          <a:blip r:embed="rId10" cstate="print"/>
          <a:stretch>
            <a:fillRect/>
          </a:stretch>
        </p:blipFill>
        <p:spPr>
          <a:xfrm>
            <a:off x="3591249" y="3694656"/>
            <a:ext cx="1828800" cy="2182368"/>
          </a:xfrm>
          <a:prstGeom prst="rect">
            <a:avLst/>
          </a:prstGeom>
        </p:spPr>
      </p:pic>
      <p:sp>
        <p:nvSpPr>
          <p:cNvPr id="36" name="Rectangle 35">
            <a:extLst>
              <a:ext uri="{FF2B5EF4-FFF2-40B4-BE49-F238E27FC236}">
                <a16:creationId xmlns:a16="http://schemas.microsoft.com/office/drawing/2014/main" id="{E725C2D5-ADF9-7890-0E3A-6FA62FB938E5}"/>
              </a:ext>
            </a:extLst>
          </p:cNvPr>
          <p:cNvSpPr/>
          <p:nvPr/>
        </p:nvSpPr>
        <p:spPr>
          <a:xfrm>
            <a:off x="0" y="233362"/>
            <a:ext cx="131757" cy="7155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58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7">
            <a:extLst>
              <a:ext uri="{FF2B5EF4-FFF2-40B4-BE49-F238E27FC236}">
                <a16:creationId xmlns:a16="http://schemas.microsoft.com/office/drawing/2014/main" id="{F42C52E3-B651-DBD5-FDAA-5771500EF82D}"/>
              </a:ext>
            </a:extLst>
          </p:cNvPr>
          <p:cNvGrpSpPr/>
          <p:nvPr/>
        </p:nvGrpSpPr>
        <p:grpSpPr>
          <a:xfrm>
            <a:off x="2259469" y="1469976"/>
            <a:ext cx="7393933" cy="3404203"/>
            <a:chOff x="147828" y="1796795"/>
            <a:chExt cx="5050155" cy="2325116"/>
          </a:xfrm>
        </p:grpSpPr>
        <p:pic>
          <p:nvPicPr>
            <p:cNvPr id="3" name="object 8">
              <a:extLst>
                <a:ext uri="{FF2B5EF4-FFF2-40B4-BE49-F238E27FC236}">
                  <a16:creationId xmlns:a16="http://schemas.microsoft.com/office/drawing/2014/main" id="{525984DA-541D-3910-E2EE-75CF21035C21}"/>
                </a:ext>
              </a:extLst>
            </p:cNvPr>
            <p:cNvPicPr/>
            <p:nvPr/>
          </p:nvPicPr>
          <p:blipFill>
            <a:blip r:embed="rId2" cstate="print"/>
            <a:stretch>
              <a:fillRect/>
            </a:stretch>
          </p:blipFill>
          <p:spPr>
            <a:xfrm>
              <a:off x="147828" y="1796795"/>
              <a:ext cx="4509516" cy="2258567"/>
            </a:xfrm>
            <a:prstGeom prst="rect">
              <a:avLst/>
            </a:prstGeom>
          </p:spPr>
        </p:pic>
        <p:sp>
          <p:nvSpPr>
            <p:cNvPr id="4" name="object 9">
              <a:extLst>
                <a:ext uri="{FF2B5EF4-FFF2-40B4-BE49-F238E27FC236}">
                  <a16:creationId xmlns:a16="http://schemas.microsoft.com/office/drawing/2014/main" id="{578A4485-0470-8966-4981-B6AFEC7C9B89}"/>
                </a:ext>
              </a:extLst>
            </p:cNvPr>
            <p:cNvSpPr/>
            <p:nvPr/>
          </p:nvSpPr>
          <p:spPr>
            <a:xfrm>
              <a:off x="4090415" y="3035045"/>
              <a:ext cx="489584" cy="1000125"/>
            </a:xfrm>
            <a:custGeom>
              <a:avLst/>
              <a:gdLst/>
              <a:ahLst/>
              <a:cxnLst/>
              <a:rect l="l" t="t" r="r" b="b"/>
              <a:pathLst>
                <a:path w="489585" h="1000125">
                  <a:moveTo>
                    <a:pt x="0" y="499872"/>
                  </a:moveTo>
                  <a:lnTo>
                    <a:pt x="1905" y="437163"/>
                  </a:lnTo>
                  <a:lnTo>
                    <a:pt x="7468" y="376781"/>
                  </a:lnTo>
                  <a:lnTo>
                    <a:pt x="16459" y="319193"/>
                  </a:lnTo>
                  <a:lnTo>
                    <a:pt x="28651" y="264868"/>
                  </a:lnTo>
                  <a:lnTo>
                    <a:pt x="43814" y="214272"/>
                  </a:lnTo>
                  <a:lnTo>
                    <a:pt x="61718" y="167876"/>
                  </a:lnTo>
                  <a:lnTo>
                    <a:pt x="82136" y="126147"/>
                  </a:lnTo>
                  <a:lnTo>
                    <a:pt x="104838" y="89553"/>
                  </a:lnTo>
                  <a:lnTo>
                    <a:pt x="129596" y="58562"/>
                  </a:lnTo>
                  <a:lnTo>
                    <a:pt x="184362" y="15264"/>
                  </a:lnTo>
                  <a:lnTo>
                    <a:pt x="244601" y="0"/>
                  </a:lnTo>
                  <a:lnTo>
                    <a:pt x="275291" y="3894"/>
                  </a:lnTo>
                  <a:lnTo>
                    <a:pt x="333023" y="33643"/>
                  </a:lnTo>
                  <a:lnTo>
                    <a:pt x="384365" y="89553"/>
                  </a:lnTo>
                  <a:lnTo>
                    <a:pt x="407067" y="126147"/>
                  </a:lnTo>
                  <a:lnTo>
                    <a:pt x="427485" y="167876"/>
                  </a:lnTo>
                  <a:lnTo>
                    <a:pt x="445389" y="214272"/>
                  </a:lnTo>
                  <a:lnTo>
                    <a:pt x="460552" y="264868"/>
                  </a:lnTo>
                  <a:lnTo>
                    <a:pt x="472744" y="319193"/>
                  </a:lnTo>
                  <a:lnTo>
                    <a:pt x="481735" y="376781"/>
                  </a:lnTo>
                  <a:lnTo>
                    <a:pt x="487298" y="437163"/>
                  </a:lnTo>
                  <a:lnTo>
                    <a:pt x="489203" y="499872"/>
                  </a:lnTo>
                  <a:lnTo>
                    <a:pt x="487298" y="562580"/>
                  </a:lnTo>
                  <a:lnTo>
                    <a:pt x="481735" y="622962"/>
                  </a:lnTo>
                  <a:lnTo>
                    <a:pt x="472744" y="680550"/>
                  </a:lnTo>
                  <a:lnTo>
                    <a:pt x="460552" y="734875"/>
                  </a:lnTo>
                  <a:lnTo>
                    <a:pt x="445389" y="785471"/>
                  </a:lnTo>
                  <a:lnTo>
                    <a:pt x="427485" y="831867"/>
                  </a:lnTo>
                  <a:lnTo>
                    <a:pt x="407067" y="873596"/>
                  </a:lnTo>
                  <a:lnTo>
                    <a:pt x="384365" y="910190"/>
                  </a:lnTo>
                  <a:lnTo>
                    <a:pt x="359607" y="941181"/>
                  </a:lnTo>
                  <a:lnTo>
                    <a:pt x="304841" y="984479"/>
                  </a:lnTo>
                  <a:lnTo>
                    <a:pt x="244601" y="999744"/>
                  </a:lnTo>
                  <a:lnTo>
                    <a:pt x="213912" y="995849"/>
                  </a:lnTo>
                  <a:lnTo>
                    <a:pt x="156180" y="966100"/>
                  </a:lnTo>
                  <a:lnTo>
                    <a:pt x="104838" y="910190"/>
                  </a:lnTo>
                  <a:lnTo>
                    <a:pt x="82136" y="873596"/>
                  </a:lnTo>
                  <a:lnTo>
                    <a:pt x="61718" y="831867"/>
                  </a:lnTo>
                  <a:lnTo>
                    <a:pt x="43814" y="785471"/>
                  </a:lnTo>
                  <a:lnTo>
                    <a:pt x="28651" y="734875"/>
                  </a:lnTo>
                  <a:lnTo>
                    <a:pt x="16459" y="680550"/>
                  </a:lnTo>
                  <a:lnTo>
                    <a:pt x="7468" y="622962"/>
                  </a:lnTo>
                  <a:lnTo>
                    <a:pt x="1905" y="562580"/>
                  </a:lnTo>
                  <a:lnTo>
                    <a:pt x="0" y="499872"/>
                  </a:lnTo>
                  <a:close/>
                </a:path>
              </a:pathLst>
            </a:custGeom>
            <a:ln w="28575">
              <a:solidFill>
                <a:srgbClr val="FF0000"/>
              </a:solidFill>
            </a:ln>
          </p:spPr>
          <p:txBody>
            <a:bodyPr wrap="square" lIns="0" tIns="0" rIns="0" bIns="0" rtlCol="0"/>
            <a:lstStyle/>
            <a:p>
              <a:endParaRPr/>
            </a:p>
          </p:txBody>
        </p:sp>
        <p:pic>
          <p:nvPicPr>
            <p:cNvPr id="5" name="object 10">
              <a:extLst>
                <a:ext uri="{FF2B5EF4-FFF2-40B4-BE49-F238E27FC236}">
                  <a16:creationId xmlns:a16="http://schemas.microsoft.com/office/drawing/2014/main" id="{5C065DEF-B56C-5C7B-D1F7-8CE693FDEDDB}"/>
                </a:ext>
              </a:extLst>
            </p:cNvPr>
            <p:cNvPicPr/>
            <p:nvPr/>
          </p:nvPicPr>
          <p:blipFill>
            <a:blip r:embed="rId3" cstate="print"/>
            <a:stretch>
              <a:fillRect/>
            </a:stretch>
          </p:blipFill>
          <p:spPr>
            <a:xfrm>
              <a:off x="2639567" y="2167127"/>
              <a:ext cx="179831" cy="179832"/>
            </a:xfrm>
            <a:prstGeom prst="rect">
              <a:avLst/>
            </a:prstGeom>
          </p:spPr>
        </p:pic>
        <p:sp>
          <p:nvSpPr>
            <p:cNvPr id="6" name="object 11">
              <a:extLst>
                <a:ext uri="{FF2B5EF4-FFF2-40B4-BE49-F238E27FC236}">
                  <a16:creationId xmlns:a16="http://schemas.microsoft.com/office/drawing/2014/main" id="{F2B3CB39-6FA4-9B59-0A4B-1E97A4ED8C75}"/>
                </a:ext>
              </a:extLst>
            </p:cNvPr>
            <p:cNvSpPr/>
            <p:nvPr/>
          </p:nvSpPr>
          <p:spPr>
            <a:xfrm>
              <a:off x="2526029" y="3742181"/>
              <a:ext cx="382905" cy="379730"/>
            </a:xfrm>
            <a:custGeom>
              <a:avLst/>
              <a:gdLst/>
              <a:ahLst/>
              <a:cxnLst/>
              <a:rect l="l" t="t" r="r" b="b"/>
              <a:pathLst>
                <a:path w="382905" h="379729">
                  <a:moveTo>
                    <a:pt x="0" y="379476"/>
                  </a:moveTo>
                  <a:lnTo>
                    <a:pt x="382524" y="379476"/>
                  </a:lnTo>
                  <a:lnTo>
                    <a:pt x="382524" y="0"/>
                  </a:lnTo>
                  <a:lnTo>
                    <a:pt x="0" y="0"/>
                  </a:lnTo>
                  <a:lnTo>
                    <a:pt x="0" y="379476"/>
                  </a:lnTo>
                  <a:close/>
                </a:path>
              </a:pathLst>
            </a:custGeom>
            <a:ln w="28956">
              <a:solidFill>
                <a:srgbClr val="716868"/>
              </a:solidFill>
            </a:ln>
          </p:spPr>
          <p:txBody>
            <a:bodyPr wrap="square" lIns="0" tIns="0" rIns="0" bIns="0" rtlCol="0"/>
            <a:lstStyle/>
            <a:p>
              <a:endParaRPr/>
            </a:p>
          </p:txBody>
        </p:sp>
        <p:sp>
          <p:nvSpPr>
            <p:cNvPr id="7" name="object 12">
              <a:extLst>
                <a:ext uri="{FF2B5EF4-FFF2-40B4-BE49-F238E27FC236}">
                  <a16:creationId xmlns:a16="http://schemas.microsoft.com/office/drawing/2014/main" id="{A14E0B95-A3EB-FD1F-DBB3-3D5ED1CBA01A}"/>
                </a:ext>
              </a:extLst>
            </p:cNvPr>
            <p:cNvSpPr/>
            <p:nvPr/>
          </p:nvSpPr>
          <p:spPr>
            <a:xfrm>
              <a:off x="1514094" y="2410670"/>
              <a:ext cx="2550795" cy="1250950"/>
            </a:xfrm>
            <a:custGeom>
              <a:avLst/>
              <a:gdLst/>
              <a:ahLst/>
              <a:cxnLst/>
              <a:rect l="l" t="t" r="r" b="b"/>
              <a:pathLst>
                <a:path w="2550795" h="1250950">
                  <a:moveTo>
                    <a:pt x="0" y="1218862"/>
                  </a:moveTo>
                  <a:lnTo>
                    <a:pt x="39496" y="1218862"/>
                  </a:lnTo>
                  <a:lnTo>
                    <a:pt x="72530" y="1217248"/>
                  </a:lnTo>
                  <a:lnTo>
                    <a:pt x="115797" y="1216146"/>
                  </a:lnTo>
                  <a:lnTo>
                    <a:pt x="166699" y="1215071"/>
                  </a:lnTo>
                  <a:lnTo>
                    <a:pt x="222636" y="1213538"/>
                  </a:lnTo>
                  <a:lnTo>
                    <a:pt x="281012" y="1211063"/>
                  </a:lnTo>
                  <a:lnTo>
                    <a:pt x="339226" y="1207159"/>
                  </a:lnTo>
                  <a:lnTo>
                    <a:pt x="394681" y="1201343"/>
                  </a:lnTo>
                  <a:lnTo>
                    <a:pt x="444777" y="1193129"/>
                  </a:lnTo>
                  <a:lnTo>
                    <a:pt x="486918" y="1182032"/>
                  </a:lnTo>
                  <a:lnTo>
                    <a:pt x="538374" y="1160179"/>
                  </a:lnTo>
                  <a:lnTo>
                    <a:pt x="581956" y="1133321"/>
                  </a:lnTo>
                  <a:lnTo>
                    <a:pt x="619315" y="1102165"/>
                  </a:lnTo>
                  <a:lnTo>
                    <a:pt x="652102" y="1067422"/>
                  </a:lnTo>
                  <a:lnTo>
                    <a:pt x="681968" y="1029800"/>
                  </a:lnTo>
                  <a:lnTo>
                    <a:pt x="710564" y="990008"/>
                  </a:lnTo>
                  <a:lnTo>
                    <a:pt x="736628" y="946625"/>
                  </a:lnTo>
                  <a:lnTo>
                    <a:pt x="758585" y="898723"/>
                  </a:lnTo>
                  <a:lnTo>
                    <a:pt x="777620" y="847943"/>
                  </a:lnTo>
                  <a:lnTo>
                    <a:pt x="794921" y="795924"/>
                  </a:lnTo>
                  <a:lnTo>
                    <a:pt x="811671" y="744307"/>
                  </a:lnTo>
                  <a:lnTo>
                    <a:pt x="829056" y="694733"/>
                  </a:lnTo>
                  <a:lnTo>
                    <a:pt x="846340" y="647071"/>
                  </a:lnTo>
                  <a:lnTo>
                    <a:pt x="862428" y="599906"/>
                  </a:lnTo>
                  <a:lnTo>
                    <a:pt x="877966" y="553144"/>
                  </a:lnTo>
                  <a:lnTo>
                    <a:pt x="893600" y="506688"/>
                  </a:lnTo>
                  <a:lnTo>
                    <a:pt x="909974" y="460445"/>
                  </a:lnTo>
                  <a:lnTo>
                    <a:pt x="927735" y="414317"/>
                  </a:lnTo>
                  <a:lnTo>
                    <a:pt x="946913" y="366724"/>
                  </a:lnTo>
                  <a:lnTo>
                    <a:pt x="966992" y="317501"/>
                  </a:lnTo>
                  <a:lnTo>
                    <a:pt x="987790" y="268489"/>
                  </a:lnTo>
                  <a:lnTo>
                    <a:pt x="1009127" y="221531"/>
                  </a:lnTo>
                  <a:lnTo>
                    <a:pt x="1030825" y="178468"/>
                  </a:lnTo>
                  <a:lnTo>
                    <a:pt x="1052703" y="141140"/>
                  </a:lnTo>
                  <a:lnTo>
                    <a:pt x="1087598" y="94416"/>
                  </a:lnTo>
                  <a:lnTo>
                    <a:pt x="1124315" y="56241"/>
                  </a:lnTo>
                  <a:lnTo>
                    <a:pt x="1159769" y="27304"/>
                  </a:lnTo>
                  <a:lnTo>
                    <a:pt x="1216148" y="0"/>
                  </a:lnTo>
                  <a:lnTo>
                    <a:pt x="1237392" y="1821"/>
                  </a:lnTo>
                  <a:lnTo>
                    <a:pt x="1276477" y="30396"/>
                  </a:lnTo>
                  <a:lnTo>
                    <a:pt x="1313926" y="86721"/>
                  </a:lnTo>
                  <a:lnTo>
                    <a:pt x="1333109" y="127337"/>
                  </a:lnTo>
                  <a:lnTo>
                    <a:pt x="1355470" y="178097"/>
                  </a:lnTo>
                  <a:lnTo>
                    <a:pt x="1372458" y="219230"/>
                  </a:lnTo>
                  <a:lnTo>
                    <a:pt x="1390532" y="266409"/>
                  </a:lnTo>
                  <a:lnTo>
                    <a:pt x="1409700" y="317892"/>
                  </a:lnTo>
                  <a:lnTo>
                    <a:pt x="1429968" y="371937"/>
                  </a:lnTo>
                  <a:lnTo>
                    <a:pt x="1451344" y="426800"/>
                  </a:lnTo>
                  <a:lnTo>
                    <a:pt x="1473835" y="480738"/>
                  </a:lnTo>
                  <a:lnTo>
                    <a:pt x="1493303" y="527086"/>
                  </a:lnTo>
                  <a:lnTo>
                    <a:pt x="1512654" y="574981"/>
                  </a:lnTo>
                  <a:lnTo>
                    <a:pt x="1532577" y="623713"/>
                  </a:lnTo>
                  <a:lnTo>
                    <a:pt x="1553765" y="672574"/>
                  </a:lnTo>
                  <a:lnTo>
                    <a:pt x="1576908" y="720855"/>
                  </a:lnTo>
                  <a:lnTo>
                    <a:pt x="1602697" y="767848"/>
                  </a:lnTo>
                  <a:lnTo>
                    <a:pt x="1631823" y="812843"/>
                  </a:lnTo>
                  <a:lnTo>
                    <a:pt x="1660751" y="851693"/>
                  </a:lnTo>
                  <a:lnTo>
                    <a:pt x="1692824" y="891111"/>
                  </a:lnTo>
                  <a:lnTo>
                    <a:pt x="1727270" y="930273"/>
                  </a:lnTo>
                  <a:lnTo>
                    <a:pt x="1763315" y="968355"/>
                  </a:lnTo>
                  <a:lnTo>
                    <a:pt x="1800188" y="1004531"/>
                  </a:lnTo>
                  <a:lnTo>
                    <a:pt x="1837116" y="1037978"/>
                  </a:lnTo>
                  <a:lnTo>
                    <a:pt x="1873327" y="1067872"/>
                  </a:lnTo>
                  <a:lnTo>
                    <a:pt x="1908047" y="1093386"/>
                  </a:lnTo>
                  <a:lnTo>
                    <a:pt x="1952949" y="1119752"/>
                  </a:lnTo>
                  <a:lnTo>
                    <a:pt x="1997554" y="1138749"/>
                  </a:lnTo>
                  <a:lnTo>
                    <a:pt x="2041779" y="1152425"/>
                  </a:lnTo>
                  <a:lnTo>
                    <a:pt x="2085537" y="1162832"/>
                  </a:lnTo>
                  <a:lnTo>
                    <a:pt x="2128745" y="1172017"/>
                  </a:lnTo>
                  <a:lnTo>
                    <a:pt x="2171319" y="1182032"/>
                  </a:lnTo>
                  <a:lnTo>
                    <a:pt x="2224119" y="1194053"/>
                  </a:lnTo>
                  <a:lnTo>
                    <a:pt x="2278651" y="1203953"/>
                  </a:lnTo>
                  <a:lnTo>
                    <a:pt x="2331128" y="1212262"/>
                  </a:lnTo>
                  <a:lnTo>
                    <a:pt x="2377766" y="1219510"/>
                  </a:lnTo>
                  <a:lnTo>
                    <a:pt x="2414778" y="1226228"/>
                  </a:lnTo>
                  <a:lnTo>
                    <a:pt x="2443880" y="1233844"/>
                  </a:lnTo>
                  <a:lnTo>
                    <a:pt x="2459196" y="1240103"/>
                  </a:lnTo>
                  <a:lnTo>
                    <a:pt x="2468749" y="1244981"/>
                  </a:lnTo>
                  <a:lnTo>
                    <a:pt x="2480564" y="1248453"/>
                  </a:lnTo>
                  <a:lnTo>
                    <a:pt x="2497062" y="1250346"/>
                  </a:lnTo>
                  <a:lnTo>
                    <a:pt x="2513869" y="1250739"/>
                  </a:lnTo>
                  <a:lnTo>
                    <a:pt x="2528820" y="1249989"/>
                  </a:lnTo>
                  <a:lnTo>
                    <a:pt x="2539746" y="1248453"/>
                  </a:lnTo>
                  <a:lnTo>
                    <a:pt x="2550668" y="1245913"/>
                  </a:lnTo>
                  <a:lnTo>
                    <a:pt x="2548509" y="1239817"/>
                  </a:lnTo>
                  <a:lnTo>
                    <a:pt x="2546350" y="1233594"/>
                  </a:lnTo>
                </a:path>
              </a:pathLst>
            </a:custGeom>
            <a:ln w="28956">
              <a:solidFill>
                <a:srgbClr val="FF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BD08E221-4D34-B681-6C5B-C843F0E74AC8}"/>
                </a:ext>
              </a:extLst>
            </p:cNvPr>
            <p:cNvSpPr/>
            <p:nvPr/>
          </p:nvSpPr>
          <p:spPr>
            <a:xfrm>
              <a:off x="2079498" y="2812541"/>
              <a:ext cx="3118485" cy="0"/>
            </a:xfrm>
            <a:custGeom>
              <a:avLst/>
              <a:gdLst/>
              <a:ahLst/>
              <a:cxnLst/>
              <a:rect l="l" t="t" r="r" b="b"/>
              <a:pathLst>
                <a:path w="3118485">
                  <a:moveTo>
                    <a:pt x="0" y="0"/>
                  </a:moveTo>
                  <a:lnTo>
                    <a:pt x="3118104" y="0"/>
                  </a:lnTo>
                </a:path>
              </a:pathLst>
            </a:custGeom>
            <a:ln w="38100">
              <a:solidFill>
                <a:schemeClr val="tx1"/>
              </a:solidFill>
            </a:ln>
          </p:spPr>
          <p:txBody>
            <a:bodyPr wrap="square" lIns="0" tIns="0" rIns="0" bIns="0" rtlCol="0"/>
            <a:lstStyle/>
            <a:p>
              <a:endParaRPr/>
            </a:p>
          </p:txBody>
        </p:sp>
        <p:sp>
          <p:nvSpPr>
            <p:cNvPr id="9" name="object 14">
              <a:extLst>
                <a:ext uri="{FF2B5EF4-FFF2-40B4-BE49-F238E27FC236}">
                  <a16:creationId xmlns:a16="http://schemas.microsoft.com/office/drawing/2014/main" id="{0E420613-A46E-4D3D-974B-EE9A728217E0}"/>
                </a:ext>
              </a:extLst>
            </p:cNvPr>
            <p:cNvSpPr/>
            <p:nvPr/>
          </p:nvSpPr>
          <p:spPr>
            <a:xfrm>
              <a:off x="2126742" y="2640329"/>
              <a:ext cx="321945" cy="346075"/>
            </a:xfrm>
            <a:custGeom>
              <a:avLst/>
              <a:gdLst/>
              <a:ahLst/>
              <a:cxnLst/>
              <a:rect l="l" t="t" r="r" b="b"/>
              <a:pathLst>
                <a:path w="321944" h="346075">
                  <a:moveTo>
                    <a:pt x="0" y="0"/>
                  </a:moveTo>
                  <a:lnTo>
                    <a:pt x="0" y="345948"/>
                  </a:lnTo>
                  <a:lnTo>
                    <a:pt x="321563" y="172974"/>
                  </a:lnTo>
                  <a:lnTo>
                    <a:pt x="0" y="0"/>
                  </a:lnTo>
                  <a:close/>
                </a:path>
              </a:pathLst>
            </a:custGeom>
            <a:solidFill>
              <a:srgbClr val="70B8E3"/>
            </a:solidFill>
          </p:spPr>
          <p:txBody>
            <a:bodyPr wrap="square" lIns="0" tIns="0" rIns="0" bIns="0" rtlCol="0"/>
            <a:lstStyle/>
            <a:p>
              <a:endParaRPr/>
            </a:p>
          </p:txBody>
        </p:sp>
        <p:sp>
          <p:nvSpPr>
            <p:cNvPr id="10" name="object 15">
              <a:extLst>
                <a:ext uri="{FF2B5EF4-FFF2-40B4-BE49-F238E27FC236}">
                  <a16:creationId xmlns:a16="http://schemas.microsoft.com/office/drawing/2014/main" id="{963F7BE9-9387-F4D4-5C81-AA7D90A56154}"/>
                </a:ext>
              </a:extLst>
            </p:cNvPr>
            <p:cNvSpPr/>
            <p:nvPr/>
          </p:nvSpPr>
          <p:spPr>
            <a:xfrm>
              <a:off x="2126742" y="2640329"/>
              <a:ext cx="321945" cy="346075"/>
            </a:xfrm>
            <a:custGeom>
              <a:avLst/>
              <a:gdLst/>
              <a:ahLst/>
              <a:cxnLst/>
              <a:rect l="l" t="t" r="r" b="b"/>
              <a:pathLst>
                <a:path w="321944" h="346075">
                  <a:moveTo>
                    <a:pt x="0" y="0"/>
                  </a:moveTo>
                  <a:lnTo>
                    <a:pt x="321563" y="172974"/>
                  </a:lnTo>
                  <a:lnTo>
                    <a:pt x="0" y="345948"/>
                  </a:lnTo>
                  <a:lnTo>
                    <a:pt x="0" y="0"/>
                  </a:lnTo>
                  <a:close/>
                </a:path>
              </a:pathLst>
            </a:custGeom>
            <a:ln w="22860">
              <a:solidFill>
                <a:srgbClr val="5186A7"/>
              </a:solidFill>
            </a:ln>
          </p:spPr>
          <p:txBody>
            <a:bodyPr wrap="square" lIns="0" tIns="0" rIns="0" bIns="0" rtlCol="0"/>
            <a:lstStyle/>
            <a:p>
              <a:endParaRPr/>
            </a:p>
          </p:txBody>
        </p:sp>
        <p:sp>
          <p:nvSpPr>
            <p:cNvPr id="11" name="object 16">
              <a:extLst>
                <a:ext uri="{FF2B5EF4-FFF2-40B4-BE49-F238E27FC236}">
                  <a16:creationId xmlns:a16="http://schemas.microsoft.com/office/drawing/2014/main" id="{1459D713-EB16-1924-3761-914F0B940E66}"/>
                </a:ext>
              </a:extLst>
            </p:cNvPr>
            <p:cNvSpPr/>
            <p:nvPr/>
          </p:nvSpPr>
          <p:spPr>
            <a:xfrm>
              <a:off x="2934461" y="2640329"/>
              <a:ext cx="320040" cy="346075"/>
            </a:xfrm>
            <a:custGeom>
              <a:avLst/>
              <a:gdLst/>
              <a:ahLst/>
              <a:cxnLst/>
              <a:rect l="l" t="t" r="r" b="b"/>
              <a:pathLst>
                <a:path w="320039" h="346075">
                  <a:moveTo>
                    <a:pt x="320039" y="0"/>
                  </a:moveTo>
                  <a:lnTo>
                    <a:pt x="0" y="172974"/>
                  </a:lnTo>
                  <a:lnTo>
                    <a:pt x="320039" y="345948"/>
                  </a:lnTo>
                  <a:lnTo>
                    <a:pt x="320039" y="0"/>
                  </a:lnTo>
                  <a:close/>
                </a:path>
              </a:pathLst>
            </a:custGeom>
            <a:solidFill>
              <a:srgbClr val="70B8E3"/>
            </a:solidFill>
          </p:spPr>
          <p:txBody>
            <a:bodyPr wrap="square" lIns="0" tIns="0" rIns="0" bIns="0" rtlCol="0"/>
            <a:lstStyle/>
            <a:p>
              <a:endParaRPr/>
            </a:p>
          </p:txBody>
        </p:sp>
        <p:sp>
          <p:nvSpPr>
            <p:cNvPr id="12" name="object 17">
              <a:extLst>
                <a:ext uri="{FF2B5EF4-FFF2-40B4-BE49-F238E27FC236}">
                  <a16:creationId xmlns:a16="http://schemas.microsoft.com/office/drawing/2014/main" id="{91B6A37C-AE1E-3E6E-C0B1-F6F09898D46C}"/>
                </a:ext>
              </a:extLst>
            </p:cNvPr>
            <p:cNvSpPr/>
            <p:nvPr/>
          </p:nvSpPr>
          <p:spPr>
            <a:xfrm>
              <a:off x="2934461" y="2640329"/>
              <a:ext cx="320040" cy="346075"/>
            </a:xfrm>
            <a:custGeom>
              <a:avLst/>
              <a:gdLst/>
              <a:ahLst/>
              <a:cxnLst/>
              <a:rect l="l" t="t" r="r" b="b"/>
              <a:pathLst>
                <a:path w="320039" h="346075">
                  <a:moveTo>
                    <a:pt x="320039" y="345948"/>
                  </a:moveTo>
                  <a:lnTo>
                    <a:pt x="0" y="172974"/>
                  </a:lnTo>
                  <a:lnTo>
                    <a:pt x="320039" y="0"/>
                  </a:lnTo>
                  <a:lnTo>
                    <a:pt x="320039" y="345948"/>
                  </a:lnTo>
                  <a:close/>
                </a:path>
              </a:pathLst>
            </a:custGeom>
            <a:ln w="22860">
              <a:solidFill>
                <a:srgbClr val="5186A7"/>
              </a:solidFill>
            </a:ln>
          </p:spPr>
          <p:txBody>
            <a:bodyPr wrap="square" lIns="0" tIns="0" rIns="0" bIns="0" rtlCol="0"/>
            <a:lstStyle/>
            <a:p>
              <a:endParaRPr/>
            </a:p>
          </p:txBody>
        </p:sp>
      </p:grpSp>
      <p:pic>
        <p:nvPicPr>
          <p:cNvPr id="15" name="Picture 14" descr="Icon&#10;&#10;Description automatically generated">
            <a:extLst>
              <a:ext uri="{FF2B5EF4-FFF2-40B4-BE49-F238E27FC236}">
                <a16:creationId xmlns:a16="http://schemas.microsoft.com/office/drawing/2014/main" id="{F43F29A9-B26B-C97F-DF57-9CF3521B9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5818" y="6279804"/>
            <a:ext cx="1712071" cy="508271"/>
          </a:xfrm>
          <a:prstGeom prst="rect">
            <a:avLst/>
          </a:prstGeom>
        </p:spPr>
      </p:pic>
      <p:sp>
        <p:nvSpPr>
          <p:cNvPr id="19" name="object 6">
            <a:extLst>
              <a:ext uri="{FF2B5EF4-FFF2-40B4-BE49-F238E27FC236}">
                <a16:creationId xmlns:a16="http://schemas.microsoft.com/office/drawing/2014/main" id="{304BFA0D-86B7-9D6E-6E2A-1B8C1591FF4B}"/>
              </a:ext>
            </a:extLst>
          </p:cNvPr>
          <p:cNvSpPr txBox="1"/>
          <p:nvPr/>
        </p:nvSpPr>
        <p:spPr>
          <a:xfrm>
            <a:off x="4937113" y="5523231"/>
            <a:ext cx="1712071" cy="874598"/>
          </a:xfrm>
          <a:prstGeom prst="rect">
            <a:avLst/>
          </a:prstGeom>
        </p:spPr>
        <p:txBody>
          <a:bodyPr vert="horz" wrap="square" lIns="0" tIns="12700" rIns="0" bIns="0" rtlCol="0">
            <a:spAutoFit/>
          </a:bodyPr>
          <a:lstStyle/>
          <a:p>
            <a:pPr marL="149860" marR="139700" algn="ctr">
              <a:lnSpc>
                <a:spcPct val="100000"/>
              </a:lnSpc>
              <a:spcBef>
                <a:spcPts val="100"/>
              </a:spcBef>
            </a:pPr>
            <a:r>
              <a:rPr sz="1400" b="1" spc="-35">
                <a:latin typeface="Segoe UI" panose="020B0502040204020203" pitchFamily="34" charset="0"/>
                <a:cs typeface="Segoe UI" panose="020B0502040204020203" pitchFamily="34" charset="0"/>
              </a:rPr>
              <a:t>Allows </a:t>
            </a:r>
            <a:r>
              <a:rPr sz="1400" b="1" spc="-30">
                <a:latin typeface="Segoe UI" panose="020B0502040204020203" pitchFamily="34" charset="0"/>
                <a:cs typeface="Segoe UI" panose="020B0502040204020203" pitchFamily="34" charset="0"/>
              </a:rPr>
              <a:t>to </a:t>
            </a:r>
            <a:r>
              <a:rPr sz="1400" b="1" spc="-25">
                <a:latin typeface="Segoe UI" panose="020B0502040204020203" pitchFamily="34" charset="0"/>
                <a:cs typeface="Segoe UI" panose="020B0502040204020203" pitchFamily="34" charset="0"/>
              </a:rPr>
              <a:t>compute </a:t>
            </a:r>
            <a:r>
              <a:rPr sz="1400" b="1" spc="-335">
                <a:latin typeface="Segoe UI" panose="020B0502040204020203" pitchFamily="34" charset="0"/>
                <a:cs typeface="Segoe UI" panose="020B0502040204020203" pitchFamily="34" charset="0"/>
              </a:rPr>
              <a:t> </a:t>
            </a:r>
            <a:r>
              <a:rPr sz="1400" b="1" spc="-20">
                <a:latin typeface="Segoe UI" panose="020B0502040204020203" pitchFamily="34" charset="0"/>
                <a:cs typeface="Segoe UI" panose="020B0502040204020203" pitchFamily="34" charset="0"/>
              </a:rPr>
              <a:t>appetite</a:t>
            </a:r>
            <a:r>
              <a:rPr sz="1400" b="1" spc="-25">
                <a:latin typeface="Segoe UI" panose="020B0502040204020203" pitchFamily="34" charset="0"/>
                <a:cs typeface="Segoe UI" panose="020B0502040204020203" pitchFamily="34" charset="0"/>
              </a:rPr>
              <a:t> </a:t>
            </a:r>
            <a:r>
              <a:rPr sz="1400" b="1" spc="-30">
                <a:latin typeface="Segoe UI" panose="020B0502040204020203" pitchFamily="34" charset="0"/>
                <a:cs typeface="Segoe UI" panose="020B0502040204020203" pitchFamily="34" charset="0"/>
              </a:rPr>
              <a:t>to</a:t>
            </a:r>
            <a:r>
              <a:rPr sz="1400" b="1" spc="-25">
                <a:latin typeface="Segoe UI" panose="020B0502040204020203" pitchFamily="34" charset="0"/>
                <a:cs typeface="Segoe UI" panose="020B0502040204020203" pitchFamily="34" charset="0"/>
              </a:rPr>
              <a:t> </a:t>
            </a:r>
            <a:r>
              <a:rPr sz="1400" b="1" spc="-20">
                <a:latin typeface="Segoe UI" panose="020B0502040204020203" pitchFamily="34" charset="0"/>
                <a:cs typeface="Segoe UI" panose="020B0502040204020203" pitchFamily="34" charset="0"/>
              </a:rPr>
              <a:t>risk</a:t>
            </a:r>
            <a:endParaRPr sz="1400" b="1">
              <a:latin typeface="Segoe UI" panose="020B0502040204020203" pitchFamily="34" charset="0"/>
              <a:cs typeface="Segoe UI" panose="020B0502040204020203" pitchFamily="34" charset="0"/>
            </a:endParaRPr>
          </a:p>
          <a:p>
            <a:pPr algn="ctr">
              <a:lnSpc>
                <a:spcPct val="100000"/>
              </a:lnSpc>
            </a:pPr>
            <a:r>
              <a:rPr sz="1400" b="1">
                <a:latin typeface="Segoe UI" panose="020B0502040204020203" pitchFamily="34" charset="0"/>
                <a:cs typeface="Segoe UI" panose="020B0502040204020203" pitchFamily="34" charset="0"/>
              </a:rPr>
              <a:t>=</a:t>
            </a:r>
            <a:r>
              <a:rPr sz="1400" b="1" spc="-45">
                <a:latin typeface="Segoe UI" panose="020B0502040204020203" pitchFamily="34" charset="0"/>
                <a:cs typeface="Segoe UI" panose="020B0502040204020203" pitchFamily="34" charset="0"/>
              </a:rPr>
              <a:t> </a:t>
            </a:r>
            <a:r>
              <a:rPr sz="1400" b="1" spc="-114">
                <a:solidFill>
                  <a:schemeClr val="bg2">
                    <a:lumMod val="50000"/>
                  </a:schemeClr>
                </a:solidFill>
                <a:latin typeface="Segoe UI" panose="020B0502040204020203" pitchFamily="34" charset="0"/>
                <a:cs typeface="Segoe UI" panose="020B0502040204020203" pitchFamily="34" charset="0"/>
              </a:rPr>
              <a:t>SELF</a:t>
            </a:r>
            <a:r>
              <a:rPr lang="en-US" sz="1400" b="1" spc="-114">
                <a:solidFill>
                  <a:schemeClr val="bg2">
                    <a:lumMod val="50000"/>
                  </a:schemeClr>
                </a:solidFill>
                <a:latin typeface="Segoe UI" panose="020B0502040204020203" pitchFamily="34" charset="0"/>
                <a:cs typeface="Segoe UI" panose="020B0502040204020203" pitchFamily="34" charset="0"/>
              </a:rPr>
              <a:t> </a:t>
            </a:r>
            <a:r>
              <a:rPr sz="1400" b="1" spc="-114">
                <a:solidFill>
                  <a:schemeClr val="bg2">
                    <a:lumMod val="50000"/>
                  </a:schemeClr>
                </a:solidFill>
                <a:latin typeface="Segoe UI" panose="020B0502040204020203" pitchFamily="34" charset="0"/>
                <a:cs typeface="Segoe UI" panose="020B0502040204020203" pitchFamily="34" charset="0"/>
              </a:rPr>
              <a:t>CONFIDENCE</a:t>
            </a:r>
            <a:endParaRPr sz="1400" b="1">
              <a:solidFill>
                <a:schemeClr val="bg2">
                  <a:lumMod val="50000"/>
                </a:schemeClr>
              </a:solidFill>
              <a:latin typeface="Segoe UI" panose="020B0502040204020203" pitchFamily="34" charset="0"/>
              <a:cs typeface="Segoe UI" panose="020B0502040204020203" pitchFamily="34" charset="0"/>
            </a:endParaRPr>
          </a:p>
        </p:txBody>
      </p:sp>
      <p:sp>
        <p:nvSpPr>
          <p:cNvPr id="20" name="object 23">
            <a:extLst>
              <a:ext uri="{FF2B5EF4-FFF2-40B4-BE49-F238E27FC236}">
                <a16:creationId xmlns:a16="http://schemas.microsoft.com/office/drawing/2014/main" id="{6C2DC155-94BD-B84D-DFD7-52EACCE434E8}"/>
              </a:ext>
            </a:extLst>
          </p:cNvPr>
          <p:cNvSpPr txBox="1"/>
          <p:nvPr/>
        </p:nvSpPr>
        <p:spPr>
          <a:xfrm>
            <a:off x="6975293" y="5474640"/>
            <a:ext cx="2212096" cy="887422"/>
          </a:xfrm>
          <a:prstGeom prst="rect">
            <a:avLst/>
          </a:prstGeom>
        </p:spPr>
        <p:txBody>
          <a:bodyPr vert="horz" wrap="square" lIns="0" tIns="12700" rIns="0" bIns="0" rtlCol="0">
            <a:spAutoFit/>
          </a:bodyPr>
          <a:lstStyle>
            <a:defPPr>
              <a:defRPr lang="en-US"/>
            </a:defPPr>
            <a:lvl1pPr marL="149860" marR="139700" algn="ctr">
              <a:lnSpc>
                <a:spcPct val="100000"/>
              </a:lnSpc>
              <a:spcBef>
                <a:spcPts val="100"/>
              </a:spcBef>
              <a:defRPr sz="1400" b="1" spc="-35">
                <a:latin typeface="Segoe UI" panose="020B0502040204020203" pitchFamily="34" charset="0"/>
                <a:cs typeface="Segoe UI" panose="020B0502040204020203" pitchFamily="34" charset="0"/>
              </a:defRPr>
            </a:lvl1pPr>
          </a:lstStyle>
          <a:p>
            <a:r>
              <a:t>Allows to compute  ability not to enter  triangle of risk</a:t>
            </a:r>
          </a:p>
          <a:p>
            <a:r>
              <a:t>= </a:t>
            </a:r>
            <a:r>
              <a:rPr>
                <a:solidFill>
                  <a:schemeClr val="bg2">
                    <a:lumMod val="50000"/>
                  </a:schemeClr>
                </a:solidFill>
              </a:rPr>
              <a:t>ANTICIPATION</a:t>
            </a:r>
          </a:p>
        </p:txBody>
      </p:sp>
      <p:sp>
        <p:nvSpPr>
          <p:cNvPr id="21" name="object 24">
            <a:extLst>
              <a:ext uri="{FF2B5EF4-FFF2-40B4-BE49-F238E27FC236}">
                <a16:creationId xmlns:a16="http://schemas.microsoft.com/office/drawing/2014/main" id="{E05491B8-D3C4-DA51-CF58-0F84AC1D0AD0}"/>
              </a:ext>
            </a:extLst>
          </p:cNvPr>
          <p:cNvSpPr txBox="1"/>
          <p:nvPr/>
        </p:nvSpPr>
        <p:spPr>
          <a:xfrm>
            <a:off x="9116547" y="3190466"/>
            <a:ext cx="2009345" cy="887422"/>
          </a:xfrm>
          <a:prstGeom prst="rect">
            <a:avLst/>
          </a:prstGeom>
        </p:spPr>
        <p:txBody>
          <a:bodyPr vert="horz" wrap="square" lIns="0" tIns="12700" rIns="0" bIns="0" rtlCol="0">
            <a:spAutoFit/>
          </a:bodyPr>
          <a:lstStyle>
            <a:defPPr>
              <a:defRPr lang="en-US"/>
            </a:defPPr>
            <a:lvl1pPr marL="149860" marR="139700" algn="ctr">
              <a:lnSpc>
                <a:spcPct val="100000"/>
              </a:lnSpc>
              <a:spcBef>
                <a:spcPts val="100"/>
              </a:spcBef>
              <a:defRPr sz="1400" b="1" spc="-35">
                <a:latin typeface="Segoe UI" panose="020B0502040204020203" pitchFamily="34" charset="0"/>
                <a:cs typeface="Segoe UI" panose="020B0502040204020203" pitchFamily="34" charset="0"/>
              </a:defRPr>
            </a:lvl1pPr>
          </a:lstStyle>
          <a:p>
            <a:r>
              <a:t>Allows to compute  ability to reproduce  the same level of risk</a:t>
            </a:r>
          </a:p>
          <a:p>
            <a:r>
              <a:t>= </a:t>
            </a:r>
            <a:r>
              <a:rPr>
                <a:solidFill>
                  <a:schemeClr val="bg2">
                    <a:lumMod val="50000"/>
                  </a:schemeClr>
                </a:solidFill>
              </a:rPr>
              <a:t>DRIVING SKILLS</a:t>
            </a:r>
          </a:p>
        </p:txBody>
      </p:sp>
      <p:sp>
        <p:nvSpPr>
          <p:cNvPr id="22" name="Arrow: Down 21">
            <a:extLst>
              <a:ext uri="{FF2B5EF4-FFF2-40B4-BE49-F238E27FC236}">
                <a16:creationId xmlns:a16="http://schemas.microsoft.com/office/drawing/2014/main" id="{11F89AEB-D488-4DE6-6FA6-6D2FD42032FC}"/>
              </a:ext>
            </a:extLst>
          </p:cNvPr>
          <p:cNvSpPr/>
          <p:nvPr/>
        </p:nvSpPr>
        <p:spPr>
          <a:xfrm>
            <a:off x="5370770" y="4954457"/>
            <a:ext cx="331624" cy="520183"/>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C24D32AF-4A09-1C9C-BAB1-1F8ECDB76504}"/>
              </a:ext>
            </a:extLst>
          </p:cNvPr>
          <p:cNvSpPr/>
          <p:nvPr/>
        </p:nvSpPr>
        <p:spPr>
          <a:xfrm>
            <a:off x="8655926" y="3035347"/>
            <a:ext cx="331624" cy="520183"/>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6FF68B67-87AC-6577-DC33-854792268DA0}"/>
              </a:ext>
            </a:extLst>
          </p:cNvPr>
          <p:cNvSpPr/>
          <p:nvPr/>
        </p:nvSpPr>
        <p:spPr>
          <a:xfrm>
            <a:off x="8282040" y="4883109"/>
            <a:ext cx="331624" cy="520183"/>
          </a:xfrm>
          <a:prstGeom prst="downArrow">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bject 2">
            <a:extLst>
              <a:ext uri="{FF2B5EF4-FFF2-40B4-BE49-F238E27FC236}">
                <a16:creationId xmlns:a16="http://schemas.microsoft.com/office/drawing/2014/main" id="{6287BD64-2A3B-AE65-9659-CB2D7366229C}"/>
              </a:ext>
            </a:extLst>
          </p:cNvPr>
          <p:cNvSpPr txBox="1">
            <a:spLocks/>
          </p:cNvSpPr>
          <p:nvPr/>
        </p:nvSpPr>
        <p:spPr>
          <a:xfrm>
            <a:off x="395881" y="370339"/>
            <a:ext cx="7929116" cy="443070"/>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ct val="100000"/>
              </a:lnSpc>
              <a:spcBef>
                <a:spcPts val="95"/>
              </a:spcBef>
            </a:pPr>
            <a:r>
              <a:rPr lang="en-US" sz="2800" b="1">
                <a:solidFill>
                  <a:srgbClr val="404040"/>
                </a:solidFill>
                <a:latin typeface="Segoe UI" panose="020B0502040204020203" pitchFamily="34" charset="0"/>
                <a:cs typeface="Segoe UI" panose="020B0502040204020203" pitchFamily="34" charset="0"/>
              </a:rPr>
              <a:t>SAFETY SCORE HIGH LEVEL DIMENSIONS</a:t>
            </a:r>
            <a:endParaRPr lang="en-US" sz="2800" b="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2781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7595F8-D930-4826-9E64-B2628DB1E027}"/>
              </a:ext>
            </a:extLst>
          </p:cNvPr>
          <p:cNvSpPr/>
          <p:nvPr/>
        </p:nvSpPr>
        <p:spPr>
          <a:xfrm>
            <a:off x="1574800" y="1499399"/>
            <a:ext cx="3596640" cy="263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5908B22-7FD7-2BF8-58B2-D24816EE3FBE}"/>
              </a:ext>
            </a:extLst>
          </p:cNvPr>
          <p:cNvSpPr/>
          <p:nvPr/>
        </p:nvSpPr>
        <p:spPr>
          <a:xfrm>
            <a:off x="0" y="233362"/>
            <a:ext cx="131757" cy="7155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Icon&#10;&#10;Description automatically generated">
            <a:extLst>
              <a:ext uri="{FF2B5EF4-FFF2-40B4-BE49-F238E27FC236}">
                <a16:creationId xmlns:a16="http://schemas.microsoft.com/office/drawing/2014/main" id="{1C52B1F9-F8B3-5264-1C1C-D5507FF0D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5818" y="6279804"/>
            <a:ext cx="1712071" cy="508271"/>
          </a:xfrm>
          <a:prstGeom prst="rect">
            <a:avLst/>
          </a:prstGeom>
        </p:spPr>
      </p:pic>
      <p:sp>
        <p:nvSpPr>
          <p:cNvPr id="14" name="object 2">
            <a:extLst>
              <a:ext uri="{FF2B5EF4-FFF2-40B4-BE49-F238E27FC236}">
                <a16:creationId xmlns:a16="http://schemas.microsoft.com/office/drawing/2014/main" id="{DB4F56F5-ADD0-F586-E17F-6DA6EA85A102}"/>
              </a:ext>
            </a:extLst>
          </p:cNvPr>
          <p:cNvSpPr txBox="1">
            <a:spLocks/>
          </p:cNvSpPr>
          <p:nvPr/>
        </p:nvSpPr>
        <p:spPr>
          <a:xfrm>
            <a:off x="360908" y="355552"/>
            <a:ext cx="10494645" cy="787400"/>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2500">
                <a:solidFill>
                  <a:srgbClr val="70B8E3"/>
                </a:solidFill>
                <a:latin typeface="Segoe UI" panose="020B0502040204020203" pitchFamily="34" charset="0"/>
                <a:cs typeface="Segoe UI" panose="020B0502040204020203" pitchFamily="34" charset="0"/>
              </a:rPr>
              <a:t>DRIVING SCORE :</a:t>
            </a:r>
            <a:endParaRPr lang="en-US" sz="2500">
              <a:latin typeface="Segoe UI" panose="020B0502040204020203" pitchFamily="34" charset="0"/>
              <a:cs typeface="Segoe UI" panose="020B0502040204020203" pitchFamily="34" charset="0"/>
            </a:endParaRPr>
          </a:p>
          <a:p>
            <a:pPr marL="12700">
              <a:lnSpc>
                <a:spcPct val="100000"/>
              </a:lnSpc>
            </a:pPr>
            <a:r>
              <a:rPr lang="en-US" sz="2500">
                <a:solidFill>
                  <a:srgbClr val="404040"/>
                </a:solidFill>
                <a:latin typeface="Segoe UI" panose="020B0502040204020203" pitchFamily="34" charset="0"/>
                <a:cs typeface="Segoe UI" panose="020B0502040204020203" pitchFamily="34" charset="0"/>
              </a:rPr>
              <a:t>MORE DATA ABOUT DRIVER’S BEHAVIOR</a:t>
            </a:r>
            <a:endParaRPr lang="en-US" sz="2500">
              <a:latin typeface="Segoe UI" panose="020B0502040204020203" pitchFamily="34" charset="0"/>
              <a:cs typeface="Segoe UI" panose="020B0502040204020203" pitchFamily="34" charset="0"/>
            </a:endParaRPr>
          </a:p>
        </p:txBody>
      </p:sp>
      <p:sp>
        <p:nvSpPr>
          <p:cNvPr id="15" name="object 3">
            <a:extLst>
              <a:ext uri="{FF2B5EF4-FFF2-40B4-BE49-F238E27FC236}">
                <a16:creationId xmlns:a16="http://schemas.microsoft.com/office/drawing/2014/main" id="{9D306168-98FB-270C-D788-994BDDFD3BBB}"/>
              </a:ext>
            </a:extLst>
          </p:cNvPr>
          <p:cNvSpPr txBox="1"/>
          <p:nvPr/>
        </p:nvSpPr>
        <p:spPr>
          <a:xfrm>
            <a:off x="659993" y="4494492"/>
            <a:ext cx="10564734" cy="1628651"/>
          </a:xfrm>
          <a:prstGeom prst="rect">
            <a:avLst/>
          </a:prstGeom>
        </p:spPr>
        <p:txBody>
          <a:bodyPr vert="horz" wrap="square" lIns="0" tIns="139700" rIns="0" bIns="0" rtlCol="0">
            <a:spAutoFit/>
          </a:bodyPr>
          <a:lstStyle/>
          <a:p>
            <a:pPr marL="318770" indent="-306705">
              <a:lnSpc>
                <a:spcPct val="100000"/>
              </a:lnSpc>
              <a:spcBef>
                <a:spcPts val="1100"/>
              </a:spcBef>
              <a:buClr>
                <a:srgbClr val="70B8E3"/>
              </a:buClr>
              <a:buSzPct val="91176"/>
              <a:buFont typeface="Cambria"/>
              <a:buChar char="◾"/>
              <a:tabLst>
                <a:tab pos="318770" algn="l"/>
                <a:tab pos="319405" algn="l"/>
              </a:tabLst>
            </a:pPr>
            <a:r>
              <a:rPr sz="1600" spc="-15">
                <a:solidFill>
                  <a:srgbClr val="2995D5"/>
                </a:solidFill>
                <a:latin typeface="Segoe UI" panose="020B0502040204020203" pitchFamily="34" charset="0"/>
                <a:cs typeface="Segoe UI" panose="020B0502040204020203" pitchFamily="34" charset="0"/>
              </a:rPr>
              <a:t>Driving</a:t>
            </a:r>
            <a:r>
              <a:rPr sz="1600" spc="-35">
                <a:solidFill>
                  <a:srgbClr val="2995D5"/>
                </a:solidFill>
                <a:latin typeface="Segoe UI" panose="020B0502040204020203" pitchFamily="34" charset="0"/>
                <a:cs typeface="Segoe UI" panose="020B0502040204020203" pitchFamily="34" charset="0"/>
              </a:rPr>
              <a:t> </a:t>
            </a:r>
            <a:r>
              <a:rPr sz="1600" spc="-15">
                <a:solidFill>
                  <a:srgbClr val="2995D5"/>
                </a:solidFill>
                <a:latin typeface="Segoe UI" panose="020B0502040204020203" pitchFamily="34" charset="0"/>
                <a:cs typeface="Segoe UI" panose="020B0502040204020203" pitchFamily="34" charset="0"/>
              </a:rPr>
              <a:t>style</a:t>
            </a:r>
            <a:r>
              <a:rPr sz="1600" spc="-20">
                <a:solidFill>
                  <a:srgbClr val="2995D5"/>
                </a:solidFill>
                <a:latin typeface="Segoe UI" panose="020B0502040204020203" pitchFamily="34" charset="0"/>
                <a:cs typeface="Segoe UI" panose="020B0502040204020203" pitchFamily="34" charset="0"/>
              </a:rPr>
              <a:t> </a:t>
            </a:r>
            <a:r>
              <a:rPr lang="en-US" sz="1600" spc="-15">
                <a:solidFill>
                  <a:srgbClr val="404040"/>
                </a:solidFill>
                <a:latin typeface="Segoe UI" panose="020B0502040204020203" pitchFamily="34" charset="0"/>
                <a:cs typeface="Segoe UI" panose="020B0502040204020203" pitchFamily="34" charset="0"/>
              </a:rPr>
              <a:t>in</a:t>
            </a:r>
            <a:r>
              <a:rPr sz="1600" spc="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a</a:t>
            </a:r>
            <a:r>
              <a:rPr sz="1600" spc="10">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result</a:t>
            </a:r>
            <a:r>
              <a:rPr sz="1600" spc="-10">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of</a:t>
            </a:r>
            <a:r>
              <a:rPr sz="1600" spc="1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analysis</a:t>
            </a:r>
            <a:r>
              <a:rPr sz="1600" spc="-3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of</a:t>
            </a:r>
            <a:r>
              <a:rPr sz="1600" spc="10">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acceleration,</a:t>
            </a:r>
            <a:r>
              <a:rPr sz="1600" spc="-20">
                <a:solidFill>
                  <a:srgbClr val="404040"/>
                </a:solidFill>
                <a:latin typeface="Segoe UI" panose="020B0502040204020203" pitchFamily="34" charset="0"/>
                <a:cs typeface="Segoe UI" panose="020B0502040204020203" pitchFamily="34" charset="0"/>
              </a:rPr>
              <a:t> </a:t>
            </a:r>
            <a:r>
              <a:rPr sz="1600">
                <a:solidFill>
                  <a:srgbClr val="404040"/>
                </a:solidFill>
                <a:latin typeface="Segoe UI" panose="020B0502040204020203" pitchFamily="34" charset="0"/>
                <a:cs typeface="Segoe UI" panose="020B0502040204020203" pitchFamily="34" charset="0"/>
              </a:rPr>
              <a:t>speed </a:t>
            </a:r>
            <a:r>
              <a:rPr sz="1600" spc="-5">
                <a:solidFill>
                  <a:srgbClr val="404040"/>
                </a:solidFill>
                <a:latin typeface="Segoe UI" panose="020B0502040204020203" pitchFamily="34" charset="0"/>
                <a:cs typeface="Segoe UI" panose="020B0502040204020203" pitchFamily="34" charset="0"/>
              </a:rPr>
              <a:t>and</a:t>
            </a:r>
            <a:r>
              <a:rPr sz="1600" spc="-1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jerk,</a:t>
            </a:r>
            <a:r>
              <a:rPr sz="1600" spc="-5">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in</a:t>
            </a:r>
            <a:r>
              <a:rPr sz="1600">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the</a:t>
            </a:r>
            <a:r>
              <a:rPr sz="1600" spc="-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infrastructure</a:t>
            </a:r>
            <a:r>
              <a:rPr sz="1600" spc="-20">
                <a:solidFill>
                  <a:srgbClr val="404040"/>
                </a:solidFill>
                <a:latin typeface="Segoe UI" panose="020B0502040204020203" pitchFamily="34" charset="0"/>
                <a:cs typeface="Segoe UI" panose="020B0502040204020203" pitchFamily="34" charset="0"/>
              </a:rPr>
              <a:t> context.</a:t>
            </a:r>
            <a:endParaRPr sz="1600">
              <a:latin typeface="Segoe UI" panose="020B0502040204020203" pitchFamily="34" charset="0"/>
              <a:cs typeface="Segoe UI" panose="020B0502040204020203" pitchFamily="34" charset="0"/>
            </a:endParaRPr>
          </a:p>
          <a:p>
            <a:pPr marL="318770" marR="349250" indent="-306705">
              <a:lnSpc>
                <a:spcPct val="100000"/>
              </a:lnSpc>
              <a:spcBef>
                <a:spcPts val="1010"/>
              </a:spcBef>
              <a:buClr>
                <a:srgbClr val="70B8E3"/>
              </a:buClr>
              <a:buSzPct val="91176"/>
              <a:buFont typeface="Cambria"/>
              <a:buChar char="◾"/>
              <a:tabLst>
                <a:tab pos="318770" algn="l"/>
                <a:tab pos="319405" algn="l"/>
              </a:tabLst>
            </a:pPr>
            <a:r>
              <a:rPr sz="1600" spc="-5">
                <a:solidFill>
                  <a:srgbClr val="2995D5"/>
                </a:solidFill>
                <a:latin typeface="Segoe UI" panose="020B0502040204020203" pitchFamily="34" charset="0"/>
                <a:cs typeface="Segoe UI" panose="020B0502040204020203" pitchFamily="34" charset="0"/>
              </a:rPr>
              <a:t>Driver’s</a:t>
            </a:r>
            <a:r>
              <a:rPr sz="1600" spc="-30">
                <a:solidFill>
                  <a:srgbClr val="2995D5"/>
                </a:solidFill>
                <a:latin typeface="Segoe UI" panose="020B0502040204020203" pitchFamily="34" charset="0"/>
                <a:cs typeface="Segoe UI" panose="020B0502040204020203" pitchFamily="34" charset="0"/>
              </a:rPr>
              <a:t> </a:t>
            </a:r>
            <a:r>
              <a:rPr sz="1600" spc="-25">
                <a:solidFill>
                  <a:srgbClr val="2995D5"/>
                </a:solidFill>
                <a:latin typeface="Segoe UI" panose="020B0502040204020203" pitchFamily="34" charset="0"/>
                <a:cs typeface="Segoe UI" panose="020B0502040204020203" pitchFamily="34" charset="0"/>
              </a:rPr>
              <a:t>mood </a:t>
            </a:r>
            <a:r>
              <a:rPr sz="1600" spc="-5">
                <a:solidFill>
                  <a:srgbClr val="404040"/>
                </a:solidFill>
                <a:latin typeface="Segoe UI" panose="020B0502040204020203" pitchFamily="34" charset="0"/>
                <a:cs typeface="Segoe UI" panose="020B0502040204020203" pitchFamily="34" charset="0"/>
              </a:rPr>
              <a:t>is</a:t>
            </a:r>
            <a:r>
              <a:rPr sz="1600" spc="-15">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result</a:t>
            </a:r>
            <a:r>
              <a:rPr sz="1600" spc="-10">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of</a:t>
            </a:r>
            <a:r>
              <a:rPr sz="1600" spc="5">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driver’s</a:t>
            </a:r>
            <a:r>
              <a:rPr sz="1600" spc="-25">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usual</a:t>
            </a:r>
            <a:r>
              <a:rPr sz="1600" spc="-15">
                <a:solidFill>
                  <a:srgbClr val="404040"/>
                </a:solidFill>
                <a:latin typeface="Segoe UI" panose="020B0502040204020203" pitchFamily="34" charset="0"/>
                <a:cs typeface="Segoe UI" panose="020B0502040204020203" pitchFamily="34" charset="0"/>
              </a:rPr>
              <a:t> behavior</a:t>
            </a:r>
            <a:r>
              <a:rPr sz="1600" spc="-30">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learning:</a:t>
            </a:r>
            <a:r>
              <a:rPr sz="1600" spc="-25">
                <a:solidFill>
                  <a:srgbClr val="404040"/>
                </a:solidFill>
                <a:latin typeface="Segoe UI" panose="020B0502040204020203" pitchFamily="34" charset="0"/>
                <a:cs typeface="Segoe UI" panose="020B0502040204020203" pitchFamily="34" charset="0"/>
              </a:rPr>
              <a:t> </a:t>
            </a:r>
            <a:r>
              <a:rPr sz="1600" spc="-65">
                <a:solidFill>
                  <a:srgbClr val="404040"/>
                </a:solidFill>
                <a:latin typeface="Segoe UI" panose="020B0502040204020203" pitchFamily="34" charset="0"/>
                <a:cs typeface="Segoe UI" panose="020B0502040204020203" pitchFamily="34" charset="0"/>
              </a:rPr>
              <a:t>way</a:t>
            </a:r>
            <a:r>
              <a:rPr sz="1600" spc="-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of</a:t>
            </a:r>
            <a:r>
              <a:rPr sz="1600" spc="5">
                <a:solidFill>
                  <a:srgbClr val="404040"/>
                </a:solidFill>
                <a:latin typeface="Segoe UI" panose="020B0502040204020203" pitchFamily="34" charset="0"/>
                <a:cs typeface="Segoe UI" panose="020B0502040204020203" pitchFamily="34" charset="0"/>
              </a:rPr>
              <a:t> </a:t>
            </a:r>
            <a:r>
              <a:rPr sz="1600" spc="-30">
                <a:solidFill>
                  <a:srgbClr val="404040"/>
                </a:solidFill>
                <a:latin typeface="Segoe UI" panose="020B0502040204020203" pitchFamily="34" charset="0"/>
                <a:cs typeface="Segoe UI" panose="020B0502040204020203" pitchFamily="34" charset="0"/>
              </a:rPr>
              <a:t>managing</a:t>
            </a:r>
            <a:r>
              <a:rPr sz="1600" spc="-1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risk (risk </a:t>
            </a:r>
            <a:r>
              <a:rPr sz="1600" spc="-10">
                <a:solidFill>
                  <a:srgbClr val="404040"/>
                </a:solidFill>
                <a:latin typeface="Segoe UI" panose="020B0502040204020203" pitchFamily="34" charset="0"/>
                <a:cs typeface="Segoe UI" panose="020B0502040204020203" pitchFamily="34" charset="0"/>
              </a:rPr>
              <a:t>value</a:t>
            </a:r>
            <a:r>
              <a:rPr sz="1600" spc="-15">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for</a:t>
            </a:r>
            <a:r>
              <a:rPr sz="1600">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a</a:t>
            </a:r>
            <a:r>
              <a:rPr sz="1600" spc="-10">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given </a:t>
            </a:r>
            <a:r>
              <a:rPr sz="1600" spc="-1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infrastructure</a:t>
            </a:r>
            <a:r>
              <a:rPr sz="1600" spc="-2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singularity</a:t>
            </a:r>
            <a:r>
              <a:rPr sz="1600" spc="-35">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and</a:t>
            </a:r>
            <a:r>
              <a:rPr sz="1600" spc="-1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trajectory</a:t>
            </a:r>
            <a:r>
              <a:rPr sz="1600" spc="-2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of</a:t>
            </a:r>
            <a:r>
              <a:rPr sz="1600" spc="5">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risk)</a:t>
            </a:r>
            <a:r>
              <a:rPr sz="1600">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 </a:t>
            </a:r>
            <a:r>
              <a:rPr sz="1600" spc="-30">
                <a:solidFill>
                  <a:srgbClr val="404040"/>
                </a:solidFill>
                <a:latin typeface="Segoe UI" panose="020B0502040204020203" pitchFamily="34" charset="0"/>
                <a:cs typeface="Segoe UI" panose="020B0502040204020203" pitchFamily="34" charset="0"/>
              </a:rPr>
              <a:t>if</a:t>
            </a:r>
            <a:r>
              <a:rPr sz="1600" spc="-1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ever</a:t>
            </a:r>
            <a:r>
              <a:rPr sz="1600" spc="5">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risk</a:t>
            </a:r>
            <a:r>
              <a:rPr sz="1600" spc="-1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behavior</a:t>
            </a:r>
            <a:r>
              <a:rPr sz="1600" spc="-20">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changes </a:t>
            </a:r>
            <a:r>
              <a:rPr sz="1600" spc="-35">
                <a:solidFill>
                  <a:srgbClr val="404040"/>
                </a:solidFill>
                <a:latin typeface="Segoe UI" panose="020B0502040204020203" pitchFamily="34" charset="0"/>
                <a:cs typeface="Segoe UI" panose="020B0502040204020203" pitchFamily="34" charset="0"/>
              </a:rPr>
              <a:t>among</a:t>
            </a:r>
            <a:r>
              <a:rPr sz="1600" spc="10">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time,</a:t>
            </a:r>
            <a:r>
              <a:rPr sz="1600" spc="-20">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it</a:t>
            </a:r>
            <a:r>
              <a:rPr sz="1600" spc="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is </a:t>
            </a:r>
            <a:r>
              <a:rPr sz="1600" spc="-15">
                <a:solidFill>
                  <a:srgbClr val="404040"/>
                </a:solidFill>
                <a:latin typeface="Segoe UI" panose="020B0502040204020203" pitchFamily="34" charset="0"/>
                <a:cs typeface="Segoe UI" panose="020B0502040204020203" pitchFamily="34" charset="0"/>
              </a:rPr>
              <a:t>detected. </a:t>
            </a:r>
            <a:r>
              <a:rPr sz="1600" spc="-409">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If</a:t>
            </a:r>
            <a:r>
              <a:rPr sz="1600">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driver</a:t>
            </a:r>
            <a:r>
              <a:rPr sz="1600" spc="-25">
                <a:solidFill>
                  <a:srgbClr val="404040"/>
                </a:solidFill>
                <a:latin typeface="Segoe UI" panose="020B0502040204020203" pitchFamily="34" charset="0"/>
                <a:cs typeface="Segoe UI" panose="020B0502040204020203" pitchFamily="34" charset="0"/>
              </a:rPr>
              <a:t> </a:t>
            </a:r>
            <a:r>
              <a:rPr sz="1600" spc="-30">
                <a:solidFill>
                  <a:srgbClr val="404040"/>
                </a:solidFill>
                <a:latin typeface="Segoe UI" panose="020B0502040204020203" pitchFamily="34" charset="0"/>
                <a:cs typeface="Segoe UI" panose="020B0502040204020203" pitchFamily="34" charset="0"/>
              </a:rPr>
              <a:t>if</a:t>
            </a:r>
            <a:r>
              <a:rPr sz="1600">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late</a:t>
            </a:r>
            <a:r>
              <a:rPr sz="1600" spc="-1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of</a:t>
            </a:r>
            <a:r>
              <a:rPr sz="1600" spc="5">
                <a:solidFill>
                  <a:srgbClr val="404040"/>
                </a:solidFill>
                <a:latin typeface="Segoe UI" panose="020B0502040204020203" pitchFamily="34" charset="0"/>
                <a:cs typeface="Segoe UI" panose="020B0502040204020203" pitchFamily="34" charset="0"/>
              </a:rPr>
              <a:t> </a:t>
            </a:r>
            <a:r>
              <a:rPr sz="1600" spc="-30">
                <a:solidFill>
                  <a:srgbClr val="404040"/>
                </a:solidFill>
                <a:latin typeface="Segoe UI" panose="020B0502040204020203" pitchFamily="34" charset="0"/>
                <a:cs typeface="Segoe UI" panose="020B0502040204020203" pitchFamily="34" charset="0"/>
              </a:rPr>
              <a:t>if</a:t>
            </a:r>
            <a:r>
              <a:rPr sz="1600" spc="-1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driver</a:t>
            </a:r>
            <a:r>
              <a:rPr sz="1600" spc="-15">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is</a:t>
            </a:r>
            <a:r>
              <a:rPr sz="1600">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pushing</a:t>
            </a:r>
            <a:r>
              <a:rPr sz="1600" spc="-25">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tells</a:t>
            </a:r>
            <a:r>
              <a:rPr sz="1600" spc="-25">
                <a:solidFill>
                  <a:srgbClr val="404040"/>
                </a:solidFill>
                <a:latin typeface="Segoe UI" panose="020B0502040204020203" pitchFamily="34" charset="0"/>
                <a:cs typeface="Segoe UI" panose="020B0502040204020203" pitchFamily="34" charset="0"/>
              </a:rPr>
              <a:t> </a:t>
            </a:r>
            <a:r>
              <a:rPr sz="1600" spc="-30">
                <a:solidFill>
                  <a:srgbClr val="404040"/>
                </a:solidFill>
                <a:latin typeface="Segoe UI" panose="020B0502040204020203" pitchFamily="34" charset="0"/>
                <a:cs typeface="Segoe UI" panose="020B0502040204020203" pitchFamily="34" charset="0"/>
              </a:rPr>
              <a:t>if</a:t>
            </a:r>
            <a:r>
              <a:rPr sz="1600" spc="-1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he/she</a:t>
            </a:r>
            <a:r>
              <a:rPr sz="1600" spc="-15">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is</a:t>
            </a:r>
            <a:r>
              <a:rPr sz="1600" spc="-20">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tired or</a:t>
            </a:r>
            <a:r>
              <a:rPr sz="1600" spc="5">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angry</a:t>
            </a:r>
            <a:r>
              <a:rPr sz="1600" spc="-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(or</a:t>
            </a:r>
            <a:r>
              <a:rPr sz="1600" spc="-15">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late</a:t>
            </a:r>
            <a:r>
              <a:rPr sz="1600" spc="-15">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at</a:t>
            </a:r>
            <a:r>
              <a:rPr sz="1600" spc="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a</a:t>
            </a:r>
            <a:r>
              <a:rPr sz="1600" spc="-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meeting),</a:t>
            </a:r>
            <a:r>
              <a:rPr sz="1600" spc="-25">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etc</a:t>
            </a:r>
            <a:r>
              <a:rPr sz="1600">
                <a:solidFill>
                  <a:srgbClr val="404040"/>
                </a:solidFill>
                <a:latin typeface="Segoe UI" panose="020B0502040204020203" pitchFamily="34" charset="0"/>
                <a:cs typeface="Segoe UI" panose="020B0502040204020203" pitchFamily="34" charset="0"/>
              </a:rPr>
              <a:t> </a:t>
            </a:r>
            <a:r>
              <a:rPr sz="1600" spc="5">
                <a:solidFill>
                  <a:srgbClr val="404040"/>
                </a:solidFill>
                <a:latin typeface="Segoe UI" panose="020B0502040204020203" pitchFamily="34" charset="0"/>
                <a:cs typeface="Segoe UI" panose="020B0502040204020203" pitchFamily="34" charset="0"/>
              </a:rPr>
              <a:t>…</a:t>
            </a:r>
            <a:endParaRPr sz="1600">
              <a:latin typeface="Segoe UI" panose="020B0502040204020203" pitchFamily="34" charset="0"/>
              <a:cs typeface="Segoe UI" panose="020B0502040204020203" pitchFamily="34" charset="0"/>
            </a:endParaRPr>
          </a:p>
          <a:p>
            <a:pPr marL="318770" indent="-306705">
              <a:lnSpc>
                <a:spcPct val="100000"/>
              </a:lnSpc>
              <a:spcBef>
                <a:spcPts val="1010"/>
              </a:spcBef>
              <a:buClr>
                <a:srgbClr val="70B8E3"/>
              </a:buClr>
              <a:buSzPct val="91176"/>
              <a:buFont typeface="Cambria"/>
              <a:buChar char="◾"/>
              <a:tabLst>
                <a:tab pos="318770" algn="l"/>
                <a:tab pos="319405" algn="l"/>
              </a:tabLst>
            </a:pPr>
            <a:r>
              <a:rPr sz="1600" spc="-30">
                <a:solidFill>
                  <a:srgbClr val="404040"/>
                </a:solidFill>
                <a:latin typeface="Segoe UI" panose="020B0502040204020203" pitchFamily="34" charset="0"/>
                <a:cs typeface="Segoe UI" panose="020B0502040204020203" pitchFamily="34" charset="0"/>
              </a:rPr>
              <a:t>Rsk</a:t>
            </a:r>
            <a:r>
              <a:rPr sz="1600" spc="-1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(lack</a:t>
            </a:r>
            <a:r>
              <a:rPr sz="1600" spc="-1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of</a:t>
            </a:r>
            <a:r>
              <a:rPr sz="1600" spc="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caution)</a:t>
            </a:r>
            <a:r>
              <a:rPr sz="1600" spc="-5">
                <a:solidFill>
                  <a:srgbClr val="404040"/>
                </a:solidFill>
                <a:latin typeface="Segoe UI" panose="020B0502040204020203" pitchFamily="34" charset="0"/>
                <a:cs typeface="Segoe UI" panose="020B0502040204020203" pitchFamily="34" charset="0"/>
              </a:rPr>
              <a:t> is</a:t>
            </a:r>
            <a:r>
              <a:rPr sz="1600" spc="-10">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a</a:t>
            </a:r>
            <a:r>
              <a:rPr sz="1600" spc="5">
                <a:solidFill>
                  <a:srgbClr val="404040"/>
                </a:solidFill>
                <a:latin typeface="Segoe UI" panose="020B0502040204020203" pitchFamily="34" charset="0"/>
                <a:cs typeface="Segoe UI" panose="020B0502040204020203" pitchFamily="34" charset="0"/>
              </a:rPr>
              <a:t> </a:t>
            </a:r>
            <a:r>
              <a:rPr sz="1600" spc="-55">
                <a:solidFill>
                  <a:srgbClr val="404040"/>
                </a:solidFill>
                <a:latin typeface="Segoe UI" panose="020B0502040204020203" pitchFamily="34" charset="0"/>
                <a:cs typeface="Segoe UI" panose="020B0502040204020203" pitchFamily="34" charset="0"/>
              </a:rPr>
              <a:t>key</a:t>
            </a:r>
            <a:r>
              <a:rPr sz="1600" spc="-10">
                <a:solidFill>
                  <a:srgbClr val="404040"/>
                </a:solidFill>
                <a:latin typeface="Segoe UI" panose="020B0502040204020203" pitchFamily="34" charset="0"/>
                <a:cs typeface="Segoe UI" panose="020B0502040204020203" pitchFamily="34" charset="0"/>
              </a:rPr>
              <a:t> </a:t>
            </a:r>
            <a:r>
              <a:rPr sz="1600" spc="-15">
                <a:solidFill>
                  <a:srgbClr val="404040"/>
                </a:solidFill>
                <a:latin typeface="Segoe UI" panose="020B0502040204020203" pitchFamily="34" charset="0"/>
                <a:cs typeface="Segoe UI" panose="020B0502040204020203" pitchFamily="34" charset="0"/>
              </a:rPr>
              <a:t>notion</a:t>
            </a:r>
            <a:r>
              <a:rPr sz="1600" spc="-5">
                <a:solidFill>
                  <a:srgbClr val="404040"/>
                </a:solidFill>
                <a:latin typeface="Segoe UI" panose="020B0502040204020203" pitchFamily="34" charset="0"/>
                <a:cs typeface="Segoe UI" panose="020B0502040204020203" pitchFamily="34" charset="0"/>
              </a:rPr>
              <a:t> </a:t>
            </a:r>
            <a:r>
              <a:rPr sz="1600" spc="-30">
                <a:solidFill>
                  <a:srgbClr val="404040"/>
                </a:solidFill>
                <a:latin typeface="Segoe UI" panose="020B0502040204020203" pitchFamily="34" charset="0"/>
                <a:cs typeface="Segoe UI" panose="020B0502040204020203" pitchFamily="34" charset="0"/>
              </a:rPr>
              <a:t>for</a:t>
            </a:r>
            <a:r>
              <a:rPr sz="1600" spc="5">
                <a:solidFill>
                  <a:srgbClr val="404040"/>
                </a:solidFill>
                <a:latin typeface="Segoe UI" panose="020B0502040204020203" pitchFamily="34" charset="0"/>
                <a:cs typeface="Segoe UI" panose="020B0502040204020203" pitchFamily="34" charset="0"/>
              </a:rPr>
              <a:t> </a:t>
            </a:r>
            <a:r>
              <a:rPr sz="1600" spc="-25">
                <a:solidFill>
                  <a:srgbClr val="404040"/>
                </a:solidFill>
                <a:latin typeface="Segoe UI" panose="020B0502040204020203" pitchFamily="34" charset="0"/>
                <a:cs typeface="Segoe UI" panose="020B0502040204020203" pitchFamily="34" charset="0"/>
              </a:rPr>
              <a:t>profiling</a:t>
            </a:r>
            <a:r>
              <a:rPr sz="1600" spc="-1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driver.</a:t>
            </a:r>
            <a:r>
              <a:rPr sz="1600" spc="-10">
                <a:solidFill>
                  <a:srgbClr val="404040"/>
                </a:solidFill>
                <a:latin typeface="Segoe UI" panose="020B0502040204020203" pitchFamily="34" charset="0"/>
                <a:cs typeface="Segoe UI" panose="020B0502040204020203" pitchFamily="34" charset="0"/>
              </a:rPr>
              <a:t> </a:t>
            </a:r>
            <a:r>
              <a:rPr sz="1600" spc="-30">
                <a:solidFill>
                  <a:srgbClr val="404040"/>
                </a:solidFill>
                <a:latin typeface="Segoe UI" panose="020B0502040204020203" pitchFamily="34" charset="0"/>
                <a:cs typeface="Segoe UI" panose="020B0502040204020203" pitchFamily="34" charset="0"/>
              </a:rPr>
              <a:t>Profiling</a:t>
            </a:r>
            <a:r>
              <a:rPr sz="1600" spc="-15">
                <a:solidFill>
                  <a:srgbClr val="404040"/>
                </a:solidFill>
                <a:latin typeface="Segoe UI" panose="020B0502040204020203" pitchFamily="34" charset="0"/>
                <a:cs typeface="Segoe UI" panose="020B0502040204020203" pitchFamily="34" charset="0"/>
              </a:rPr>
              <a:t> </a:t>
            </a:r>
            <a:r>
              <a:rPr sz="1600" spc="-35">
                <a:solidFill>
                  <a:srgbClr val="404040"/>
                </a:solidFill>
                <a:latin typeface="Segoe UI" panose="020B0502040204020203" pitchFamily="34" charset="0"/>
                <a:cs typeface="Segoe UI" panose="020B0502040204020203" pitchFamily="34" charset="0"/>
              </a:rPr>
              <a:t>among</a:t>
            </a:r>
            <a:r>
              <a:rPr sz="1600" spc="10">
                <a:solidFill>
                  <a:srgbClr val="404040"/>
                </a:solidFill>
                <a:latin typeface="Segoe UI" panose="020B0502040204020203" pitchFamily="34" charset="0"/>
                <a:cs typeface="Segoe UI" panose="020B0502040204020203" pitchFamily="34" charset="0"/>
              </a:rPr>
              <a:t> </a:t>
            </a:r>
            <a:r>
              <a:rPr sz="1600" spc="-40">
                <a:solidFill>
                  <a:srgbClr val="404040"/>
                </a:solidFill>
                <a:latin typeface="Segoe UI" panose="020B0502040204020203" pitchFamily="34" charset="0"/>
                <a:cs typeface="Segoe UI" panose="020B0502040204020203" pitchFamily="34" charset="0"/>
              </a:rPr>
              <a:t>time</a:t>
            </a:r>
            <a:r>
              <a:rPr sz="1600" spc="-10">
                <a:solidFill>
                  <a:srgbClr val="404040"/>
                </a:solidFill>
                <a:latin typeface="Segoe UI" panose="020B0502040204020203" pitchFamily="34" charset="0"/>
                <a:cs typeface="Segoe UI" panose="020B0502040204020203" pitchFamily="34" charset="0"/>
              </a:rPr>
              <a:t> leads </a:t>
            </a:r>
            <a:r>
              <a:rPr sz="1600" spc="-30">
                <a:solidFill>
                  <a:srgbClr val="404040"/>
                </a:solidFill>
                <a:latin typeface="Segoe UI" panose="020B0502040204020203" pitchFamily="34" charset="0"/>
                <a:cs typeface="Segoe UI" panose="020B0502040204020203" pitchFamily="34" charset="0"/>
              </a:rPr>
              <a:t>to</a:t>
            </a:r>
            <a:r>
              <a:rPr sz="1600" spc="35">
                <a:solidFill>
                  <a:srgbClr val="404040"/>
                </a:solidFill>
                <a:latin typeface="Segoe UI" panose="020B0502040204020203" pitchFamily="34" charset="0"/>
                <a:cs typeface="Segoe UI" panose="020B0502040204020203" pitchFamily="34" charset="0"/>
              </a:rPr>
              <a:t> </a:t>
            </a:r>
            <a:r>
              <a:rPr sz="1600" spc="-20">
                <a:solidFill>
                  <a:srgbClr val="404040"/>
                </a:solidFill>
                <a:latin typeface="Segoe UI" panose="020B0502040204020203" pitchFamily="34" charset="0"/>
                <a:cs typeface="Segoe UI" panose="020B0502040204020203" pitchFamily="34" charset="0"/>
              </a:rPr>
              <a:t>modifications</a:t>
            </a:r>
            <a:r>
              <a:rPr sz="1600" spc="-35">
                <a:solidFill>
                  <a:srgbClr val="404040"/>
                </a:solidFill>
                <a:latin typeface="Segoe UI" panose="020B0502040204020203" pitchFamily="34" charset="0"/>
                <a:cs typeface="Segoe UI" panose="020B0502040204020203" pitchFamily="34" charset="0"/>
              </a:rPr>
              <a:t> </a:t>
            </a:r>
            <a:r>
              <a:rPr sz="1600" spc="-10">
                <a:solidFill>
                  <a:srgbClr val="404040"/>
                </a:solidFill>
                <a:latin typeface="Segoe UI" panose="020B0502040204020203" pitchFamily="34" charset="0"/>
                <a:cs typeface="Segoe UI" panose="020B0502040204020203" pitchFamily="34" charset="0"/>
              </a:rPr>
              <a:t>detection.</a:t>
            </a:r>
            <a:endParaRPr sz="1600">
              <a:latin typeface="Segoe UI" panose="020B0502040204020203" pitchFamily="34" charset="0"/>
              <a:cs typeface="Segoe UI" panose="020B0502040204020203" pitchFamily="34" charset="0"/>
            </a:endParaRPr>
          </a:p>
        </p:txBody>
      </p:sp>
      <p:pic>
        <p:nvPicPr>
          <p:cNvPr id="16" name="object 4">
            <a:extLst>
              <a:ext uri="{FF2B5EF4-FFF2-40B4-BE49-F238E27FC236}">
                <a16:creationId xmlns:a16="http://schemas.microsoft.com/office/drawing/2014/main" id="{2128652E-C172-C624-BB3F-113FCDC89BE1}"/>
              </a:ext>
            </a:extLst>
          </p:cNvPr>
          <p:cNvPicPr/>
          <p:nvPr/>
        </p:nvPicPr>
        <p:blipFill>
          <a:blip r:embed="rId3" cstate="print"/>
          <a:stretch>
            <a:fillRect/>
          </a:stretch>
        </p:blipFill>
        <p:spPr>
          <a:xfrm>
            <a:off x="1116303" y="1703603"/>
            <a:ext cx="8953552" cy="2586685"/>
          </a:xfrm>
          <a:prstGeom prst="rect">
            <a:avLst/>
          </a:prstGeom>
        </p:spPr>
      </p:pic>
    </p:spTree>
    <p:extLst>
      <p:ext uri="{BB962C8B-B14F-4D97-AF65-F5344CB8AC3E}">
        <p14:creationId xmlns:p14="http://schemas.microsoft.com/office/powerpoint/2010/main" val="239093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0D010D4-037A-1AA9-1856-F3E0F3CD0679}"/>
              </a:ext>
            </a:extLst>
          </p:cNvPr>
          <p:cNvSpPr/>
          <p:nvPr/>
        </p:nvSpPr>
        <p:spPr>
          <a:xfrm>
            <a:off x="0" y="0"/>
            <a:ext cx="12192001"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EF3CEAB7-DF04-A88E-2B59-753C15E36F64}"/>
              </a:ext>
            </a:extLst>
          </p:cNvPr>
          <p:cNvSpPr/>
          <p:nvPr/>
        </p:nvSpPr>
        <p:spPr>
          <a:xfrm>
            <a:off x="4023382" y="1343025"/>
            <a:ext cx="131763" cy="1317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CFE50284-53ED-2413-4852-D5CA33BD370D}"/>
              </a:ext>
            </a:extLst>
          </p:cNvPr>
          <p:cNvCxnSpPr/>
          <p:nvPr/>
        </p:nvCxnSpPr>
        <p:spPr>
          <a:xfrm>
            <a:off x="4155145" y="1408906"/>
            <a:ext cx="7620600" cy="0"/>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D3EC3A8-FF5E-3A98-D2BD-308E56EB61D3}"/>
              </a:ext>
            </a:extLst>
          </p:cNvPr>
          <p:cNvCxnSpPr>
            <a:cxnSpLocks/>
          </p:cNvCxnSpPr>
          <p:nvPr/>
        </p:nvCxnSpPr>
        <p:spPr>
          <a:xfrm>
            <a:off x="11772355" y="1408906"/>
            <a:ext cx="0" cy="3170437"/>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46CECEB-FF75-42AC-A353-EA47E6E21A3D}"/>
              </a:ext>
            </a:extLst>
          </p:cNvPr>
          <p:cNvCxnSpPr>
            <a:cxnSpLocks/>
          </p:cNvCxnSpPr>
          <p:nvPr/>
        </p:nvCxnSpPr>
        <p:spPr>
          <a:xfrm>
            <a:off x="6473229" y="4579343"/>
            <a:ext cx="5302516" cy="0"/>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114199DF-420A-4A54-65A7-C4C14BF9EC09}"/>
              </a:ext>
            </a:extLst>
          </p:cNvPr>
          <p:cNvSpPr txBox="1">
            <a:spLocks/>
          </p:cNvSpPr>
          <p:nvPr/>
        </p:nvSpPr>
        <p:spPr>
          <a:xfrm>
            <a:off x="546225" y="353200"/>
            <a:ext cx="9144000" cy="27804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6600" b="1">
              <a:solidFill>
                <a:srgbClr val="184171"/>
              </a:solidFill>
              <a:latin typeface="Montserrat ExtraBold" panose="00000900000000000000" pitchFamily="2" charset="0"/>
            </a:endParaRPr>
          </a:p>
        </p:txBody>
      </p:sp>
      <p:sp>
        <p:nvSpPr>
          <p:cNvPr id="7" name="Title 1">
            <a:extLst>
              <a:ext uri="{FF2B5EF4-FFF2-40B4-BE49-F238E27FC236}">
                <a16:creationId xmlns:a16="http://schemas.microsoft.com/office/drawing/2014/main" id="{4E3783CC-E1AE-6A94-EA8F-DF46F6B9CB5E}"/>
              </a:ext>
            </a:extLst>
          </p:cNvPr>
          <p:cNvSpPr txBox="1">
            <a:spLocks/>
          </p:cNvSpPr>
          <p:nvPr/>
        </p:nvSpPr>
        <p:spPr>
          <a:xfrm>
            <a:off x="555750" y="551483"/>
            <a:ext cx="9144000" cy="27804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6600" b="1">
                <a:solidFill>
                  <a:srgbClr val="FFFF00"/>
                </a:solidFill>
                <a:latin typeface="Montserrat ExtraBold" panose="00000900000000000000" pitchFamily="2" charset="0"/>
              </a:rPr>
              <a:t>THANK </a:t>
            </a:r>
          </a:p>
          <a:p>
            <a:r>
              <a:rPr lang="en-IN" sz="6600" b="1">
                <a:solidFill>
                  <a:srgbClr val="FFFF00"/>
                </a:solidFill>
                <a:latin typeface="Montserrat ExtraBold" panose="00000900000000000000" pitchFamily="2" charset="0"/>
              </a:rPr>
              <a:t>YOU</a:t>
            </a:r>
          </a:p>
        </p:txBody>
      </p:sp>
      <p:sp>
        <p:nvSpPr>
          <p:cNvPr id="8" name="Title 1">
            <a:extLst>
              <a:ext uri="{FF2B5EF4-FFF2-40B4-BE49-F238E27FC236}">
                <a16:creationId xmlns:a16="http://schemas.microsoft.com/office/drawing/2014/main" id="{49CF359E-D54B-0240-2CFF-7300828C9D39}"/>
              </a:ext>
            </a:extLst>
          </p:cNvPr>
          <p:cNvSpPr txBox="1">
            <a:spLocks/>
          </p:cNvSpPr>
          <p:nvPr/>
        </p:nvSpPr>
        <p:spPr>
          <a:xfrm>
            <a:off x="5609122" y="4287167"/>
            <a:ext cx="948314" cy="6132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b="1">
                <a:solidFill>
                  <a:schemeClr val="bg1"/>
                </a:solidFill>
                <a:latin typeface="Arial" panose="020B0604020202020204" pitchFamily="34" charset="0"/>
                <a:cs typeface="Arial" panose="020B0604020202020204" pitchFamily="34" charset="0"/>
              </a:rPr>
              <a:t>INDIA</a:t>
            </a:r>
          </a:p>
        </p:txBody>
      </p:sp>
      <p:sp>
        <p:nvSpPr>
          <p:cNvPr id="9" name="Title 1">
            <a:extLst>
              <a:ext uri="{FF2B5EF4-FFF2-40B4-BE49-F238E27FC236}">
                <a16:creationId xmlns:a16="http://schemas.microsoft.com/office/drawing/2014/main" id="{F2225E90-1C10-7AD8-BC96-E2721ED71E2B}"/>
              </a:ext>
            </a:extLst>
          </p:cNvPr>
          <p:cNvSpPr txBox="1">
            <a:spLocks/>
          </p:cNvSpPr>
          <p:nvPr/>
        </p:nvSpPr>
        <p:spPr>
          <a:xfrm>
            <a:off x="307910" y="6001330"/>
            <a:ext cx="11551298" cy="6132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200"/>
              </a:lnSpc>
            </a:pPr>
            <a:r>
              <a:rPr lang="en-US" sz="900">
                <a:solidFill>
                  <a:schemeClr val="bg1"/>
                </a:solidFill>
                <a:latin typeface="Segoe UI" panose="020B0502040204020203" pitchFamily="34" charset="0"/>
                <a:cs typeface="Segoe UI" panose="020B0502040204020203" pitchFamily="34" charset="0"/>
              </a:rPr>
              <a:t>©2022 </a:t>
            </a:r>
            <a:r>
              <a:rPr lang="en-US" sz="900" err="1">
                <a:solidFill>
                  <a:schemeClr val="bg1"/>
                </a:solidFill>
                <a:latin typeface="Segoe UI" panose="020B0502040204020203" pitchFamily="34" charset="0"/>
                <a:cs typeface="Segoe UI" panose="020B0502040204020203" pitchFamily="34" charset="0"/>
              </a:rPr>
              <a:t>Motiv</a:t>
            </a:r>
            <a:r>
              <a:rPr lang="en-US" sz="900">
                <a:solidFill>
                  <a:schemeClr val="bg1"/>
                </a:solidFill>
                <a:latin typeface="Segoe UI" panose="020B0502040204020203" pitchFamily="34" charset="0"/>
                <a:cs typeface="Segoe UI" panose="020B0502040204020203" pitchFamily="34" charset="0"/>
              </a:rPr>
              <a:t> AI. All Rights Reserved. </a:t>
            </a:r>
            <a:r>
              <a:rPr lang="en-US" sz="900" err="1">
                <a:solidFill>
                  <a:schemeClr val="bg1"/>
                </a:solidFill>
                <a:latin typeface="Segoe UI" panose="020B0502040204020203" pitchFamily="34" charset="0"/>
                <a:cs typeface="Segoe UI" panose="020B0502040204020203" pitchFamily="34" charset="0"/>
              </a:rPr>
              <a:t>Motiv</a:t>
            </a:r>
            <a:r>
              <a:rPr lang="en-US" sz="900">
                <a:solidFill>
                  <a:schemeClr val="bg1"/>
                </a:solidFill>
                <a:latin typeface="Segoe UI" panose="020B0502040204020203" pitchFamily="34" charset="0"/>
                <a:cs typeface="Segoe UI" panose="020B0502040204020203" pitchFamily="34" charset="0"/>
              </a:rPr>
              <a:t> AI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format or by any means, electronic, mechanical, printing, photocopying, recording or otherwise, without the prior permission of </a:t>
            </a:r>
            <a:r>
              <a:rPr lang="en-US" sz="900" err="1">
                <a:solidFill>
                  <a:schemeClr val="bg1"/>
                </a:solidFill>
                <a:latin typeface="Segoe UI" panose="020B0502040204020203" pitchFamily="34" charset="0"/>
                <a:cs typeface="Segoe UI" panose="020B0502040204020203" pitchFamily="34" charset="0"/>
              </a:rPr>
              <a:t>Motiv</a:t>
            </a:r>
            <a:r>
              <a:rPr lang="en-US" sz="900">
                <a:solidFill>
                  <a:schemeClr val="bg1"/>
                </a:solidFill>
                <a:latin typeface="Segoe UI" panose="020B0502040204020203" pitchFamily="34" charset="0"/>
                <a:cs typeface="Segoe UI" panose="020B0502040204020203" pitchFamily="34" charset="0"/>
              </a:rPr>
              <a:t> AI and/or any named intellectual property rights holders under this document.</a:t>
            </a:r>
            <a:endParaRPr lang="en-IN" sz="900">
              <a:solidFill>
                <a:schemeClr val="bg1"/>
              </a:solidFill>
              <a:latin typeface="Segoe UI" panose="020B0502040204020203" pitchFamily="34" charset="0"/>
              <a:cs typeface="Segoe UI" panose="020B0502040204020203" pitchFamily="34" charset="0"/>
            </a:endParaRPr>
          </a:p>
        </p:txBody>
      </p:sp>
      <p:sp>
        <p:nvSpPr>
          <p:cNvPr id="10" name="Oval 9">
            <a:extLst>
              <a:ext uri="{FF2B5EF4-FFF2-40B4-BE49-F238E27FC236}">
                <a16:creationId xmlns:a16="http://schemas.microsoft.com/office/drawing/2014/main" id="{B5597B48-9154-6EE7-3B9B-780043ECCC3B}"/>
              </a:ext>
            </a:extLst>
          </p:cNvPr>
          <p:cNvSpPr/>
          <p:nvPr/>
        </p:nvSpPr>
        <p:spPr>
          <a:xfrm>
            <a:off x="6370217" y="4516757"/>
            <a:ext cx="131763" cy="1317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96F176A-6D4C-EB6E-4D68-D8B95BC76E82}"/>
              </a:ext>
            </a:extLst>
          </p:cNvPr>
          <p:cNvSpPr/>
          <p:nvPr/>
        </p:nvSpPr>
        <p:spPr>
          <a:xfrm>
            <a:off x="5406700" y="4516757"/>
            <a:ext cx="131763" cy="1317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Icon&#10;&#10;Description automatically generated">
            <a:extLst>
              <a:ext uri="{FF2B5EF4-FFF2-40B4-BE49-F238E27FC236}">
                <a16:creationId xmlns:a16="http://schemas.microsoft.com/office/drawing/2014/main" id="{E3880BAA-DD7C-86B8-715A-2E8E81FA2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766" y="1985536"/>
            <a:ext cx="6501587" cy="1930159"/>
          </a:xfrm>
          <a:prstGeom prst="rect">
            <a:avLst/>
          </a:prstGeom>
        </p:spPr>
      </p:pic>
    </p:spTree>
    <p:extLst>
      <p:ext uri="{BB962C8B-B14F-4D97-AF65-F5344CB8AC3E}">
        <p14:creationId xmlns:p14="http://schemas.microsoft.com/office/powerpoint/2010/main" val="53636935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Ramanujam</dc:creator>
  <cp:revision>2</cp:revision>
  <dcterms:created xsi:type="dcterms:W3CDTF">2022-07-14T11:35:31Z</dcterms:created>
  <dcterms:modified xsi:type="dcterms:W3CDTF">2023-04-19T11:48:47Z</dcterms:modified>
</cp:coreProperties>
</file>