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0"/>
  </p:notesMasterIdLst>
  <p:handoutMasterIdLst>
    <p:handoutMasterId r:id="rId11"/>
  </p:handoutMasterIdLst>
  <p:sldIdLst>
    <p:sldId id="312" r:id="rId5"/>
    <p:sldId id="304" r:id="rId6"/>
    <p:sldId id="281" r:id="rId7"/>
    <p:sldId id="323" r:id="rId8"/>
    <p:sldId id="324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 snapToObjects="1">
      <p:cViewPr varScale="1">
        <p:scale>
          <a:sx n="111" d="100"/>
          <a:sy n="111" d="100"/>
        </p:scale>
        <p:origin x="534" y="11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1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eai.ai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orbes.com/sites/richardbishop1/2022/06/06/safeai-partners-with-siemens-obayashi-to-launch-retrofit-approach-to-autonomous-electric-construction-vehicles/?sh=1942f383549f" TargetMode="External"/><Relationship Id="rId4" Type="http://schemas.openxmlformats.org/officeDocument/2006/relationships/hyperlink" Target="https://simulytic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/>
              <a:t>SIMULYTIC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Feature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Projects &amp; collab</a:t>
            </a:r>
          </a:p>
          <a:p>
            <a:r>
              <a:rPr lang="en-US" dirty="0"/>
              <a:t>Final takeaways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726397"/>
            <a:ext cx="10826151" cy="515805"/>
          </a:xfrm>
        </p:spPr>
        <p:txBody>
          <a:bodyPr/>
          <a:lstStyle/>
          <a:p>
            <a:r>
              <a:rPr lang="en-US">
                <a:latin typeface="+mn-lt"/>
              </a:rPr>
              <a:t>Feature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53739"/>
            <a:ext cx="10429336" cy="5050578"/>
          </a:xfrm>
        </p:spPr>
        <p:txBody>
          <a:bodyPr>
            <a:normAutofit/>
          </a:bodyPr>
          <a:lstStyle/>
          <a:p>
            <a:r>
              <a:rPr lang="en-US" sz="1400" b="1" u="sng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PROCESS 1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Simulate </a:t>
            </a:r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utomotive </a:t>
            </a:r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ehicle’s behavior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depending on our </a:t>
            </a:r>
            <a:r>
              <a:rPr 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 data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synthetic simulation changes for different vehicles depending on the operation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AV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being used for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1)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AV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passenger mobility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2)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AV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mining 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3)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AV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door delivery services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Simulation may also change depending on the 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1) location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AV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deployed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2) climatic condition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3) traffic condition …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b="1" u="sng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PROCESS 2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Later these </a:t>
            </a:r>
            <a:r>
              <a:rPr lang="en-I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synthetic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AV</a:t>
            </a:r>
            <a:r>
              <a:rPr lang="en-I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’s driving history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fused with AI models to get insights on 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1) unsafe interactions of Avs like accidents and near-misses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end result of </a:t>
            </a:r>
            <a:r>
              <a:rPr lang="en-US" sz="1400" b="1" u="sng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PROCESS 2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 will give us the </a:t>
            </a:r>
            <a:r>
              <a:rPr lang="en-US" sz="1400" b="1" u="sng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RISK PROFILES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 of Automotive Vehicles which is tailored for industry specific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726397"/>
            <a:ext cx="10826151" cy="515805"/>
          </a:xfrm>
        </p:spPr>
        <p:txBody>
          <a:bodyPr/>
          <a:lstStyle/>
          <a:p>
            <a:r>
              <a:rPr lang="en-US" dirty="0">
                <a:latin typeface="+mn-lt"/>
              </a:rPr>
              <a:t>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53739"/>
            <a:ext cx="10429336" cy="1496495"/>
          </a:xfrm>
        </p:spPr>
        <p:txBody>
          <a:bodyPr>
            <a:normAutofit/>
          </a:bodyPr>
          <a:lstStyle/>
          <a:p>
            <a:r>
              <a:rPr lang="en-US" sz="1400" b="1" u="sng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RISK PROFILE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 provides details on what negative scenarios could possibly occur after deploying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AV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 on the specific location, on the specific climatic conditions …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Insurance policy for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AV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the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risk profile data of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AV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s can be later used by insurance companies to fix pricing for insurance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 Operating plans for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AV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s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        provides complete fine tuned plan for deploying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AV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s based on the synthetic simulation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16780F-2C3E-C5AF-F24B-71ADFE5CA193}"/>
              </a:ext>
            </a:extLst>
          </p:cNvPr>
          <p:cNvSpPr txBox="1">
            <a:spLocks/>
          </p:cNvSpPr>
          <p:nvPr/>
        </p:nvSpPr>
        <p:spPr>
          <a:xfrm>
            <a:off x="914400" y="3171097"/>
            <a:ext cx="10826151" cy="515805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Projects &amp; collab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E811E74-A572-FDEB-08B8-4F1D0CB03DBB}"/>
              </a:ext>
            </a:extLst>
          </p:cNvPr>
          <p:cNvSpPr txBox="1">
            <a:spLocks/>
          </p:cNvSpPr>
          <p:nvPr/>
        </p:nvSpPr>
        <p:spPr>
          <a:xfrm>
            <a:off x="914400" y="3907765"/>
            <a:ext cx="10429336" cy="1496495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  <a:hlinkClick r:id="rId3"/>
              </a:rPr>
              <a:t>Safe AI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 and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  <a:hlinkClick r:id="rId4"/>
              </a:rPr>
              <a:t>SIMULYTIC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 has signed an agreement to create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AV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s specifically for mining operation. Where Safe AI has the technology to transform manual vehicles to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AV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s with the help of Sensors being externally attached to vehicles and AI models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cs typeface="Calibri" panose="020F0502020204030204" pitchFamily="34" charset="0"/>
            </a:endParaRPr>
          </a:p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  <a:hlinkClick r:id="rId5"/>
              </a:rPr>
              <a:t>click for more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  <a:hlinkClick r:id="rId5"/>
              </a:rPr>
              <a:t>about the project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10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726397"/>
            <a:ext cx="10826151" cy="515805"/>
          </a:xfrm>
        </p:spPr>
        <p:txBody>
          <a:bodyPr/>
          <a:lstStyle/>
          <a:p>
            <a:r>
              <a:rPr lang="en-US" dirty="0">
                <a:latin typeface="+mn-lt"/>
              </a:rPr>
              <a:t>Final 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53739"/>
            <a:ext cx="10429336" cy="1496495"/>
          </a:xfrm>
        </p:spPr>
        <p:txBody>
          <a:bodyPr>
            <a:norm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SIMULYTIC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 provides industry specific synthetic behavioral simulations of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AV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s tailored for specific operation and location, to help insurance companies to declare the price for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AV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37512963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{E36A5272-F3F7-4ACA-B662-E99B287358A3}tf78438558_win32</Template>
  <TotalTime>96</TotalTime>
  <Words>283</Words>
  <Application>Microsoft Office PowerPoint</Application>
  <PresentationFormat>Widescreen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Sabon Next LT</vt:lpstr>
      <vt:lpstr>Custom</vt:lpstr>
      <vt:lpstr>SIMULYTIC</vt:lpstr>
      <vt:lpstr>agenda</vt:lpstr>
      <vt:lpstr>Feature</vt:lpstr>
      <vt:lpstr>APPLICATIONS</vt:lpstr>
      <vt:lpstr>Final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SIMULYTIC</dc:title>
  <dc:subject/>
  <dc:creator>Lakshman N.</dc:creator>
  <cp:lastModifiedBy>Lakshman N.</cp:lastModifiedBy>
  <cp:revision>4</cp:revision>
  <dcterms:created xsi:type="dcterms:W3CDTF">2024-04-15T05:16:24Z</dcterms:created>
  <dcterms:modified xsi:type="dcterms:W3CDTF">2024-04-15T06:54:28Z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