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AECE-074E-46A2-8BE6-6FBD18EB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91B82-91C7-4EA1-B074-B737D3D90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04C7-CD96-4618-B610-16D2DA84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EF39-6B8A-4585-8B64-7100D74A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3B57-67B1-4031-A35D-4BFE0E24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C4DB-9248-44E2-BBC9-295EAB0B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2251B-2F7C-4C1F-9067-D79ED56B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EF87-C895-42F0-8D54-6B9F6640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23D9-8D03-4A61-A662-2629A070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6D53-5C0B-4C6E-B83C-BF5B3B4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2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F9D41-8FB3-494D-8806-B4E7C0353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B9FFA-CDDC-4D55-A689-41A5BDD3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9986-2D78-4329-8C33-5BE8553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81B4-1C6B-4802-B601-60C8A7E9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23C5-915B-4F1B-958B-D4C869CD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3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7A24-087A-4C3B-AF12-E4354344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8B71-30DD-4BDF-988E-3B373773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C961-401D-4C9C-B652-84DC3E31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9465-1E07-40DE-B144-176A18F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AD7B-3C4F-40EA-8C06-03DA8B9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4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AFCB-5BA7-44C4-9F33-C7FF973E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6AEB-8611-443E-86AA-BB9C8A8A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40B7-1E16-404B-AFDD-5C9EE9A1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E1FB-3CB5-4B2F-9931-B86FCE72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84F1-A687-4A51-938F-7839D647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8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D655-2759-4A70-A52A-D12D8138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59E1-7546-4678-BBFF-E3E53CB9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BF888-5E0F-47FF-846F-1D1F3CDC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E37D-0E3A-4867-A759-B887B25E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32BAB-46C8-49B9-BA4F-9CBE45AB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D04E-DF1D-4038-8BE0-357445DA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5EB4-75CB-4B10-B88C-8D057CB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15E13-6FFA-4BDF-B8BA-E9CBE471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C72A6-0447-4B31-AA10-B8B3F2424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73527-19CC-4F04-927F-B7FD6BCC8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D9580-7A23-47D5-8573-6992E92E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2296D-C20D-4F64-AC32-6A9CA2FA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E317A-2368-4D73-A4EA-0CD79C57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998B4-F776-4DED-88AA-E4D4C63B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9A48-E0EF-4E6D-8233-0AB138B6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EBF2D-4275-4275-BB26-12C2DACF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2AD79-2E7B-44FA-A6A6-3E5185D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66782-882A-4F5C-B8FF-5ACC522E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1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3F432-4022-4C75-BC64-9734AF2E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2C8D5-B3B6-4DD0-8700-8B176230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61D97-620B-44B0-B272-0C063F20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492C-5DA0-462A-B03F-60D013C1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B303-7751-4914-912B-695B2143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54B2A-7836-4241-80EC-31727B81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2ED16-6CBB-484A-BB8D-63948E9A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7DAA-1EEE-47D9-B60E-31B7E352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85813-C4DC-4D44-A7C8-323EB5A3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B936-C964-40D8-A8F6-061BE780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4F605-1D82-4DFF-A272-C50F6A8A3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DDFD-42DD-4BBF-9796-A475D485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2843-021D-4B77-BA72-1A878F05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7F785-9D13-47BF-AF4F-39116D05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53856-97CE-4E6C-ADD3-57D2CD58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1144A-35C8-4281-AD9A-960F660C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596F-24AA-4C86-84A0-8386FFDF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93E7-0515-46D3-BDAD-2AE011F48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2A18-D450-4DE5-9499-C54217E7C9B1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0429-FF4C-4C82-8DBB-6C7208362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93C6-BC22-4A14-ABC6-CAA8BA15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2C56-C923-42F5-BDBD-1A49A06D7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B3321-3588-449C-AC61-FA0150D4490A}"/>
              </a:ext>
            </a:extLst>
          </p:cNvPr>
          <p:cNvSpPr txBox="1"/>
          <p:nvPr/>
        </p:nvSpPr>
        <p:spPr>
          <a:xfrm>
            <a:off x="748145" y="324196"/>
            <a:ext cx="11130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+mj-lt"/>
              </a:rPr>
              <a:t>Emergency Service Requests</a:t>
            </a:r>
          </a:p>
          <a:p>
            <a:r>
              <a:rPr lang="en-US" b="1">
                <a:latin typeface="+mj-lt"/>
              </a:rPr>
              <a:t>Stuck Elevator        -  </a:t>
            </a:r>
            <a:r>
              <a:rPr lang="en-US">
                <a:latin typeface="+mj-lt"/>
              </a:rPr>
              <a:t>The elevator is stuck between floors, and users are trapped inside. Immediate assistance is </a:t>
            </a:r>
          </a:p>
          <a:p>
            <a:r>
              <a:rPr lang="en-US">
                <a:latin typeface="+mj-lt"/>
              </a:rPr>
              <a:t>                                    required to free the users and fix the elevator.</a:t>
            </a:r>
          </a:p>
          <a:p>
            <a:r>
              <a:rPr lang="en-US" b="1">
                <a:latin typeface="+mj-lt"/>
              </a:rPr>
              <a:t>Power Failure         -  </a:t>
            </a:r>
            <a:r>
              <a:rPr lang="en-US">
                <a:latin typeface="+mj-lt"/>
              </a:rPr>
              <a:t>The elevator has lost power, causing it to halt unexpectedly. Urgent repair is needed to restore</a:t>
            </a:r>
          </a:p>
          <a:p>
            <a:r>
              <a:rPr lang="en-US">
                <a:latin typeface="+mj-lt"/>
              </a:rPr>
              <a:t>                                    power and ensure safe operation.</a:t>
            </a:r>
          </a:p>
          <a:p>
            <a:r>
              <a:rPr lang="en-US" b="1">
                <a:latin typeface="+mj-lt"/>
              </a:rPr>
              <a:t>Door Malfunction  -  </a:t>
            </a:r>
            <a:r>
              <a:rPr lang="en-US">
                <a:latin typeface="+mj-lt"/>
              </a:rPr>
              <a:t>The elevator doors are not opening or closing properly, posing a safety hazard to users.</a:t>
            </a:r>
          </a:p>
          <a:p>
            <a:r>
              <a:rPr lang="en-US">
                <a:latin typeface="+mj-lt"/>
              </a:rPr>
              <a:t>                                    Immediate attention is needed to fix the issue.</a:t>
            </a:r>
          </a:p>
          <a:p>
            <a:r>
              <a:rPr lang="en-US" b="1">
                <a:latin typeface="+mj-lt"/>
              </a:rPr>
              <a:t>Alarm Activation    -  </a:t>
            </a:r>
            <a:r>
              <a:rPr lang="en-US">
                <a:latin typeface="+mj-lt"/>
              </a:rPr>
              <a:t>The emergency alarm inside the elevator has been activated, indicating a potential safety issue.</a:t>
            </a:r>
          </a:p>
          <a:p>
            <a:r>
              <a:rPr lang="en-US">
                <a:latin typeface="+mj-lt"/>
              </a:rPr>
              <a:t>                                    Quick response is necessary to assess and resolve the problem.</a:t>
            </a:r>
          </a:p>
          <a:p>
            <a:r>
              <a:rPr lang="en-US" b="1">
                <a:latin typeface="+mj-lt"/>
              </a:rPr>
              <a:t>Unusual Noises      -  </a:t>
            </a:r>
            <a:r>
              <a:rPr lang="en-US">
                <a:latin typeface="+mj-lt"/>
              </a:rPr>
              <a:t>The elevator is making loud, unusual noises that suggest a mechanical failure. Prompt inspection</a:t>
            </a:r>
          </a:p>
          <a:p>
            <a:r>
              <a:rPr lang="en-US">
                <a:latin typeface="+mj-lt"/>
              </a:rPr>
              <a:t>                                    and repair are required to prevent further damage.</a:t>
            </a:r>
          </a:p>
          <a:p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97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B3321-3588-449C-AC61-FA0150D4490A}"/>
              </a:ext>
            </a:extLst>
          </p:cNvPr>
          <p:cNvSpPr txBox="1"/>
          <p:nvPr/>
        </p:nvSpPr>
        <p:spPr>
          <a:xfrm>
            <a:off x="748145" y="324196"/>
            <a:ext cx="11130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+mj-lt"/>
              </a:rPr>
              <a:t>AMC (Annual Maintenance Contract) Service Requests</a:t>
            </a:r>
          </a:p>
          <a:p>
            <a:r>
              <a:rPr lang="en-US" b="1">
                <a:latin typeface="+mj-lt"/>
              </a:rPr>
              <a:t>Routine Inspection              -  </a:t>
            </a:r>
            <a:r>
              <a:rPr lang="en-US">
                <a:latin typeface="+mj-lt"/>
              </a:rPr>
              <a:t>Regular inspection of all elevator components as per the annual maintenance schedule to</a:t>
            </a:r>
          </a:p>
          <a:p>
            <a:r>
              <a:rPr lang="en-US">
                <a:latin typeface="+mj-lt"/>
              </a:rPr>
              <a:t>                                                 ensure everything is functioning correctly and safely.</a:t>
            </a:r>
          </a:p>
          <a:p>
            <a:r>
              <a:rPr lang="en-US" b="1">
                <a:latin typeface="+mj-lt"/>
              </a:rPr>
              <a:t>Lubrication of Parts             -  </a:t>
            </a:r>
            <a:r>
              <a:rPr lang="en-US">
                <a:latin typeface="+mj-lt"/>
              </a:rPr>
              <a:t>Periodic lubrication of mechanical parts to reduce wear and tear and ensure smooth</a:t>
            </a:r>
          </a:p>
          <a:p>
            <a:r>
              <a:rPr lang="en-US">
                <a:latin typeface="+mj-lt"/>
              </a:rPr>
              <a:t>                                                 operation of the elevator.</a:t>
            </a:r>
          </a:p>
          <a:p>
            <a:r>
              <a:rPr lang="en-US" b="1">
                <a:latin typeface="+mj-lt"/>
              </a:rPr>
              <a:t>Safety System Check           -  </a:t>
            </a:r>
            <a:r>
              <a:rPr lang="en-US">
                <a:latin typeface="+mj-lt"/>
              </a:rPr>
              <a:t>Comprehensive check of all safety systems, including emergency brakes, alarm systems</a:t>
            </a:r>
          </a:p>
          <a:p>
            <a:r>
              <a:rPr lang="en-US">
                <a:latin typeface="+mj-lt"/>
              </a:rPr>
              <a:t>                                                 to ensure they are in working order.</a:t>
            </a:r>
          </a:p>
          <a:p>
            <a:r>
              <a:rPr lang="en-US" b="1">
                <a:latin typeface="+mj-lt"/>
              </a:rPr>
              <a:t>Component Replacement  -  </a:t>
            </a:r>
            <a:r>
              <a:rPr lang="en-US">
                <a:latin typeface="+mj-lt"/>
              </a:rPr>
              <a:t>Replacement of worn-out components such as cables, pulleys, and control</a:t>
            </a:r>
          </a:p>
          <a:p>
            <a:r>
              <a:rPr lang="en-US">
                <a:latin typeface="+mj-lt"/>
              </a:rPr>
              <a:t>                                                 systems as part of preventive maintenance.</a:t>
            </a:r>
          </a:p>
          <a:p>
            <a:r>
              <a:rPr lang="en-US" b="1">
                <a:latin typeface="+mj-lt"/>
              </a:rPr>
              <a:t>Performance Testing           -  </a:t>
            </a:r>
            <a:r>
              <a:rPr lang="en-US">
                <a:latin typeface="+mj-lt"/>
              </a:rPr>
              <a:t>Conducting performance tests to evaluate the elevator's speed, load capacity, and</a:t>
            </a:r>
          </a:p>
          <a:p>
            <a:r>
              <a:rPr lang="en-US">
                <a:latin typeface="+mj-lt"/>
              </a:rPr>
              <a:t>                                                 smoothness of operation, ensuring it meets safety standards.</a:t>
            </a:r>
          </a:p>
        </p:txBody>
      </p:sp>
    </p:spTree>
    <p:extLst>
      <p:ext uri="{BB962C8B-B14F-4D97-AF65-F5344CB8AC3E}">
        <p14:creationId xmlns:p14="http://schemas.microsoft.com/office/powerpoint/2010/main" val="22394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B3321-3588-449C-AC61-FA0150D4490A}"/>
              </a:ext>
            </a:extLst>
          </p:cNvPr>
          <p:cNvSpPr txBox="1"/>
          <p:nvPr/>
        </p:nvSpPr>
        <p:spPr>
          <a:xfrm>
            <a:off x="748145" y="324196"/>
            <a:ext cx="11130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+mj-lt"/>
              </a:rPr>
              <a:t>Scheduled Maintenance Service Requests</a:t>
            </a:r>
          </a:p>
          <a:p>
            <a:r>
              <a:rPr lang="en-US" b="1">
                <a:latin typeface="+mj-lt"/>
              </a:rPr>
              <a:t>General Cleaning            -  </a:t>
            </a:r>
            <a:r>
              <a:rPr lang="en-US">
                <a:latin typeface="+mj-lt"/>
              </a:rPr>
              <a:t>Regular cleaning of the elevator cabin, doors, and control panels to maintain a clean and</a:t>
            </a:r>
          </a:p>
          <a:p>
            <a:r>
              <a:rPr lang="en-US">
                <a:latin typeface="+mj-lt"/>
              </a:rPr>
              <a:t>                                            hygienic environment for users.</a:t>
            </a:r>
          </a:p>
          <a:p>
            <a:r>
              <a:rPr lang="en-US" b="1">
                <a:latin typeface="+mj-lt"/>
              </a:rPr>
              <a:t>Minor Repairs                  -  </a:t>
            </a:r>
            <a:r>
              <a:rPr lang="en-US">
                <a:latin typeface="+mj-lt"/>
              </a:rPr>
              <a:t>Work on minor issues such as loose buttons, worn-out floor mats, and small electrical</a:t>
            </a:r>
          </a:p>
          <a:p>
            <a:r>
              <a:rPr lang="en-US">
                <a:latin typeface="+mj-lt"/>
              </a:rPr>
              <a:t>                                             problems.</a:t>
            </a:r>
          </a:p>
          <a:p>
            <a:r>
              <a:rPr lang="en-US" b="1">
                <a:latin typeface="+mj-lt"/>
              </a:rPr>
              <a:t>Software Updates           -  </a:t>
            </a:r>
            <a:r>
              <a:rPr lang="en-US">
                <a:latin typeface="+mj-lt"/>
              </a:rPr>
              <a:t>Updating the elevator control software to the latest version to enhance performance and</a:t>
            </a:r>
          </a:p>
          <a:p>
            <a:r>
              <a:rPr lang="en-US">
                <a:latin typeface="+mj-lt"/>
              </a:rPr>
              <a:t>                                             incorporate new safety features.</a:t>
            </a:r>
          </a:p>
          <a:p>
            <a:r>
              <a:rPr lang="en-US" b="1">
                <a:latin typeface="+mj-lt"/>
              </a:rPr>
              <a:t>Interior Refurbishment  -  </a:t>
            </a:r>
            <a:r>
              <a:rPr lang="en-US">
                <a:latin typeface="+mj-lt"/>
              </a:rPr>
              <a:t>Scheduled refurbishment of the elevator interior, including lighting, and replacing</a:t>
            </a:r>
          </a:p>
          <a:p>
            <a:r>
              <a:rPr lang="en-US">
                <a:latin typeface="+mj-lt"/>
              </a:rPr>
              <a:t>                                            old fixtures to keep the elevator looking new and inviting.</a:t>
            </a:r>
          </a:p>
          <a:p>
            <a:r>
              <a:rPr lang="en-US" b="1">
                <a:latin typeface="+mj-lt"/>
              </a:rPr>
              <a:t>System Calibration         -  </a:t>
            </a:r>
            <a:r>
              <a:rPr lang="en-US">
                <a:latin typeface="+mj-lt"/>
              </a:rPr>
              <a:t>Regular calibration of the elevator’s control systems to ensure accurate floor leveling, smooth</a:t>
            </a:r>
          </a:p>
          <a:p>
            <a:r>
              <a:rPr lang="en-US">
                <a:latin typeface="+mj-lt"/>
              </a:rPr>
              <a:t>                                            stopping, and precise door operation.</a:t>
            </a:r>
          </a:p>
          <a:p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39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2024-07-10T13:00:08Z</dcterms:created>
  <dcterms:modified xsi:type="dcterms:W3CDTF">2024-07-10T13:10:12Z</dcterms:modified>
</cp:coreProperties>
</file>