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DM Sans Bold" charset="1" panose="00000000000000000000"/>
      <p:regular r:id="rId17"/>
    </p:embeddedFont>
    <p:embeddedFont>
      <p:font typeface="Open Sans Light" charset="1" panose="020B0306030504020204"/>
      <p:regular r:id="rId18"/>
    </p:embeddedFont>
    <p:embeddedFont>
      <p:font typeface="DM Sans" charset="1" panose="000000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50.png" Type="http://schemas.openxmlformats.org/officeDocument/2006/relationships/image"/><Relationship Id="rId6" Target="../media/image51.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46.png" Type="http://schemas.openxmlformats.org/officeDocument/2006/relationships/image"/><Relationship Id="rId22" Target="../media/image47.svg" Type="http://schemas.openxmlformats.org/officeDocument/2006/relationships/image"/><Relationship Id="rId23" Target="../media/image20.png" Type="http://schemas.openxmlformats.org/officeDocument/2006/relationships/image"/><Relationship Id="rId24" Target="../media/image21.svg" Type="http://schemas.openxmlformats.org/officeDocument/2006/relationships/image"/><Relationship Id="rId25" Target="../media/image22.png" Type="http://schemas.openxmlformats.org/officeDocument/2006/relationships/image"/><Relationship Id="rId26" Target="../media/image23.svg" Type="http://schemas.openxmlformats.org/officeDocument/2006/relationships/image"/><Relationship Id="rId27" Target="../media/image24.png" Type="http://schemas.openxmlformats.org/officeDocument/2006/relationships/image"/><Relationship Id="rId28" Target="../media/image25.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11" Target="../media/image18.png" Type="http://schemas.openxmlformats.org/officeDocument/2006/relationships/image"/><Relationship Id="rId12" Target="../media/image19.svg" Type="http://schemas.openxmlformats.org/officeDocument/2006/relationships/image"/><Relationship Id="rId13" Target="../media/image22.png" Type="http://schemas.openxmlformats.org/officeDocument/2006/relationships/image"/><Relationship Id="rId14" Target="../media/image23.svg" Type="http://schemas.openxmlformats.org/officeDocument/2006/relationships/image"/><Relationship Id="rId2" Target="../media/image1.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20.png" Type="http://schemas.openxmlformats.org/officeDocument/2006/relationships/image"/><Relationship Id="rId8" Target="../media/image21.svg" Type="http://schemas.openxmlformats.org/officeDocument/2006/relationships/image"/><Relationship Id="rId9" Target="../media/image2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28.png" Type="http://schemas.openxmlformats.org/officeDocument/2006/relationships/image"/><Relationship Id="rId6" Target="../media/image2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11" Target="../media/image14.png" Type="http://schemas.openxmlformats.org/officeDocument/2006/relationships/image"/><Relationship Id="rId12" Target="../media/image15.svg" Type="http://schemas.openxmlformats.org/officeDocument/2006/relationships/image"/><Relationship Id="rId13" Target="../media/image18.png" Type="http://schemas.openxmlformats.org/officeDocument/2006/relationships/image"/><Relationship Id="rId14" Target="../media/image19.svg" Type="http://schemas.openxmlformats.org/officeDocument/2006/relationships/image"/><Relationship Id="rId15" Target="../media/image20.png" Type="http://schemas.openxmlformats.org/officeDocument/2006/relationships/image"/><Relationship Id="rId16" Target="../media/image21.svg" Type="http://schemas.openxmlformats.org/officeDocument/2006/relationships/image"/><Relationship Id="rId17" Target="../media/image24.png" Type="http://schemas.openxmlformats.org/officeDocument/2006/relationships/image"/><Relationship Id="rId18" Target="../media/image25.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30.png" Type="http://schemas.openxmlformats.org/officeDocument/2006/relationships/image"/><Relationship Id="rId6" Target="../media/image3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9.svg" Type="http://schemas.openxmlformats.org/officeDocument/2006/relationships/image"/><Relationship Id="rId11" Target="../media/image40.png" Type="http://schemas.openxmlformats.org/officeDocument/2006/relationships/image"/><Relationship Id="rId12" Target="../media/image41.svg" Type="http://schemas.openxmlformats.org/officeDocument/2006/relationships/image"/><Relationship Id="rId13" Target="../media/image42.png" Type="http://schemas.openxmlformats.org/officeDocument/2006/relationships/image"/><Relationship Id="rId14" Target="../media/image43.svg" Type="http://schemas.openxmlformats.org/officeDocument/2006/relationships/image"/><Relationship Id="rId15" Target="../media/image44.png" Type="http://schemas.openxmlformats.org/officeDocument/2006/relationships/image"/><Relationship Id="rId16" Target="../media/image45.svg" Type="http://schemas.openxmlformats.org/officeDocument/2006/relationships/image"/><Relationship Id="rId2" Target="../media/image1.png" Type="http://schemas.openxmlformats.org/officeDocument/2006/relationships/image"/><Relationship Id="rId3" Target="../media/image32.png" Type="http://schemas.openxmlformats.org/officeDocument/2006/relationships/image"/><Relationship Id="rId4" Target="../media/image33.svg" Type="http://schemas.openxmlformats.org/officeDocument/2006/relationships/image"/><Relationship Id="rId5" Target="../media/image34.png" Type="http://schemas.openxmlformats.org/officeDocument/2006/relationships/image"/><Relationship Id="rId6" Target="../media/image35.svg" Type="http://schemas.openxmlformats.org/officeDocument/2006/relationships/image"/><Relationship Id="rId7" Target="../media/image36.png" Type="http://schemas.openxmlformats.org/officeDocument/2006/relationships/image"/><Relationship Id="rId8" Target="../media/image37.svg" Type="http://schemas.openxmlformats.org/officeDocument/2006/relationships/image"/><Relationship Id="rId9" Target="../media/image3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46.png" Type="http://schemas.openxmlformats.org/officeDocument/2006/relationships/image"/><Relationship Id="rId22" Target="../media/image47.svg" Type="http://schemas.openxmlformats.org/officeDocument/2006/relationships/image"/><Relationship Id="rId23" Target="../media/image20.png" Type="http://schemas.openxmlformats.org/officeDocument/2006/relationships/image"/><Relationship Id="rId24" Target="../media/image21.svg" Type="http://schemas.openxmlformats.org/officeDocument/2006/relationships/image"/><Relationship Id="rId25" Target="../media/image22.png" Type="http://schemas.openxmlformats.org/officeDocument/2006/relationships/image"/><Relationship Id="rId26" Target="../media/image23.svg" Type="http://schemas.openxmlformats.org/officeDocument/2006/relationships/image"/><Relationship Id="rId27" Target="../media/image24.png" Type="http://schemas.openxmlformats.org/officeDocument/2006/relationships/image"/><Relationship Id="rId28" Target="../media/image25.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11" Target="../media/image18.png" Type="http://schemas.openxmlformats.org/officeDocument/2006/relationships/image"/><Relationship Id="rId12" Target="../media/image19.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24.png" Type="http://schemas.openxmlformats.org/officeDocument/2006/relationships/image"/><Relationship Id="rId16" Target="../media/image25.svg" Type="http://schemas.openxmlformats.org/officeDocument/2006/relationships/image"/><Relationship Id="rId2" Target="../media/image1.png" Type="http://schemas.openxmlformats.org/officeDocument/2006/relationships/image"/><Relationship Id="rId3" Target="../media/image48.png" Type="http://schemas.openxmlformats.org/officeDocument/2006/relationships/image"/><Relationship Id="rId4" Target="../media/image49.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555" t="-5466" r="-74468" b="-912"/>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TextBox 15" id="15"/>
          <p:cNvSpPr txBox="true"/>
          <p:nvPr/>
        </p:nvSpPr>
        <p:spPr>
          <a:xfrm rot="0">
            <a:off x="3513669" y="2157887"/>
            <a:ext cx="11153739" cy="3212424"/>
          </a:xfrm>
          <a:prstGeom prst="rect">
            <a:avLst/>
          </a:prstGeom>
        </p:spPr>
        <p:txBody>
          <a:bodyPr anchor="t" rtlCol="false" tIns="0" lIns="0" bIns="0" rIns="0">
            <a:spAutoFit/>
          </a:bodyPr>
          <a:lstStyle/>
          <a:p>
            <a:pPr algn="ctr">
              <a:lnSpc>
                <a:spcPts val="6246"/>
              </a:lnSpc>
            </a:pPr>
            <a:r>
              <a:rPr lang="en-US" b="true" sz="6644">
                <a:solidFill>
                  <a:srgbClr val="737373"/>
                </a:solidFill>
                <a:latin typeface="DM Sans Bold"/>
                <a:ea typeface="DM Sans Bold"/>
                <a:cs typeface="DM Sans Bold"/>
                <a:sym typeface="DM Sans Bold"/>
              </a:rPr>
              <a:t>Enhancing Underwater Salient Object Detection with the Improved New TC-USOD Model</a:t>
            </a:r>
          </a:p>
        </p:txBody>
      </p:sp>
      <p:sp>
        <p:nvSpPr>
          <p:cNvPr name="TextBox 16" id="16"/>
          <p:cNvSpPr txBox="true"/>
          <p:nvPr/>
        </p:nvSpPr>
        <p:spPr>
          <a:xfrm rot="0">
            <a:off x="2761829" y="5680895"/>
            <a:ext cx="13016455" cy="879673"/>
          </a:xfrm>
          <a:prstGeom prst="rect">
            <a:avLst/>
          </a:prstGeom>
        </p:spPr>
        <p:txBody>
          <a:bodyPr anchor="t" rtlCol="false" tIns="0" lIns="0" bIns="0" rIns="0">
            <a:spAutoFit/>
          </a:bodyPr>
          <a:lstStyle/>
          <a:p>
            <a:pPr algn="ctr">
              <a:lnSpc>
                <a:spcPts val="7164"/>
              </a:lnSpc>
              <a:spcBef>
                <a:spcPct val="0"/>
              </a:spcBef>
            </a:pPr>
            <a:r>
              <a:rPr lang="en-US" sz="5117">
                <a:solidFill>
                  <a:srgbClr val="737373"/>
                </a:solidFill>
                <a:latin typeface="Open Sans Light"/>
                <a:ea typeface="Open Sans Light"/>
                <a:cs typeface="Open Sans Light"/>
                <a:sym typeface="Open Sans Light"/>
              </a:rPr>
              <a:t>ALLURI LAKSHMAN NARENDRA-220010002</a:t>
            </a:r>
          </a:p>
        </p:txBody>
      </p:sp>
      <p:sp>
        <p:nvSpPr>
          <p:cNvPr name="TextBox 17" id="17"/>
          <p:cNvSpPr txBox="true"/>
          <p:nvPr/>
        </p:nvSpPr>
        <p:spPr>
          <a:xfrm rot="0">
            <a:off x="2761829" y="6668419"/>
            <a:ext cx="13016455" cy="879673"/>
          </a:xfrm>
          <a:prstGeom prst="rect">
            <a:avLst/>
          </a:prstGeom>
        </p:spPr>
        <p:txBody>
          <a:bodyPr anchor="t" rtlCol="false" tIns="0" lIns="0" bIns="0" rIns="0">
            <a:spAutoFit/>
          </a:bodyPr>
          <a:lstStyle/>
          <a:p>
            <a:pPr algn="ctr">
              <a:lnSpc>
                <a:spcPts val="7164"/>
              </a:lnSpc>
              <a:spcBef>
                <a:spcPct val="0"/>
              </a:spcBef>
            </a:pPr>
            <a:r>
              <a:rPr lang="en-US" sz="5117">
                <a:solidFill>
                  <a:srgbClr val="737373"/>
                </a:solidFill>
                <a:latin typeface="Open Sans Light"/>
                <a:ea typeface="Open Sans Light"/>
                <a:cs typeface="Open Sans Light"/>
                <a:sym typeface="Open Sans Light"/>
              </a:rPr>
              <a:t>ATTUNURI Praneeth Reddy -220030005</a:t>
            </a:r>
          </a:p>
        </p:txBody>
      </p:sp>
      <p:sp>
        <p:nvSpPr>
          <p:cNvPr name="TextBox 18" id="18"/>
          <p:cNvSpPr txBox="true"/>
          <p:nvPr/>
        </p:nvSpPr>
        <p:spPr>
          <a:xfrm rot="0">
            <a:off x="2761829" y="7828690"/>
            <a:ext cx="13016455" cy="879673"/>
          </a:xfrm>
          <a:prstGeom prst="rect">
            <a:avLst/>
          </a:prstGeom>
        </p:spPr>
        <p:txBody>
          <a:bodyPr anchor="t" rtlCol="false" tIns="0" lIns="0" bIns="0" rIns="0">
            <a:spAutoFit/>
          </a:bodyPr>
          <a:lstStyle/>
          <a:p>
            <a:pPr algn="ctr">
              <a:lnSpc>
                <a:spcPts val="7164"/>
              </a:lnSpc>
              <a:spcBef>
                <a:spcPct val="0"/>
              </a:spcBef>
            </a:pPr>
            <a:r>
              <a:rPr lang="en-US" sz="5117">
                <a:solidFill>
                  <a:srgbClr val="737373"/>
                </a:solidFill>
                <a:latin typeface="Open Sans Light"/>
                <a:ea typeface="Open Sans Light"/>
                <a:cs typeface="Open Sans Light"/>
                <a:sym typeface="Open Sans Light"/>
              </a:rPr>
              <a:t>Kapse Karthik- 220020026</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819907" y="1950456"/>
            <a:ext cx="4208573" cy="4247184"/>
          </a:xfrm>
          <a:custGeom>
            <a:avLst/>
            <a:gdLst/>
            <a:ahLst/>
            <a:cxnLst/>
            <a:rect r="r" b="b" t="t" l="l"/>
            <a:pathLst>
              <a:path h="4247184" w="4208573">
                <a:moveTo>
                  <a:pt x="0" y="0"/>
                </a:moveTo>
                <a:lnTo>
                  <a:pt x="4208573" y="0"/>
                </a:lnTo>
                <a:lnTo>
                  <a:pt x="4208573"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256115" y="2639048"/>
            <a:ext cx="7181225" cy="5008904"/>
          </a:xfrm>
          <a:custGeom>
            <a:avLst/>
            <a:gdLst/>
            <a:ahLst/>
            <a:cxnLst/>
            <a:rect r="r" b="b" t="t" l="l"/>
            <a:pathLst>
              <a:path h="5008904" w="7181225">
                <a:moveTo>
                  <a:pt x="0" y="0"/>
                </a:moveTo>
                <a:lnTo>
                  <a:pt x="7181225" y="0"/>
                </a:lnTo>
                <a:lnTo>
                  <a:pt x="7181225" y="5008904"/>
                </a:lnTo>
                <a:lnTo>
                  <a:pt x="0" y="500890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504950" y="1754505"/>
            <a:ext cx="8751165" cy="33870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Final reflections and future steps</a:t>
            </a:r>
          </a:p>
        </p:txBody>
      </p:sp>
      <p:sp>
        <p:nvSpPr>
          <p:cNvPr name="TextBox 6" id="6"/>
          <p:cNvSpPr txBox="true"/>
          <p:nvPr/>
        </p:nvSpPr>
        <p:spPr>
          <a:xfrm rot="0">
            <a:off x="1504950" y="5398770"/>
            <a:ext cx="7707571" cy="3324225"/>
          </a:xfrm>
          <a:prstGeom prst="rect">
            <a:avLst/>
          </a:prstGeom>
        </p:spPr>
        <p:txBody>
          <a:bodyPr anchor="t" rtlCol="false" tIns="0" lIns="0" bIns="0" rIns="0">
            <a:spAutoFit/>
          </a:bodyPr>
          <a:lstStyle/>
          <a:p>
            <a:pPr algn="l" marL="0" indent="0" lvl="0">
              <a:lnSpc>
                <a:spcPts val="2699"/>
              </a:lnSpc>
              <a:spcBef>
                <a:spcPct val="0"/>
              </a:spcBef>
            </a:pPr>
            <a:r>
              <a:rPr lang="en-US" sz="1999" spc="119" u="none">
                <a:solidFill>
                  <a:srgbClr val="000000"/>
                </a:solidFill>
                <a:latin typeface="DM Sans"/>
                <a:ea typeface="DM Sans"/>
                <a:cs typeface="DM Sans"/>
                <a:sym typeface="DM Sans"/>
              </a:rPr>
              <a:t>Lorem ipsum dolor sit amet, consectetur adipiscing elit, sed do eiusmod tempor incididunt ut labore et dolore magna aliqua. Ut enim ad minim veniam, quis nostrud exercitation ullamco laboris nisi ut aliquip ex ea commodo consequat.</a:t>
            </a:r>
          </a:p>
          <a:p>
            <a:pPr algn="l" marL="0" indent="0" lvl="0">
              <a:lnSpc>
                <a:spcPts val="2699"/>
              </a:lnSpc>
              <a:spcBef>
                <a:spcPct val="0"/>
              </a:spcBef>
            </a:pPr>
          </a:p>
          <a:p>
            <a:pPr algn="l" marL="0" indent="0" lvl="0">
              <a:lnSpc>
                <a:spcPts val="2699"/>
              </a:lnSpc>
              <a:spcBef>
                <a:spcPct val="0"/>
              </a:spcBef>
            </a:pPr>
            <a:r>
              <a:rPr lang="en-US" sz="1999" spc="119" u="none">
                <a:solidFill>
                  <a:srgbClr val="000000"/>
                </a:solidFill>
                <a:latin typeface="DM Sans"/>
                <a:ea typeface="DM Sans"/>
                <a:cs typeface="DM Sans"/>
                <a:sym typeface="DM Sans"/>
              </a:rPr>
              <a:t>Duis aute irure dolor in reprehenderit in voluptate velit esse cillum dolore eu fugiat nulla pariatur. Excepteur sint occaecat cupidatat non proident, sunt in culpa qui officia deserunt mollit anim id est laborum.</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88802" y="3019867"/>
            <a:ext cx="10910396" cy="3364511"/>
          </a:xfrm>
          <a:prstGeom prst="rect">
            <a:avLst/>
          </a:prstGeom>
        </p:spPr>
        <p:txBody>
          <a:bodyPr anchor="t" rtlCol="false" tIns="0" lIns="0" bIns="0" rIns="0">
            <a:spAutoFit/>
          </a:bodyPr>
          <a:lstStyle/>
          <a:p>
            <a:pPr algn="ctr">
              <a:lnSpc>
                <a:spcPts val="12699"/>
              </a:lnSpc>
            </a:pPr>
            <a:r>
              <a:rPr lang="en-US" b="true" sz="14597">
                <a:solidFill>
                  <a:srgbClr val="000000"/>
                </a:solidFill>
                <a:latin typeface="DM Sans Bold"/>
                <a:ea typeface="DM Sans Bold"/>
                <a:cs typeface="DM Sans Bold"/>
                <a:sym typeface="DM Sans Bold"/>
              </a:rPr>
              <a:t>Thank you very much!</a:t>
            </a:r>
          </a:p>
        </p:txBody>
      </p:sp>
      <p:sp>
        <p:nvSpPr>
          <p:cNvPr name="TextBox 17" id="17"/>
          <p:cNvSpPr txBox="true"/>
          <p:nvPr/>
        </p:nvSpPr>
        <p:spPr>
          <a:xfrm rot="0">
            <a:off x="4860641" y="6811335"/>
            <a:ext cx="8459795" cy="578026"/>
          </a:xfrm>
          <a:prstGeom prst="rect">
            <a:avLst/>
          </a:prstGeom>
        </p:spPr>
        <p:txBody>
          <a:bodyPr anchor="t" rtlCol="false" tIns="0" lIns="0" bIns="0" rIns="0">
            <a:spAutoFit/>
          </a:bodyPr>
          <a:lstStyle/>
          <a:p>
            <a:pPr algn="ctr">
              <a:lnSpc>
                <a:spcPts val="4381"/>
              </a:lnSpc>
            </a:pPr>
            <a:r>
              <a:rPr lang="en-US" b="true" sz="4381" spc="-87">
                <a:solidFill>
                  <a:srgbClr val="000000"/>
                </a:solidFill>
                <a:latin typeface="DM Sans Bold"/>
                <a:ea typeface="DM Sans Bold"/>
                <a:cs typeface="DM Sans Bold"/>
                <a:sym typeface="DM Sans Bold"/>
              </a:rPr>
              <a:t>www.reallygreatsite.com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994934"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04950" y="4807557"/>
            <a:ext cx="7707571" cy="3324225"/>
          </a:xfrm>
          <a:prstGeom prst="rect">
            <a:avLst/>
          </a:prstGeom>
        </p:spPr>
        <p:txBody>
          <a:bodyPr anchor="t" rtlCol="false" tIns="0" lIns="0" bIns="0" rIns="0">
            <a:spAutoFit/>
          </a:bodyPr>
          <a:lstStyle/>
          <a:p>
            <a:pPr algn="l" marL="0" indent="0" lvl="0">
              <a:lnSpc>
                <a:spcPts val="2699"/>
              </a:lnSpc>
              <a:spcBef>
                <a:spcPct val="0"/>
              </a:spcBef>
            </a:pPr>
            <a:r>
              <a:rPr lang="en-US" sz="1999" spc="119" u="none">
                <a:solidFill>
                  <a:srgbClr val="000000"/>
                </a:solidFill>
                <a:latin typeface="DM Sans"/>
                <a:ea typeface="DM Sans"/>
                <a:cs typeface="DM Sans"/>
                <a:sym typeface="DM Sans"/>
              </a:rPr>
              <a:t>Lorem ipsum dolor sit amet, consectetur adipiscing elit, sed do eiusmod tempor incididunt ut labore et dolore magna aliqua. Ut enim ad minim veniam, quis nostrud exercitation ullamco laboris nisi ut aliquip ex ea commodo consequat.</a:t>
            </a:r>
          </a:p>
          <a:p>
            <a:pPr algn="l" marL="0" indent="0" lvl="0">
              <a:lnSpc>
                <a:spcPts val="2699"/>
              </a:lnSpc>
              <a:spcBef>
                <a:spcPct val="0"/>
              </a:spcBef>
            </a:pPr>
          </a:p>
          <a:p>
            <a:pPr algn="l" marL="0" indent="0" lvl="0">
              <a:lnSpc>
                <a:spcPts val="2699"/>
              </a:lnSpc>
              <a:spcBef>
                <a:spcPct val="0"/>
              </a:spcBef>
            </a:pPr>
            <a:r>
              <a:rPr lang="en-US" sz="1999" spc="119" u="none">
                <a:solidFill>
                  <a:srgbClr val="000000"/>
                </a:solidFill>
                <a:latin typeface="DM Sans"/>
                <a:ea typeface="DM Sans"/>
                <a:cs typeface="DM Sans"/>
                <a:sym typeface="DM Sans"/>
              </a:rPr>
              <a:t>Duis aute irure dolor in reprehenderit in voluptate velit esse cillum dolore eu fugiat nulla pariatur. Excepteur sint occaecat cupidatat non proident, sunt in culpa qui officia deserunt mollit anim id est laborum.</a:t>
            </a:r>
          </a:p>
        </p:txBody>
      </p:sp>
      <p:sp>
        <p:nvSpPr>
          <p:cNvPr name="Freeform 5" id="5"/>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9" id="9"/>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504950" y="2566521"/>
            <a:ext cx="7025086" cy="33870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Project vision and mission</a:t>
            </a:r>
          </a:p>
        </p:txBody>
      </p:sp>
      <p:sp>
        <p:nvSpPr>
          <p:cNvPr name="TextBox 4" id="4"/>
          <p:cNvSpPr txBox="true"/>
          <p:nvPr/>
        </p:nvSpPr>
        <p:spPr>
          <a:xfrm rot="0">
            <a:off x="1504950" y="6252853"/>
            <a:ext cx="7025086" cy="1657350"/>
          </a:xfrm>
          <a:prstGeom prst="rect">
            <a:avLst/>
          </a:prstGeom>
        </p:spPr>
        <p:txBody>
          <a:bodyPr anchor="t" rtlCol="false" tIns="0" lIns="0" bIns="0" rIns="0">
            <a:spAutoFit/>
          </a:bodyPr>
          <a:lstStyle/>
          <a:p>
            <a:pPr algn="l" marL="0" indent="0" lvl="0">
              <a:lnSpc>
                <a:spcPts val="2699"/>
              </a:lnSpc>
              <a:spcBef>
                <a:spcPct val="0"/>
              </a:spcBef>
            </a:pPr>
            <a:r>
              <a:rPr lang="en-US" sz="1999" spc="119" u="none">
                <a:solidFill>
                  <a:srgbClr val="000000"/>
                </a:solidFill>
                <a:latin typeface="DM Sans"/>
                <a:ea typeface="DM Sans"/>
                <a:cs typeface="DM Sans"/>
                <a:sym typeface="DM Sans"/>
              </a:rPr>
              <a:t>Lorem ipsum dolor sit amet, consectetur adipiscing elit, sed do eiusmod tempor incididunt ut labore et dolore magna aliqua. Ut enim ad minim veniam, quis nostrud exercitation ullamco laboris nisi ut aliquip ex ea commodo consequat.</a:t>
            </a:r>
          </a:p>
        </p:txBody>
      </p:sp>
      <p:grpSp>
        <p:nvGrpSpPr>
          <p:cNvPr name="Group 5" id="5"/>
          <p:cNvGrpSpPr/>
          <p:nvPr/>
        </p:nvGrpSpPr>
        <p:grpSpPr>
          <a:xfrm rot="0">
            <a:off x="9975489" y="1170261"/>
            <a:ext cx="6998061" cy="2561528"/>
            <a:chOff x="0" y="0"/>
            <a:chExt cx="2342659" cy="857492"/>
          </a:xfrm>
        </p:grpSpPr>
        <p:sp>
          <p:nvSpPr>
            <p:cNvPr name="Freeform 6" id="6"/>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7" id="7"/>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8" id="8"/>
          <p:cNvSpPr txBox="true"/>
          <p:nvPr/>
        </p:nvSpPr>
        <p:spPr>
          <a:xfrm rot="0">
            <a:off x="10491672" y="2024301"/>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01.</a:t>
            </a:r>
          </a:p>
        </p:txBody>
      </p:sp>
      <p:grpSp>
        <p:nvGrpSpPr>
          <p:cNvPr name="Group 9" id="9"/>
          <p:cNvGrpSpPr/>
          <p:nvPr/>
        </p:nvGrpSpPr>
        <p:grpSpPr>
          <a:xfrm rot="0">
            <a:off x="9975489" y="3862348"/>
            <a:ext cx="6998061" cy="2561528"/>
            <a:chOff x="0" y="0"/>
            <a:chExt cx="2342659" cy="857492"/>
          </a:xfrm>
        </p:grpSpPr>
        <p:sp>
          <p:nvSpPr>
            <p:cNvPr name="Freeform 10" id="10"/>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1" id="11"/>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grpSp>
        <p:nvGrpSpPr>
          <p:cNvPr name="Group 12" id="12"/>
          <p:cNvGrpSpPr/>
          <p:nvPr/>
        </p:nvGrpSpPr>
        <p:grpSpPr>
          <a:xfrm rot="0">
            <a:off x="9975489" y="6557226"/>
            <a:ext cx="6998061" cy="2561528"/>
            <a:chOff x="0" y="0"/>
            <a:chExt cx="2342659" cy="857492"/>
          </a:xfrm>
        </p:grpSpPr>
        <p:sp>
          <p:nvSpPr>
            <p:cNvPr name="Freeform 13" id="13"/>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4" id="14"/>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15" id="15"/>
          <p:cNvSpPr txBox="true"/>
          <p:nvPr/>
        </p:nvSpPr>
        <p:spPr>
          <a:xfrm rot="0">
            <a:off x="10491672" y="4717783"/>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02.</a:t>
            </a:r>
          </a:p>
        </p:txBody>
      </p:sp>
      <p:sp>
        <p:nvSpPr>
          <p:cNvPr name="TextBox 16" id="16"/>
          <p:cNvSpPr txBox="true"/>
          <p:nvPr/>
        </p:nvSpPr>
        <p:spPr>
          <a:xfrm rot="0">
            <a:off x="10491672" y="7411266"/>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03.</a:t>
            </a:r>
          </a:p>
        </p:txBody>
      </p:sp>
      <p:sp>
        <p:nvSpPr>
          <p:cNvPr name="TextBox 17" id="17"/>
          <p:cNvSpPr txBox="true"/>
          <p:nvPr/>
        </p:nvSpPr>
        <p:spPr>
          <a:xfrm rot="0">
            <a:off x="12218908" y="1730935"/>
            <a:ext cx="4132127" cy="1421130"/>
          </a:xfrm>
          <a:prstGeom prst="rect">
            <a:avLst/>
          </a:prstGeom>
        </p:spPr>
        <p:txBody>
          <a:bodyPr anchor="t" rtlCol="false" tIns="0" lIns="0" bIns="0" rIns="0">
            <a:spAutoFit/>
          </a:bodyPr>
          <a:lstStyle/>
          <a:p>
            <a:pPr algn="just" marL="0" indent="0" lvl="0">
              <a:lnSpc>
                <a:spcPts val="1890"/>
              </a:lnSpc>
              <a:spcBef>
                <a:spcPct val="0"/>
              </a:spcBef>
            </a:pPr>
            <a:r>
              <a:rPr lang="en-US" sz="1400" spc="22" u="none">
                <a:solidFill>
                  <a:srgbClr val="000000"/>
                </a:solidFill>
                <a:latin typeface="DM Sans"/>
                <a:ea typeface="DM Sans"/>
                <a:cs typeface="DM Sans"/>
                <a:sym typeface="DM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18" id="18"/>
          <p:cNvSpPr txBox="true"/>
          <p:nvPr/>
        </p:nvSpPr>
        <p:spPr>
          <a:xfrm rot="0">
            <a:off x="12218908" y="4424417"/>
            <a:ext cx="4132127" cy="1421130"/>
          </a:xfrm>
          <a:prstGeom prst="rect">
            <a:avLst/>
          </a:prstGeom>
        </p:spPr>
        <p:txBody>
          <a:bodyPr anchor="t" rtlCol="false" tIns="0" lIns="0" bIns="0" rIns="0">
            <a:spAutoFit/>
          </a:bodyPr>
          <a:lstStyle/>
          <a:p>
            <a:pPr algn="just" marL="0" indent="0" lvl="0">
              <a:lnSpc>
                <a:spcPts val="1890"/>
              </a:lnSpc>
              <a:spcBef>
                <a:spcPct val="0"/>
              </a:spcBef>
            </a:pPr>
            <a:r>
              <a:rPr lang="en-US" sz="1400" spc="22" u="none">
                <a:solidFill>
                  <a:srgbClr val="000000"/>
                </a:solidFill>
                <a:latin typeface="DM Sans"/>
                <a:ea typeface="DM Sans"/>
                <a:cs typeface="DM Sans"/>
                <a:sym typeface="DM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19" id="19"/>
          <p:cNvSpPr txBox="true"/>
          <p:nvPr/>
        </p:nvSpPr>
        <p:spPr>
          <a:xfrm rot="0">
            <a:off x="12218908" y="7117899"/>
            <a:ext cx="4132127" cy="1421130"/>
          </a:xfrm>
          <a:prstGeom prst="rect">
            <a:avLst/>
          </a:prstGeom>
        </p:spPr>
        <p:txBody>
          <a:bodyPr anchor="t" rtlCol="false" tIns="0" lIns="0" bIns="0" rIns="0">
            <a:spAutoFit/>
          </a:bodyPr>
          <a:lstStyle/>
          <a:p>
            <a:pPr algn="just" marL="0" indent="0" lvl="0">
              <a:lnSpc>
                <a:spcPts val="1890"/>
              </a:lnSpc>
              <a:spcBef>
                <a:spcPct val="0"/>
              </a:spcBef>
            </a:pPr>
            <a:r>
              <a:rPr lang="en-US" sz="1400" spc="22" u="none">
                <a:solidFill>
                  <a:srgbClr val="000000"/>
                </a:solidFill>
                <a:latin typeface="DM Sans"/>
                <a:ea typeface="DM Sans"/>
                <a:cs typeface="DM Sans"/>
                <a:sym typeface="DM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Freeform 20" id="20"/>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1" id="21"/>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2" id="22"/>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3" id="23"/>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078075" y="1267971"/>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857087" y="1879538"/>
            <a:ext cx="5956731" cy="6527925"/>
          </a:xfrm>
          <a:custGeom>
            <a:avLst/>
            <a:gdLst/>
            <a:ahLst/>
            <a:cxnLst/>
            <a:rect r="r" b="b" t="t" l="l"/>
            <a:pathLst>
              <a:path h="6527925" w="5956731">
                <a:moveTo>
                  <a:pt x="0" y="0"/>
                </a:moveTo>
                <a:lnTo>
                  <a:pt x="5956731" y="0"/>
                </a:lnTo>
                <a:lnTo>
                  <a:pt x="5956731" y="6527924"/>
                </a:lnTo>
                <a:lnTo>
                  <a:pt x="0" y="65279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504950" y="2345718"/>
            <a:ext cx="8092094"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Inspiration and creativity</a:t>
            </a:r>
          </a:p>
        </p:txBody>
      </p:sp>
      <p:sp>
        <p:nvSpPr>
          <p:cNvPr name="TextBox 6" id="6"/>
          <p:cNvSpPr txBox="true"/>
          <p:nvPr/>
        </p:nvSpPr>
        <p:spPr>
          <a:xfrm rot="0">
            <a:off x="1504950" y="4807557"/>
            <a:ext cx="7707571" cy="3324225"/>
          </a:xfrm>
          <a:prstGeom prst="rect">
            <a:avLst/>
          </a:prstGeom>
        </p:spPr>
        <p:txBody>
          <a:bodyPr anchor="t" rtlCol="false" tIns="0" lIns="0" bIns="0" rIns="0">
            <a:spAutoFit/>
          </a:bodyPr>
          <a:lstStyle/>
          <a:p>
            <a:pPr algn="l" marL="0" indent="0" lvl="0">
              <a:lnSpc>
                <a:spcPts val="2699"/>
              </a:lnSpc>
              <a:spcBef>
                <a:spcPct val="0"/>
              </a:spcBef>
            </a:pPr>
            <a:r>
              <a:rPr lang="en-US" sz="1999" spc="119" u="none">
                <a:solidFill>
                  <a:srgbClr val="000000"/>
                </a:solidFill>
                <a:latin typeface="DM Sans"/>
                <a:ea typeface="DM Sans"/>
                <a:cs typeface="DM Sans"/>
                <a:sym typeface="DM Sans"/>
              </a:rPr>
              <a:t>Lorem ipsum dolor sit amet, consectetur adipiscing elit, sed do eiusmod tempor incididunt ut labore et dolore magna aliqua. Ut enim ad minim veniam, quis nostrud exercitation ullamco laboris nisi ut aliquip ex ea commodo consequat.</a:t>
            </a:r>
          </a:p>
          <a:p>
            <a:pPr algn="l" marL="0" indent="0" lvl="0">
              <a:lnSpc>
                <a:spcPts val="2699"/>
              </a:lnSpc>
              <a:spcBef>
                <a:spcPct val="0"/>
              </a:spcBef>
            </a:pPr>
          </a:p>
          <a:p>
            <a:pPr algn="l" marL="0" indent="0" lvl="0">
              <a:lnSpc>
                <a:spcPts val="2699"/>
              </a:lnSpc>
              <a:spcBef>
                <a:spcPct val="0"/>
              </a:spcBef>
            </a:pPr>
            <a:r>
              <a:rPr lang="en-US" sz="1999" spc="119" u="none">
                <a:solidFill>
                  <a:srgbClr val="000000"/>
                </a:solidFill>
                <a:latin typeface="DM Sans"/>
                <a:ea typeface="DM Sans"/>
                <a:cs typeface="DM Sans"/>
                <a:sym typeface="DM Sans"/>
              </a:rPr>
              <a:t>Duis aute irure dolor in reprehenderit in voluptate velit esse cillum dolore eu fugiat nulla pariatur. Excepteur sint occaecat cupidatat non proident, sunt in culpa qui officia deserunt mollit anim id est laborum.</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AutoShape 3" id="3"/>
          <p:cNvSpPr/>
          <p:nvPr/>
        </p:nvSpPr>
        <p:spPr>
          <a:xfrm>
            <a:off x="-886757" y="5074942"/>
            <a:ext cx="20061513" cy="0"/>
          </a:xfrm>
          <a:prstGeom prst="line">
            <a:avLst/>
          </a:prstGeom>
          <a:ln cap="flat" w="28575">
            <a:solidFill>
              <a:srgbClr val="000000"/>
            </a:solidFill>
            <a:prstDash val="solid"/>
            <a:headEnd type="none" len="sm" w="sm"/>
            <a:tailEnd type="none" len="sm" w="sm"/>
          </a:ln>
        </p:spPr>
      </p:sp>
      <p:grpSp>
        <p:nvGrpSpPr>
          <p:cNvPr name="Group 4" id="4"/>
          <p:cNvGrpSpPr/>
          <p:nvPr/>
        </p:nvGrpSpPr>
        <p:grpSpPr>
          <a:xfrm rot="0">
            <a:off x="5930165" y="4823914"/>
            <a:ext cx="502056" cy="50205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6" id="6"/>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7" id="7"/>
          <p:cNvGrpSpPr/>
          <p:nvPr/>
        </p:nvGrpSpPr>
        <p:grpSpPr>
          <a:xfrm rot="0">
            <a:off x="2227066" y="4823914"/>
            <a:ext cx="502056" cy="50205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9" id="9"/>
            <p:cNvSpPr txBox="true"/>
            <p:nvPr/>
          </p:nvSpPr>
          <p:spPr>
            <a:xfrm>
              <a:off x="190500" y="219075"/>
              <a:ext cx="431800" cy="403225"/>
            </a:xfrm>
            <a:prstGeom prst="rect">
              <a:avLst/>
            </a:prstGeom>
          </p:spPr>
          <p:txBody>
            <a:bodyPr anchor="ctr" rtlCol="false" tIns="50800" lIns="50800" bIns="50800" rIns="50800"/>
            <a:lstStyle/>
            <a:p>
              <a:pPr algn="ctr">
                <a:lnSpc>
                  <a:spcPts val="2266"/>
                </a:lnSpc>
              </a:pPr>
            </a:p>
          </p:txBody>
        </p:sp>
      </p:grpSp>
      <p:grpSp>
        <p:nvGrpSpPr>
          <p:cNvPr name="Group 10" id="10"/>
          <p:cNvGrpSpPr/>
          <p:nvPr/>
        </p:nvGrpSpPr>
        <p:grpSpPr>
          <a:xfrm rot="0">
            <a:off x="9653627" y="4823914"/>
            <a:ext cx="502056" cy="50205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2" id="12"/>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13" id="13"/>
          <p:cNvGrpSpPr/>
          <p:nvPr/>
        </p:nvGrpSpPr>
        <p:grpSpPr>
          <a:xfrm rot="0">
            <a:off x="13396139" y="4823914"/>
            <a:ext cx="502056" cy="50205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5" id="15"/>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TextBox 16" id="16"/>
          <p:cNvSpPr txBox="true"/>
          <p:nvPr/>
        </p:nvSpPr>
        <p:spPr>
          <a:xfrm rot="0">
            <a:off x="4732501" y="1907439"/>
            <a:ext cx="8822997" cy="2282190"/>
          </a:xfrm>
          <a:prstGeom prst="rect">
            <a:avLst/>
          </a:prstGeom>
        </p:spPr>
        <p:txBody>
          <a:bodyPr anchor="t" rtlCol="false" tIns="0" lIns="0" bIns="0" rIns="0">
            <a:spAutoFit/>
          </a:bodyPr>
          <a:lstStyle/>
          <a:p>
            <a:pPr algn="ctr" marL="0" indent="0" lvl="1">
              <a:lnSpc>
                <a:spcPts val="8730"/>
              </a:lnSpc>
              <a:spcBef>
                <a:spcPct val="0"/>
              </a:spcBef>
            </a:pPr>
            <a:r>
              <a:rPr lang="en-US" b="true" sz="9000">
                <a:solidFill>
                  <a:srgbClr val="000000"/>
                </a:solidFill>
                <a:latin typeface="DM Sans Bold"/>
                <a:ea typeface="DM Sans Bold"/>
                <a:cs typeface="DM Sans Bold"/>
                <a:sym typeface="DM Sans Bold"/>
              </a:rPr>
              <a:t>Ideation process</a:t>
            </a:r>
          </a:p>
        </p:txBody>
      </p:sp>
      <p:sp>
        <p:nvSpPr>
          <p:cNvPr name="TextBox 17" id="17"/>
          <p:cNvSpPr txBox="true"/>
          <p:nvPr/>
        </p:nvSpPr>
        <p:spPr>
          <a:xfrm rot="0">
            <a:off x="2227066"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01</a:t>
            </a:r>
          </a:p>
        </p:txBody>
      </p:sp>
      <p:sp>
        <p:nvSpPr>
          <p:cNvPr name="TextBox 18" id="18"/>
          <p:cNvSpPr txBox="true"/>
          <p:nvPr/>
        </p:nvSpPr>
        <p:spPr>
          <a:xfrm rot="0">
            <a:off x="5948468"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02</a:t>
            </a:r>
          </a:p>
        </p:txBody>
      </p:sp>
      <p:sp>
        <p:nvSpPr>
          <p:cNvPr name="TextBox 19" id="19"/>
          <p:cNvSpPr txBox="true"/>
          <p:nvPr/>
        </p:nvSpPr>
        <p:spPr>
          <a:xfrm rot="0">
            <a:off x="2227066" y="6447891"/>
            <a:ext cx="2646492" cy="1760220"/>
          </a:xfrm>
          <a:prstGeom prst="rect">
            <a:avLst/>
          </a:prstGeom>
        </p:spPr>
        <p:txBody>
          <a:bodyPr anchor="t" rtlCol="false" tIns="0" lIns="0" bIns="0" rIns="0">
            <a:spAutoFit/>
          </a:bodyPr>
          <a:lstStyle/>
          <a:p>
            <a:pPr algn="l">
              <a:lnSpc>
                <a:spcPts val="2340"/>
              </a:lnSpc>
            </a:pPr>
            <a:r>
              <a:rPr lang="en-US" sz="1500">
                <a:solidFill>
                  <a:srgbClr val="000000"/>
                </a:solidFill>
                <a:latin typeface="DM Sans"/>
                <a:ea typeface="DM Sans"/>
                <a:cs typeface="DM Sans"/>
                <a:sym typeface="DM Sans"/>
              </a:rPr>
              <a:t>Lorem ipsum dolor sit amet, consectetur adipiscing elit, sed do eiusmod tempor incididunt ut labore et dolore magna aliqua. Ut enim ad minim veniam.</a:t>
            </a:r>
          </a:p>
        </p:txBody>
      </p:sp>
      <p:sp>
        <p:nvSpPr>
          <p:cNvPr name="TextBox 20" id="20"/>
          <p:cNvSpPr txBox="true"/>
          <p:nvPr/>
        </p:nvSpPr>
        <p:spPr>
          <a:xfrm rot="0">
            <a:off x="5948468" y="6447891"/>
            <a:ext cx="2732862" cy="1760220"/>
          </a:xfrm>
          <a:prstGeom prst="rect">
            <a:avLst/>
          </a:prstGeom>
        </p:spPr>
        <p:txBody>
          <a:bodyPr anchor="t" rtlCol="false" tIns="0" lIns="0" bIns="0" rIns="0">
            <a:spAutoFit/>
          </a:bodyPr>
          <a:lstStyle/>
          <a:p>
            <a:pPr algn="l">
              <a:lnSpc>
                <a:spcPts val="2340"/>
              </a:lnSpc>
            </a:pPr>
            <a:r>
              <a:rPr lang="en-US" sz="1500">
                <a:solidFill>
                  <a:srgbClr val="000000"/>
                </a:solidFill>
                <a:latin typeface="DM Sans"/>
                <a:ea typeface="DM Sans"/>
                <a:cs typeface="DM Sans"/>
                <a:sym typeface="DM Sans"/>
              </a:rPr>
              <a:t>Lorem ipsum dolor sit amet, consectetur adipiscing elit, sed do eiusmod tempor incididunt ut labore et dolore magna aliqua. Ut enim ad minim veniam.</a:t>
            </a:r>
          </a:p>
        </p:txBody>
      </p:sp>
      <p:sp>
        <p:nvSpPr>
          <p:cNvPr name="TextBox 21" id="21"/>
          <p:cNvSpPr txBox="true"/>
          <p:nvPr/>
        </p:nvSpPr>
        <p:spPr>
          <a:xfrm rot="0">
            <a:off x="9671930"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03</a:t>
            </a:r>
          </a:p>
        </p:txBody>
      </p:sp>
      <p:sp>
        <p:nvSpPr>
          <p:cNvPr name="TextBox 22" id="22"/>
          <p:cNvSpPr txBox="true"/>
          <p:nvPr/>
        </p:nvSpPr>
        <p:spPr>
          <a:xfrm rot="0">
            <a:off x="9671930" y="6447891"/>
            <a:ext cx="2747991" cy="1760220"/>
          </a:xfrm>
          <a:prstGeom prst="rect">
            <a:avLst/>
          </a:prstGeom>
        </p:spPr>
        <p:txBody>
          <a:bodyPr anchor="t" rtlCol="false" tIns="0" lIns="0" bIns="0" rIns="0">
            <a:spAutoFit/>
          </a:bodyPr>
          <a:lstStyle/>
          <a:p>
            <a:pPr algn="l">
              <a:lnSpc>
                <a:spcPts val="2340"/>
              </a:lnSpc>
            </a:pPr>
            <a:r>
              <a:rPr lang="en-US" sz="1500">
                <a:solidFill>
                  <a:srgbClr val="000000"/>
                </a:solidFill>
                <a:latin typeface="DM Sans"/>
                <a:ea typeface="DM Sans"/>
                <a:cs typeface="DM Sans"/>
                <a:sym typeface="DM Sans"/>
              </a:rPr>
              <a:t>Lorem ipsum dolor sit amet, consectetur adipiscing elit, sed do eiusmod tempor incididunt ut labore et dolore magna aliqua. Ut enim ad minim veniam.</a:t>
            </a:r>
          </a:p>
        </p:txBody>
      </p:sp>
      <p:sp>
        <p:nvSpPr>
          <p:cNvPr name="TextBox 23" id="23"/>
          <p:cNvSpPr txBox="true"/>
          <p:nvPr/>
        </p:nvSpPr>
        <p:spPr>
          <a:xfrm rot="0">
            <a:off x="13414442"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04</a:t>
            </a:r>
          </a:p>
        </p:txBody>
      </p:sp>
      <p:sp>
        <p:nvSpPr>
          <p:cNvPr name="TextBox 24" id="24"/>
          <p:cNvSpPr txBox="true"/>
          <p:nvPr/>
        </p:nvSpPr>
        <p:spPr>
          <a:xfrm rot="0">
            <a:off x="13414442" y="6447891"/>
            <a:ext cx="2646492" cy="1760220"/>
          </a:xfrm>
          <a:prstGeom prst="rect">
            <a:avLst/>
          </a:prstGeom>
        </p:spPr>
        <p:txBody>
          <a:bodyPr anchor="t" rtlCol="false" tIns="0" lIns="0" bIns="0" rIns="0">
            <a:spAutoFit/>
          </a:bodyPr>
          <a:lstStyle/>
          <a:p>
            <a:pPr algn="l">
              <a:lnSpc>
                <a:spcPts val="2340"/>
              </a:lnSpc>
            </a:pPr>
            <a:r>
              <a:rPr lang="en-US" sz="1500">
                <a:solidFill>
                  <a:srgbClr val="000000"/>
                </a:solidFill>
                <a:latin typeface="DM Sans"/>
                <a:ea typeface="DM Sans"/>
                <a:cs typeface="DM Sans"/>
                <a:sym typeface="DM Sans"/>
              </a:rPr>
              <a:t>Lorem ipsum dolor sit amet, consectetur adipiscing elit, sed do eiusmod tempor incididunt ut labore et dolore magna aliqua. Ut enim ad minim veniam.</a:t>
            </a:r>
          </a:p>
        </p:txBody>
      </p:sp>
      <p:sp>
        <p:nvSpPr>
          <p:cNvPr name="Freeform 25" id="25"/>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6" id="26"/>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7" id="27"/>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8" id="28"/>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29" id="29"/>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30" id="30"/>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31" id="31"/>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32" id="32"/>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5282649">
            <a:off x="753178" y="3852356"/>
            <a:ext cx="7567145" cy="2582288"/>
          </a:xfrm>
          <a:custGeom>
            <a:avLst/>
            <a:gdLst/>
            <a:ahLst/>
            <a:cxnLst/>
            <a:rect r="r" b="b" t="t" l="l"/>
            <a:pathLst>
              <a:path h="2582288" w="7567145">
                <a:moveTo>
                  <a:pt x="0" y="0"/>
                </a:moveTo>
                <a:lnTo>
                  <a:pt x="7567144" y="0"/>
                </a:lnTo>
                <a:lnTo>
                  <a:pt x="7567144"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780231" y="2037564"/>
            <a:ext cx="5513037" cy="6211873"/>
          </a:xfrm>
          <a:custGeom>
            <a:avLst/>
            <a:gdLst/>
            <a:ahLst/>
            <a:cxnLst/>
            <a:rect r="r" b="b" t="t" l="l"/>
            <a:pathLst>
              <a:path h="6211873" w="5513037">
                <a:moveTo>
                  <a:pt x="0" y="0"/>
                </a:moveTo>
                <a:lnTo>
                  <a:pt x="5513038" y="0"/>
                </a:lnTo>
                <a:lnTo>
                  <a:pt x="5513038" y="6211872"/>
                </a:lnTo>
                <a:lnTo>
                  <a:pt x="0" y="62118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8659015" y="2345718"/>
            <a:ext cx="7848753"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Creation process</a:t>
            </a:r>
          </a:p>
        </p:txBody>
      </p:sp>
      <p:sp>
        <p:nvSpPr>
          <p:cNvPr name="TextBox 6" id="6"/>
          <p:cNvSpPr txBox="true"/>
          <p:nvPr/>
        </p:nvSpPr>
        <p:spPr>
          <a:xfrm rot="0">
            <a:off x="8659015" y="4807557"/>
            <a:ext cx="7707571" cy="3324225"/>
          </a:xfrm>
          <a:prstGeom prst="rect">
            <a:avLst/>
          </a:prstGeom>
        </p:spPr>
        <p:txBody>
          <a:bodyPr anchor="t" rtlCol="false" tIns="0" lIns="0" bIns="0" rIns="0">
            <a:spAutoFit/>
          </a:bodyPr>
          <a:lstStyle/>
          <a:p>
            <a:pPr algn="l" marL="0" indent="0" lvl="0">
              <a:lnSpc>
                <a:spcPts val="2699"/>
              </a:lnSpc>
              <a:spcBef>
                <a:spcPct val="0"/>
              </a:spcBef>
            </a:pPr>
            <a:r>
              <a:rPr lang="en-US" sz="1999" spc="119" u="none">
                <a:solidFill>
                  <a:srgbClr val="000000"/>
                </a:solidFill>
                <a:latin typeface="DM Sans"/>
                <a:ea typeface="DM Sans"/>
                <a:cs typeface="DM Sans"/>
                <a:sym typeface="DM Sans"/>
              </a:rPr>
              <a:t>Lorem ipsum dolor sit amet, consectetur adipiscing elit, sed do eiusmod tempor incididunt ut labore et dolore magna aliqua. Ut enim ad minim veniam, quis nostrud exercitation ullamco laboris nisi ut aliquip ex ea commodo consequat.</a:t>
            </a:r>
          </a:p>
          <a:p>
            <a:pPr algn="l" marL="0" indent="0" lvl="0">
              <a:lnSpc>
                <a:spcPts val="2699"/>
              </a:lnSpc>
              <a:spcBef>
                <a:spcPct val="0"/>
              </a:spcBef>
            </a:pPr>
          </a:p>
          <a:p>
            <a:pPr algn="l" marL="0" indent="0" lvl="0">
              <a:lnSpc>
                <a:spcPts val="2699"/>
              </a:lnSpc>
              <a:spcBef>
                <a:spcPct val="0"/>
              </a:spcBef>
            </a:pPr>
            <a:r>
              <a:rPr lang="en-US" sz="1999" spc="119" u="none">
                <a:solidFill>
                  <a:srgbClr val="000000"/>
                </a:solidFill>
                <a:latin typeface="DM Sans"/>
                <a:ea typeface="DM Sans"/>
                <a:cs typeface="DM Sans"/>
                <a:sym typeface="DM Sans"/>
              </a:rPr>
              <a:t>Duis aute irure dolor in reprehenderit in voluptate velit esse cillum dolore eu fugiat nulla pariatur. Excepteur sint occaecat cupidatat non proident, sunt in culpa qui officia deserunt mollit anim id est laborum.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11672061" y="1025292"/>
            <a:ext cx="5587239" cy="2662922"/>
            <a:chOff x="0" y="0"/>
            <a:chExt cx="2065940" cy="984643"/>
          </a:xfrm>
        </p:grpSpPr>
        <p:sp>
          <p:nvSpPr>
            <p:cNvPr name="Freeform 4" id="4"/>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5" id="5"/>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6" id="6"/>
          <p:cNvGrpSpPr/>
          <p:nvPr/>
        </p:nvGrpSpPr>
        <p:grpSpPr>
          <a:xfrm rot="0">
            <a:off x="11672061" y="3808631"/>
            <a:ext cx="5587239" cy="2662922"/>
            <a:chOff x="0" y="0"/>
            <a:chExt cx="2065940" cy="984643"/>
          </a:xfrm>
        </p:grpSpPr>
        <p:sp>
          <p:nvSpPr>
            <p:cNvPr name="Freeform 7" id="7"/>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8" id="8"/>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9" id="9"/>
          <p:cNvGrpSpPr/>
          <p:nvPr/>
        </p:nvGrpSpPr>
        <p:grpSpPr>
          <a:xfrm rot="0">
            <a:off x="11672061" y="6595378"/>
            <a:ext cx="5587239" cy="2662922"/>
            <a:chOff x="0" y="0"/>
            <a:chExt cx="2065940" cy="984643"/>
          </a:xfrm>
        </p:grpSpPr>
        <p:sp>
          <p:nvSpPr>
            <p:cNvPr name="Freeform 10" id="10"/>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11" id="11"/>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2" id="12"/>
          <p:cNvGrpSpPr/>
          <p:nvPr/>
        </p:nvGrpSpPr>
        <p:grpSpPr>
          <a:xfrm rot="0">
            <a:off x="1028700" y="1028700"/>
            <a:ext cx="5587239" cy="2662922"/>
            <a:chOff x="0" y="0"/>
            <a:chExt cx="2065940" cy="984643"/>
          </a:xfrm>
        </p:grpSpPr>
        <p:sp>
          <p:nvSpPr>
            <p:cNvPr name="Freeform 13" id="13"/>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14" id="14"/>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5" id="15"/>
          <p:cNvGrpSpPr/>
          <p:nvPr/>
        </p:nvGrpSpPr>
        <p:grpSpPr>
          <a:xfrm rot="0">
            <a:off x="1028700" y="3812039"/>
            <a:ext cx="5587239" cy="2662922"/>
            <a:chOff x="0" y="0"/>
            <a:chExt cx="2065940" cy="984643"/>
          </a:xfrm>
        </p:grpSpPr>
        <p:sp>
          <p:nvSpPr>
            <p:cNvPr name="Freeform 16" id="16"/>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17" id="17"/>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8" id="18"/>
          <p:cNvGrpSpPr/>
          <p:nvPr/>
        </p:nvGrpSpPr>
        <p:grpSpPr>
          <a:xfrm rot="0">
            <a:off x="1028700" y="6598786"/>
            <a:ext cx="5587239" cy="2662922"/>
            <a:chOff x="0" y="0"/>
            <a:chExt cx="2065940" cy="984643"/>
          </a:xfrm>
        </p:grpSpPr>
        <p:sp>
          <p:nvSpPr>
            <p:cNvPr name="Freeform 19" id="19"/>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20" id="20"/>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21" id="21"/>
          <p:cNvSpPr/>
          <p:nvPr/>
        </p:nvSpPr>
        <p:spPr>
          <a:xfrm flipH="false" flipV="false" rot="-7900054">
            <a:off x="7348622" y="2133028"/>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2" id="22"/>
          <p:cNvSpPr/>
          <p:nvPr/>
        </p:nvSpPr>
        <p:spPr>
          <a:xfrm flipH="false" flipV="false" rot="-2700000">
            <a:off x="10017119" y="2144497"/>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3" id="23"/>
          <p:cNvSpPr/>
          <p:nvPr/>
        </p:nvSpPr>
        <p:spPr>
          <a:xfrm flipH="false" flipV="false" rot="3209977">
            <a:off x="9982257" y="7689589"/>
            <a:ext cx="1012981" cy="454921"/>
          </a:xfrm>
          <a:custGeom>
            <a:avLst/>
            <a:gdLst/>
            <a:ahLst/>
            <a:cxnLst/>
            <a:rect r="r" b="b" t="t" l="l"/>
            <a:pathLst>
              <a:path h="454921" w="1012981">
                <a:moveTo>
                  <a:pt x="0" y="0"/>
                </a:moveTo>
                <a:lnTo>
                  <a:pt x="1012981" y="0"/>
                </a:lnTo>
                <a:lnTo>
                  <a:pt x="1012981"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4" id="24"/>
          <p:cNvSpPr/>
          <p:nvPr/>
        </p:nvSpPr>
        <p:spPr>
          <a:xfrm flipH="false" flipV="false" rot="7866361">
            <a:off x="7243302" y="7665457"/>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5" id="25"/>
          <p:cNvSpPr/>
          <p:nvPr/>
        </p:nvSpPr>
        <p:spPr>
          <a:xfrm flipH="false" flipV="false" rot="0">
            <a:off x="1264609" y="1499419"/>
            <a:ext cx="1829699" cy="1745076"/>
          </a:xfrm>
          <a:custGeom>
            <a:avLst/>
            <a:gdLst/>
            <a:ahLst/>
            <a:cxnLst/>
            <a:rect r="r" b="b" t="t" l="l"/>
            <a:pathLst>
              <a:path h="1745076" w="1829699">
                <a:moveTo>
                  <a:pt x="0" y="0"/>
                </a:moveTo>
                <a:lnTo>
                  <a:pt x="1829699" y="0"/>
                </a:lnTo>
                <a:lnTo>
                  <a:pt x="1829699" y="1745076"/>
                </a:lnTo>
                <a:lnTo>
                  <a:pt x="0" y="17450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6" id="26"/>
          <p:cNvSpPr/>
          <p:nvPr/>
        </p:nvSpPr>
        <p:spPr>
          <a:xfrm flipH="false" flipV="false" rot="0">
            <a:off x="1408646" y="4112341"/>
            <a:ext cx="1541626" cy="2055501"/>
          </a:xfrm>
          <a:custGeom>
            <a:avLst/>
            <a:gdLst/>
            <a:ahLst/>
            <a:cxnLst/>
            <a:rect r="r" b="b" t="t" l="l"/>
            <a:pathLst>
              <a:path h="2055501" w="1541626">
                <a:moveTo>
                  <a:pt x="0" y="0"/>
                </a:moveTo>
                <a:lnTo>
                  <a:pt x="1541625" y="0"/>
                </a:lnTo>
                <a:lnTo>
                  <a:pt x="1541625" y="2055502"/>
                </a:lnTo>
                <a:lnTo>
                  <a:pt x="0" y="205550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7" id="27"/>
          <p:cNvSpPr/>
          <p:nvPr/>
        </p:nvSpPr>
        <p:spPr>
          <a:xfrm flipH="false" flipV="false" rot="0">
            <a:off x="1206092" y="7066570"/>
            <a:ext cx="1946733" cy="1700958"/>
          </a:xfrm>
          <a:custGeom>
            <a:avLst/>
            <a:gdLst/>
            <a:ahLst/>
            <a:cxnLst/>
            <a:rect r="r" b="b" t="t" l="l"/>
            <a:pathLst>
              <a:path h="1700958" w="1946733">
                <a:moveTo>
                  <a:pt x="0" y="0"/>
                </a:moveTo>
                <a:lnTo>
                  <a:pt x="1946733" y="0"/>
                </a:lnTo>
                <a:lnTo>
                  <a:pt x="1946733" y="1700958"/>
                </a:lnTo>
                <a:lnTo>
                  <a:pt x="0" y="170095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8" id="28"/>
          <p:cNvSpPr/>
          <p:nvPr/>
        </p:nvSpPr>
        <p:spPr>
          <a:xfrm flipH="false" flipV="false" rot="0">
            <a:off x="12118917" y="1547255"/>
            <a:ext cx="1521152" cy="1697240"/>
          </a:xfrm>
          <a:custGeom>
            <a:avLst/>
            <a:gdLst/>
            <a:ahLst/>
            <a:cxnLst/>
            <a:rect r="r" b="b" t="t" l="l"/>
            <a:pathLst>
              <a:path h="1697240" w="1521152">
                <a:moveTo>
                  <a:pt x="0" y="0"/>
                </a:moveTo>
                <a:lnTo>
                  <a:pt x="1521151" y="0"/>
                </a:lnTo>
                <a:lnTo>
                  <a:pt x="1521151" y="1697240"/>
                </a:lnTo>
                <a:lnTo>
                  <a:pt x="0" y="169724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9" id="29"/>
          <p:cNvSpPr/>
          <p:nvPr/>
        </p:nvSpPr>
        <p:spPr>
          <a:xfrm flipH="false" flipV="false" rot="0">
            <a:off x="11944417" y="7131683"/>
            <a:ext cx="1907691" cy="1635845"/>
          </a:xfrm>
          <a:custGeom>
            <a:avLst/>
            <a:gdLst/>
            <a:ahLst/>
            <a:cxnLst/>
            <a:rect r="r" b="b" t="t" l="l"/>
            <a:pathLst>
              <a:path h="1635845" w="1907691">
                <a:moveTo>
                  <a:pt x="0" y="0"/>
                </a:moveTo>
                <a:lnTo>
                  <a:pt x="1907692" y="0"/>
                </a:lnTo>
                <a:lnTo>
                  <a:pt x="1907692" y="1635845"/>
                </a:lnTo>
                <a:lnTo>
                  <a:pt x="0" y="163584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30" id="30"/>
          <p:cNvSpPr/>
          <p:nvPr/>
        </p:nvSpPr>
        <p:spPr>
          <a:xfrm flipH="false" flipV="false" rot="0">
            <a:off x="12016656" y="4273120"/>
            <a:ext cx="1776392" cy="1676470"/>
          </a:xfrm>
          <a:custGeom>
            <a:avLst/>
            <a:gdLst/>
            <a:ahLst/>
            <a:cxnLst/>
            <a:rect r="r" b="b" t="t" l="l"/>
            <a:pathLst>
              <a:path h="1676470" w="1776392">
                <a:moveTo>
                  <a:pt x="0" y="0"/>
                </a:moveTo>
                <a:lnTo>
                  <a:pt x="1776392" y="0"/>
                </a:lnTo>
                <a:lnTo>
                  <a:pt x="1776392" y="1676470"/>
                </a:lnTo>
                <a:lnTo>
                  <a:pt x="0" y="167647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TextBox 31" id="31"/>
          <p:cNvSpPr txBox="true"/>
          <p:nvPr/>
        </p:nvSpPr>
        <p:spPr>
          <a:xfrm rot="0">
            <a:off x="14101836" y="1509155"/>
            <a:ext cx="2816627" cy="1657096"/>
          </a:xfrm>
          <a:prstGeom prst="rect">
            <a:avLst/>
          </a:prstGeom>
        </p:spPr>
        <p:txBody>
          <a:bodyPr anchor="t" rtlCol="false" tIns="0" lIns="0" bIns="0" rIns="0">
            <a:spAutoFit/>
          </a:bodyPr>
          <a:lstStyle/>
          <a:p>
            <a:pPr algn="l" marL="0" indent="0" lvl="0">
              <a:lnSpc>
                <a:spcPts val="1936"/>
              </a:lnSpc>
              <a:spcBef>
                <a:spcPct val="0"/>
              </a:spcBef>
            </a:pPr>
            <a:r>
              <a:rPr lang="en-US" sz="1299" strike="noStrike" u="none">
                <a:solidFill>
                  <a:srgbClr val="000000"/>
                </a:solidFill>
                <a:latin typeface="DM Sans"/>
                <a:ea typeface="DM Sans"/>
                <a:cs typeface="DM Sans"/>
                <a:sym typeface="DM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32" id="32"/>
          <p:cNvSpPr txBox="true"/>
          <p:nvPr/>
        </p:nvSpPr>
        <p:spPr>
          <a:xfrm rot="0">
            <a:off x="14101836" y="4295902"/>
            <a:ext cx="2816627" cy="1657096"/>
          </a:xfrm>
          <a:prstGeom prst="rect">
            <a:avLst/>
          </a:prstGeom>
        </p:spPr>
        <p:txBody>
          <a:bodyPr anchor="t" rtlCol="false" tIns="0" lIns="0" bIns="0" rIns="0">
            <a:spAutoFit/>
          </a:bodyPr>
          <a:lstStyle/>
          <a:p>
            <a:pPr algn="l" marL="0" indent="0" lvl="0">
              <a:lnSpc>
                <a:spcPts val="1936"/>
              </a:lnSpc>
              <a:spcBef>
                <a:spcPct val="0"/>
              </a:spcBef>
            </a:pPr>
            <a:r>
              <a:rPr lang="en-US" sz="1299" strike="noStrike" u="none">
                <a:solidFill>
                  <a:srgbClr val="000000"/>
                </a:solidFill>
                <a:latin typeface="DM Sans"/>
                <a:ea typeface="DM Sans"/>
                <a:cs typeface="DM Sans"/>
                <a:sym typeface="DM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33" id="33"/>
          <p:cNvSpPr txBox="true"/>
          <p:nvPr/>
        </p:nvSpPr>
        <p:spPr>
          <a:xfrm rot="0">
            <a:off x="14101836" y="7045319"/>
            <a:ext cx="2816627" cy="1657096"/>
          </a:xfrm>
          <a:prstGeom prst="rect">
            <a:avLst/>
          </a:prstGeom>
        </p:spPr>
        <p:txBody>
          <a:bodyPr anchor="t" rtlCol="false" tIns="0" lIns="0" bIns="0" rIns="0">
            <a:spAutoFit/>
          </a:bodyPr>
          <a:lstStyle/>
          <a:p>
            <a:pPr algn="l" marL="0" indent="0" lvl="0">
              <a:lnSpc>
                <a:spcPts val="1936"/>
              </a:lnSpc>
              <a:spcBef>
                <a:spcPct val="0"/>
              </a:spcBef>
            </a:pPr>
            <a:r>
              <a:rPr lang="en-US" sz="1299" strike="noStrike" u="none">
                <a:solidFill>
                  <a:srgbClr val="000000"/>
                </a:solidFill>
                <a:latin typeface="DM Sans"/>
                <a:ea typeface="DM Sans"/>
                <a:cs typeface="DM Sans"/>
                <a:sym typeface="DM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34" id="34"/>
          <p:cNvSpPr txBox="true"/>
          <p:nvPr/>
        </p:nvSpPr>
        <p:spPr>
          <a:xfrm rot="0">
            <a:off x="3458475" y="1509155"/>
            <a:ext cx="2816627" cy="1657096"/>
          </a:xfrm>
          <a:prstGeom prst="rect">
            <a:avLst/>
          </a:prstGeom>
        </p:spPr>
        <p:txBody>
          <a:bodyPr anchor="t" rtlCol="false" tIns="0" lIns="0" bIns="0" rIns="0">
            <a:spAutoFit/>
          </a:bodyPr>
          <a:lstStyle/>
          <a:p>
            <a:pPr algn="l" marL="0" indent="0" lvl="0">
              <a:lnSpc>
                <a:spcPts val="1936"/>
              </a:lnSpc>
            </a:pPr>
            <a:r>
              <a:rPr lang="en-US" sz="1299" strike="noStrike" u="none">
                <a:solidFill>
                  <a:srgbClr val="000000"/>
                </a:solidFill>
                <a:latin typeface="DM Sans"/>
                <a:ea typeface="DM Sans"/>
                <a:cs typeface="DM Sans"/>
                <a:sym typeface="DM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35" id="35"/>
          <p:cNvSpPr txBox="true"/>
          <p:nvPr/>
        </p:nvSpPr>
        <p:spPr>
          <a:xfrm rot="0">
            <a:off x="3458475" y="4292494"/>
            <a:ext cx="2816627" cy="1657096"/>
          </a:xfrm>
          <a:prstGeom prst="rect">
            <a:avLst/>
          </a:prstGeom>
        </p:spPr>
        <p:txBody>
          <a:bodyPr anchor="t" rtlCol="false" tIns="0" lIns="0" bIns="0" rIns="0">
            <a:spAutoFit/>
          </a:bodyPr>
          <a:lstStyle/>
          <a:p>
            <a:pPr algn="l" marL="0" indent="0" lvl="0">
              <a:lnSpc>
                <a:spcPts val="1936"/>
              </a:lnSpc>
            </a:pPr>
            <a:r>
              <a:rPr lang="en-US" sz="1299" strike="noStrike" u="none">
                <a:solidFill>
                  <a:srgbClr val="000000"/>
                </a:solidFill>
                <a:latin typeface="DM Sans"/>
                <a:ea typeface="DM Sans"/>
                <a:cs typeface="DM Sans"/>
                <a:sym typeface="DM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36" id="36"/>
          <p:cNvSpPr txBox="true"/>
          <p:nvPr/>
        </p:nvSpPr>
        <p:spPr>
          <a:xfrm rot="0">
            <a:off x="3458475" y="7069451"/>
            <a:ext cx="2816627" cy="1657096"/>
          </a:xfrm>
          <a:prstGeom prst="rect">
            <a:avLst/>
          </a:prstGeom>
        </p:spPr>
        <p:txBody>
          <a:bodyPr anchor="t" rtlCol="false" tIns="0" lIns="0" bIns="0" rIns="0">
            <a:spAutoFit/>
          </a:bodyPr>
          <a:lstStyle/>
          <a:p>
            <a:pPr algn="l" marL="0" indent="0" lvl="0">
              <a:lnSpc>
                <a:spcPts val="1936"/>
              </a:lnSpc>
            </a:pPr>
            <a:r>
              <a:rPr lang="en-US" sz="1299" strike="noStrike" u="none">
                <a:solidFill>
                  <a:srgbClr val="000000"/>
                </a:solidFill>
                <a:latin typeface="DM Sans"/>
                <a:ea typeface="DM Sans"/>
                <a:cs typeface="DM Sans"/>
                <a:sym typeface="DM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37" id="37"/>
          <p:cNvSpPr txBox="true"/>
          <p:nvPr/>
        </p:nvSpPr>
        <p:spPr>
          <a:xfrm rot="0">
            <a:off x="6995244" y="3895276"/>
            <a:ext cx="4297511" cy="2024381"/>
          </a:xfrm>
          <a:prstGeom prst="rect">
            <a:avLst/>
          </a:prstGeom>
        </p:spPr>
        <p:txBody>
          <a:bodyPr anchor="t" rtlCol="false" tIns="0" lIns="0" bIns="0" rIns="0">
            <a:spAutoFit/>
          </a:bodyPr>
          <a:lstStyle/>
          <a:p>
            <a:pPr algn="ctr" marL="0" indent="0" lvl="1">
              <a:lnSpc>
                <a:spcPts val="7760"/>
              </a:lnSpc>
              <a:spcBef>
                <a:spcPct val="0"/>
              </a:spcBef>
            </a:pPr>
            <a:r>
              <a:rPr lang="en-US" b="true" sz="8000">
                <a:solidFill>
                  <a:srgbClr val="000000"/>
                </a:solidFill>
                <a:latin typeface="DM Sans Bold"/>
                <a:ea typeface="DM Sans Bold"/>
                <a:cs typeface="DM Sans Bold"/>
                <a:sym typeface="DM Sans Bold"/>
              </a:rPr>
              <a:t>Mind map</a:t>
            </a:r>
          </a:p>
        </p:txBody>
      </p:sp>
      <p:sp>
        <p:nvSpPr>
          <p:cNvPr name="TextBox 38" id="38"/>
          <p:cNvSpPr txBox="true"/>
          <p:nvPr/>
        </p:nvSpPr>
        <p:spPr>
          <a:xfrm rot="0">
            <a:off x="7362365" y="6150211"/>
            <a:ext cx="3563270" cy="406146"/>
          </a:xfrm>
          <a:prstGeom prst="rect">
            <a:avLst/>
          </a:prstGeom>
        </p:spPr>
        <p:txBody>
          <a:bodyPr anchor="t" rtlCol="false" tIns="0" lIns="0" bIns="0" rIns="0">
            <a:spAutoFit/>
          </a:bodyPr>
          <a:lstStyle/>
          <a:p>
            <a:pPr algn="ctr">
              <a:lnSpc>
                <a:spcPts val="3132"/>
              </a:lnSpc>
            </a:pPr>
            <a:r>
              <a:rPr lang="en-US" sz="2900">
                <a:solidFill>
                  <a:srgbClr val="000000"/>
                </a:solidFill>
                <a:latin typeface="DM Sans"/>
                <a:ea typeface="DM Sans"/>
                <a:cs typeface="DM Sans"/>
                <a:sym typeface="DM Sans"/>
              </a:rPr>
              <a:t>Exploring creativity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4136549" y="4375283"/>
            <a:ext cx="10014901" cy="909320"/>
          </a:xfrm>
          <a:prstGeom prst="rect">
            <a:avLst/>
          </a:prstGeom>
        </p:spPr>
        <p:txBody>
          <a:bodyPr anchor="t" rtlCol="false" tIns="0" lIns="0" bIns="0" rIns="0">
            <a:spAutoFit/>
          </a:bodyPr>
          <a:lstStyle/>
          <a:p>
            <a:pPr algn="ctr">
              <a:lnSpc>
                <a:spcPts val="6789"/>
              </a:lnSpc>
            </a:pPr>
            <a:r>
              <a:rPr lang="en-US" b="true" sz="6999">
                <a:solidFill>
                  <a:srgbClr val="000000"/>
                </a:solidFill>
                <a:latin typeface="DM Sans Bold"/>
                <a:ea typeface="DM Sans Bold"/>
                <a:cs typeface="DM Sans Bold"/>
                <a:sym typeface="DM Sans Bold"/>
              </a:rPr>
              <a:t>Success cases</a:t>
            </a:r>
          </a:p>
        </p:txBody>
      </p:sp>
      <p:sp>
        <p:nvSpPr>
          <p:cNvPr name="TextBox 4" id="4"/>
          <p:cNvSpPr txBox="true"/>
          <p:nvPr/>
        </p:nvSpPr>
        <p:spPr>
          <a:xfrm rot="0">
            <a:off x="4221977" y="5570042"/>
            <a:ext cx="9844046" cy="2657475"/>
          </a:xfrm>
          <a:prstGeom prst="rect">
            <a:avLst/>
          </a:prstGeom>
        </p:spPr>
        <p:txBody>
          <a:bodyPr anchor="t" rtlCol="false" tIns="0" lIns="0" bIns="0" rIns="0">
            <a:spAutoFit/>
          </a:bodyPr>
          <a:lstStyle/>
          <a:p>
            <a:pPr algn="ctr" marL="0" indent="0" lvl="0">
              <a:lnSpc>
                <a:spcPts val="2699"/>
              </a:lnSpc>
              <a:spcBef>
                <a:spcPct val="0"/>
              </a:spcBef>
            </a:pPr>
            <a:r>
              <a:rPr lang="en-US" sz="1999" spc="119" u="none">
                <a:solidFill>
                  <a:srgbClr val="000000"/>
                </a:solidFill>
                <a:latin typeface="DM Sans"/>
                <a:ea typeface="DM Sans"/>
                <a:cs typeface="DM Sans"/>
                <a:sym typeface="DM Sans"/>
              </a:rPr>
              <a:t>Lorem ipsum dolor sit amet, consectetur adipiscing elit, sed do eiusmod tempor incididunt ut labore et dolore magna aliqua. Ut enim ad minim veniam, quis nostrud exercitation ullamco laboris nisi ut aliquip ex ea commodo consequat.</a:t>
            </a:r>
          </a:p>
          <a:p>
            <a:pPr algn="ctr" marL="0" indent="0" lvl="0">
              <a:lnSpc>
                <a:spcPts val="2699"/>
              </a:lnSpc>
              <a:spcBef>
                <a:spcPct val="0"/>
              </a:spcBef>
            </a:pPr>
          </a:p>
          <a:p>
            <a:pPr algn="ctr" marL="0" indent="0" lvl="0">
              <a:lnSpc>
                <a:spcPts val="2699"/>
              </a:lnSpc>
              <a:spcBef>
                <a:spcPct val="0"/>
              </a:spcBef>
            </a:pPr>
            <a:r>
              <a:rPr lang="en-US" sz="1999" spc="119" u="none">
                <a:solidFill>
                  <a:srgbClr val="000000"/>
                </a:solidFill>
                <a:latin typeface="DM Sans"/>
                <a:ea typeface="DM Sans"/>
                <a:cs typeface="DM Sans"/>
                <a:sym typeface="DM Sans"/>
              </a:rPr>
              <a:t>Duis aute irure dolor in reprehenderit in voluptate velit esse cillum dolore eu fugiat nulla pariatur. Excepteur sint occaecat cupidatat non proident, sunt in culpa qui officia deserunt mollit anim id est laborum.</a:t>
            </a:r>
          </a:p>
        </p:txBody>
      </p:sp>
      <p:sp>
        <p:nvSpPr>
          <p:cNvPr name="TextBox 5" id="5"/>
          <p:cNvSpPr txBox="true"/>
          <p:nvPr/>
        </p:nvSpPr>
        <p:spPr>
          <a:xfrm rot="0">
            <a:off x="5486467" y="1897558"/>
            <a:ext cx="7315066" cy="2534875"/>
          </a:xfrm>
          <a:prstGeom prst="rect">
            <a:avLst/>
          </a:prstGeom>
        </p:spPr>
        <p:txBody>
          <a:bodyPr anchor="t" rtlCol="false" tIns="0" lIns="0" bIns="0" rIns="0">
            <a:spAutoFit/>
          </a:bodyPr>
          <a:lstStyle/>
          <a:p>
            <a:pPr algn="ctr">
              <a:lnSpc>
                <a:spcPts val="18952"/>
              </a:lnSpc>
            </a:pPr>
            <a:r>
              <a:rPr lang="en-US" b="true" sz="19538">
                <a:solidFill>
                  <a:srgbClr val="000000"/>
                </a:solidFill>
                <a:latin typeface="DM Sans Bold"/>
                <a:ea typeface="DM Sans Bold"/>
                <a:cs typeface="DM Sans Bold"/>
                <a:sym typeface="DM Sans Bold"/>
              </a:rPr>
              <a:t>95%</a:t>
            </a:r>
          </a:p>
        </p:txBody>
      </p:sp>
      <p:sp>
        <p:nvSpPr>
          <p:cNvPr name="Freeform 6" id="6"/>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9" id="9"/>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0" id="10"/>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1" id="11"/>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2" id="12"/>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3" id="13"/>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4" id="14"/>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5" id="15"/>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6" id="16"/>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7" id="17"/>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8" id="18"/>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1028700" y="1261827"/>
            <a:ext cx="5038071" cy="3559266"/>
            <a:chOff x="0" y="0"/>
            <a:chExt cx="1048738" cy="740906"/>
          </a:xfrm>
        </p:grpSpPr>
        <p:sp>
          <p:nvSpPr>
            <p:cNvPr name="Freeform 4" id="4"/>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5" id="5"/>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028700" y="5370657"/>
            <a:ext cx="5038071" cy="3559266"/>
            <a:chOff x="0" y="0"/>
            <a:chExt cx="1048738" cy="740906"/>
          </a:xfrm>
        </p:grpSpPr>
        <p:sp>
          <p:nvSpPr>
            <p:cNvPr name="Freeform 7" id="7"/>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8" id="8"/>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6692531" y="1261827"/>
            <a:ext cx="5038071" cy="3559266"/>
            <a:chOff x="0" y="0"/>
            <a:chExt cx="1048738" cy="740906"/>
          </a:xfrm>
        </p:grpSpPr>
        <p:sp>
          <p:nvSpPr>
            <p:cNvPr name="Freeform 10" id="10"/>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11" id="11"/>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6692531" y="5370657"/>
            <a:ext cx="5038071" cy="3559266"/>
            <a:chOff x="0" y="0"/>
            <a:chExt cx="1048738" cy="740906"/>
          </a:xfrm>
        </p:grpSpPr>
        <p:sp>
          <p:nvSpPr>
            <p:cNvPr name="Freeform 13" id="13"/>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14" id="14"/>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028700" y="1261827"/>
            <a:ext cx="5038071" cy="668736"/>
            <a:chOff x="0" y="0"/>
            <a:chExt cx="1048738" cy="139206"/>
          </a:xfrm>
        </p:grpSpPr>
        <p:sp>
          <p:nvSpPr>
            <p:cNvPr name="Freeform 16" id="16"/>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17" id="17"/>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028700" y="5370657"/>
            <a:ext cx="5038071" cy="668736"/>
            <a:chOff x="0" y="0"/>
            <a:chExt cx="1048738" cy="139206"/>
          </a:xfrm>
        </p:grpSpPr>
        <p:sp>
          <p:nvSpPr>
            <p:cNvPr name="Freeform 19" id="19"/>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20" id="20"/>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6692531" y="1261827"/>
            <a:ext cx="5038071" cy="668736"/>
            <a:chOff x="0" y="0"/>
            <a:chExt cx="1048738" cy="139206"/>
          </a:xfrm>
        </p:grpSpPr>
        <p:sp>
          <p:nvSpPr>
            <p:cNvPr name="Freeform 22" id="22"/>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23" id="23"/>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6692531" y="5370657"/>
            <a:ext cx="5038071" cy="668736"/>
            <a:chOff x="0" y="0"/>
            <a:chExt cx="1048738" cy="139206"/>
          </a:xfrm>
        </p:grpSpPr>
        <p:sp>
          <p:nvSpPr>
            <p:cNvPr name="Freeform 25" id="25"/>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26" id="26"/>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sp>
        <p:nvSpPr>
          <p:cNvPr name="Freeform 27" id="27"/>
          <p:cNvSpPr/>
          <p:nvPr/>
        </p:nvSpPr>
        <p:spPr>
          <a:xfrm flipH="false" flipV="false" rot="0">
            <a:off x="13311752" y="1820230"/>
            <a:ext cx="3032484" cy="6646539"/>
          </a:xfrm>
          <a:custGeom>
            <a:avLst/>
            <a:gdLst/>
            <a:ahLst/>
            <a:cxnLst/>
            <a:rect r="r" b="b" t="t" l="l"/>
            <a:pathLst>
              <a:path h="6646539" w="3032484">
                <a:moveTo>
                  <a:pt x="0" y="0"/>
                </a:moveTo>
                <a:lnTo>
                  <a:pt x="3032483" y="0"/>
                </a:lnTo>
                <a:lnTo>
                  <a:pt x="3032483" y="6646540"/>
                </a:lnTo>
                <a:lnTo>
                  <a:pt x="0" y="66465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28" id="28"/>
          <p:cNvSpPr txBox="true"/>
          <p:nvPr/>
        </p:nvSpPr>
        <p:spPr>
          <a:xfrm rot="0">
            <a:off x="1345712" y="1452532"/>
            <a:ext cx="3739422" cy="313501"/>
          </a:xfrm>
          <a:prstGeom prst="rect">
            <a:avLst/>
          </a:prstGeom>
        </p:spPr>
        <p:txBody>
          <a:bodyPr anchor="t" rtlCol="false" tIns="0" lIns="0" bIns="0" rIns="0">
            <a:spAutoFit/>
          </a:bodyPr>
          <a:lstStyle/>
          <a:p>
            <a:pPr algn="l">
              <a:lnSpc>
                <a:spcPts val="2495"/>
              </a:lnSpc>
            </a:pPr>
            <a:r>
              <a:rPr lang="en-US" sz="2132">
                <a:solidFill>
                  <a:srgbClr val="000000"/>
                </a:solidFill>
                <a:latin typeface="DM Sans"/>
                <a:ea typeface="DM Sans"/>
                <a:cs typeface="DM Sans"/>
                <a:sym typeface="DM Sans"/>
              </a:rPr>
              <a:t>Weaknesses</a:t>
            </a:r>
          </a:p>
        </p:txBody>
      </p:sp>
      <p:sp>
        <p:nvSpPr>
          <p:cNvPr name="TextBox 29" id="29"/>
          <p:cNvSpPr txBox="true"/>
          <p:nvPr/>
        </p:nvSpPr>
        <p:spPr>
          <a:xfrm rot="0">
            <a:off x="7062826" y="1452532"/>
            <a:ext cx="3739422" cy="313501"/>
          </a:xfrm>
          <a:prstGeom prst="rect">
            <a:avLst/>
          </a:prstGeom>
        </p:spPr>
        <p:txBody>
          <a:bodyPr anchor="t" rtlCol="false" tIns="0" lIns="0" bIns="0" rIns="0">
            <a:spAutoFit/>
          </a:bodyPr>
          <a:lstStyle/>
          <a:p>
            <a:pPr algn="l">
              <a:lnSpc>
                <a:spcPts val="2495"/>
              </a:lnSpc>
            </a:pPr>
            <a:r>
              <a:rPr lang="en-US" sz="2132">
                <a:solidFill>
                  <a:srgbClr val="000000"/>
                </a:solidFill>
                <a:latin typeface="DM Sans"/>
                <a:ea typeface="DM Sans"/>
                <a:cs typeface="DM Sans"/>
                <a:sym typeface="DM Sans"/>
              </a:rPr>
              <a:t>Threats</a:t>
            </a:r>
          </a:p>
        </p:txBody>
      </p:sp>
      <p:sp>
        <p:nvSpPr>
          <p:cNvPr name="TextBox 30" id="30"/>
          <p:cNvSpPr txBox="true"/>
          <p:nvPr/>
        </p:nvSpPr>
        <p:spPr>
          <a:xfrm rot="0">
            <a:off x="1345712" y="5554049"/>
            <a:ext cx="4137951" cy="313501"/>
          </a:xfrm>
          <a:prstGeom prst="rect">
            <a:avLst/>
          </a:prstGeom>
        </p:spPr>
        <p:txBody>
          <a:bodyPr anchor="t" rtlCol="false" tIns="0" lIns="0" bIns="0" rIns="0">
            <a:spAutoFit/>
          </a:bodyPr>
          <a:lstStyle/>
          <a:p>
            <a:pPr algn="l">
              <a:lnSpc>
                <a:spcPts val="2495"/>
              </a:lnSpc>
            </a:pPr>
            <a:r>
              <a:rPr lang="en-US" sz="2132">
                <a:solidFill>
                  <a:srgbClr val="000000"/>
                </a:solidFill>
                <a:latin typeface="DM Sans"/>
                <a:ea typeface="DM Sans"/>
                <a:cs typeface="DM Sans"/>
                <a:sym typeface="DM Sans"/>
              </a:rPr>
              <a:t>Strengths</a:t>
            </a:r>
          </a:p>
        </p:txBody>
      </p:sp>
      <p:sp>
        <p:nvSpPr>
          <p:cNvPr name="TextBox 31" id="31"/>
          <p:cNvSpPr txBox="true"/>
          <p:nvPr/>
        </p:nvSpPr>
        <p:spPr>
          <a:xfrm rot="0">
            <a:off x="7062826" y="5554049"/>
            <a:ext cx="3558025" cy="313501"/>
          </a:xfrm>
          <a:prstGeom prst="rect">
            <a:avLst/>
          </a:prstGeom>
        </p:spPr>
        <p:txBody>
          <a:bodyPr anchor="t" rtlCol="false" tIns="0" lIns="0" bIns="0" rIns="0">
            <a:spAutoFit/>
          </a:bodyPr>
          <a:lstStyle/>
          <a:p>
            <a:pPr algn="l">
              <a:lnSpc>
                <a:spcPts val="2495"/>
              </a:lnSpc>
            </a:pPr>
            <a:r>
              <a:rPr lang="en-US" sz="2132">
                <a:solidFill>
                  <a:srgbClr val="000000"/>
                </a:solidFill>
                <a:latin typeface="DM Sans"/>
                <a:ea typeface="DM Sans"/>
                <a:cs typeface="DM Sans"/>
                <a:sym typeface="DM Sans"/>
              </a:rPr>
              <a:t>Opportunities</a:t>
            </a:r>
          </a:p>
        </p:txBody>
      </p:sp>
      <p:sp>
        <p:nvSpPr>
          <p:cNvPr name="TextBox 32" id="32"/>
          <p:cNvSpPr txBox="true"/>
          <p:nvPr/>
        </p:nvSpPr>
        <p:spPr>
          <a:xfrm rot="0">
            <a:off x="1345712" y="2381812"/>
            <a:ext cx="4137951" cy="1864995"/>
          </a:xfrm>
          <a:prstGeom prst="rect">
            <a:avLst/>
          </a:prstGeom>
        </p:spPr>
        <p:txBody>
          <a:bodyPr anchor="t" rtlCol="false" tIns="0" lIns="0" bIns="0" rIns="0">
            <a:spAutoFit/>
          </a:bodyPr>
          <a:lstStyle/>
          <a:p>
            <a:pPr algn="l" marL="0" indent="0" lvl="0">
              <a:lnSpc>
                <a:spcPts val="2160"/>
              </a:lnSpc>
              <a:spcBef>
                <a:spcPct val="0"/>
              </a:spcBef>
            </a:pPr>
            <a:r>
              <a:rPr lang="en-US" sz="1600" spc="96" u="none">
                <a:solidFill>
                  <a:srgbClr val="000000"/>
                </a:solidFill>
                <a:latin typeface="DM Sans"/>
                <a:ea typeface="DM Sans"/>
                <a:cs typeface="DM Sans"/>
                <a:sym typeface="DM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33" id="33"/>
          <p:cNvSpPr txBox="true"/>
          <p:nvPr/>
        </p:nvSpPr>
        <p:spPr>
          <a:xfrm rot="0">
            <a:off x="7062826" y="2381812"/>
            <a:ext cx="4137951" cy="1864995"/>
          </a:xfrm>
          <a:prstGeom prst="rect">
            <a:avLst/>
          </a:prstGeom>
        </p:spPr>
        <p:txBody>
          <a:bodyPr anchor="t" rtlCol="false" tIns="0" lIns="0" bIns="0" rIns="0">
            <a:spAutoFit/>
          </a:bodyPr>
          <a:lstStyle/>
          <a:p>
            <a:pPr algn="l" marL="0" indent="0" lvl="0">
              <a:lnSpc>
                <a:spcPts val="2160"/>
              </a:lnSpc>
              <a:spcBef>
                <a:spcPct val="0"/>
              </a:spcBef>
            </a:pPr>
            <a:r>
              <a:rPr lang="en-US" sz="1600" spc="96" u="none">
                <a:solidFill>
                  <a:srgbClr val="000000"/>
                </a:solidFill>
                <a:latin typeface="DM Sans"/>
                <a:ea typeface="DM Sans"/>
                <a:cs typeface="DM Sans"/>
                <a:sym typeface="DM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34" id="34"/>
          <p:cNvSpPr txBox="true"/>
          <p:nvPr/>
        </p:nvSpPr>
        <p:spPr>
          <a:xfrm rot="0">
            <a:off x="7062826" y="6487068"/>
            <a:ext cx="4137951" cy="1864995"/>
          </a:xfrm>
          <a:prstGeom prst="rect">
            <a:avLst/>
          </a:prstGeom>
        </p:spPr>
        <p:txBody>
          <a:bodyPr anchor="t" rtlCol="false" tIns="0" lIns="0" bIns="0" rIns="0">
            <a:spAutoFit/>
          </a:bodyPr>
          <a:lstStyle/>
          <a:p>
            <a:pPr algn="l" marL="0" indent="0" lvl="0">
              <a:lnSpc>
                <a:spcPts val="2160"/>
              </a:lnSpc>
              <a:spcBef>
                <a:spcPct val="0"/>
              </a:spcBef>
            </a:pPr>
            <a:r>
              <a:rPr lang="en-US" sz="1600" spc="96" u="none">
                <a:solidFill>
                  <a:srgbClr val="000000"/>
                </a:solidFill>
                <a:latin typeface="DM Sans"/>
                <a:ea typeface="DM Sans"/>
                <a:cs typeface="DM Sans"/>
                <a:sym typeface="DM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35" id="35"/>
          <p:cNvSpPr txBox="true"/>
          <p:nvPr/>
        </p:nvSpPr>
        <p:spPr>
          <a:xfrm rot="0">
            <a:off x="1345712" y="6487068"/>
            <a:ext cx="4137951" cy="1864995"/>
          </a:xfrm>
          <a:prstGeom prst="rect">
            <a:avLst/>
          </a:prstGeom>
        </p:spPr>
        <p:txBody>
          <a:bodyPr anchor="t" rtlCol="false" tIns="0" lIns="0" bIns="0" rIns="0">
            <a:spAutoFit/>
          </a:bodyPr>
          <a:lstStyle/>
          <a:p>
            <a:pPr algn="l" marL="0" indent="0" lvl="0">
              <a:lnSpc>
                <a:spcPts val="2160"/>
              </a:lnSpc>
              <a:spcBef>
                <a:spcPct val="0"/>
              </a:spcBef>
            </a:pPr>
            <a:r>
              <a:rPr lang="en-US" sz="1600" spc="96" u="none">
                <a:solidFill>
                  <a:srgbClr val="000000"/>
                </a:solidFill>
                <a:latin typeface="DM Sans"/>
                <a:ea typeface="DM Sans"/>
                <a:cs typeface="DM Sans"/>
                <a:sym typeface="DM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Freeform 36" id="36"/>
          <p:cNvSpPr/>
          <p:nvPr/>
        </p:nvSpPr>
        <p:spPr>
          <a:xfrm flipH="false" flipV="false" rot="-10800000">
            <a:off x="14827993" y="-1392447"/>
            <a:ext cx="4017146" cy="3158481"/>
          </a:xfrm>
          <a:custGeom>
            <a:avLst/>
            <a:gdLst/>
            <a:ahLst/>
            <a:cxnLst/>
            <a:rect r="r" b="b" t="t" l="l"/>
            <a:pathLst>
              <a:path h="3158481" w="4017146">
                <a:moveTo>
                  <a:pt x="0" y="0"/>
                </a:moveTo>
                <a:lnTo>
                  <a:pt x="4017147" y="0"/>
                </a:lnTo>
                <a:lnTo>
                  <a:pt x="4017147" y="3158481"/>
                </a:lnTo>
                <a:lnTo>
                  <a:pt x="0" y="315848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37" id="37"/>
          <p:cNvSpPr/>
          <p:nvPr/>
        </p:nvSpPr>
        <p:spPr>
          <a:xfrm flipH="false" flipV="false" rot="0">
            <a:off x="4580296" y="-1616873"/>
            <a:ext cx="4224468" cy="2645573"/>
          </a:xfrm>
          <a:custGeom>
            <a:avLst/>
            <a:gdLst/>
            <a:ahLst/>
            <a:cxnLst/>
            <a:rect r="r" b="b" t="t" l="l"/>
            <a:pathLst>
              <a:path h="2645573" w="4224468">
                <a:moveTo>
                  <a:pt x="0" y="0"/>
                </a:moveTo>
                <a:lnTo>
                  <a:pt x="4224469" y="0"/>
                </a:lnTo>
                <a:lnTo>
                  <a:pt x="4224469" y="2645573"/>
                </a:lnTo>
                <a:lnTo>
                  <a:pt x="0" y="264557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38" id="38"/>
          <p:cNvSpPr/>
          <p:nvPr/>
        </p:nvSpPr>
        <p:spPr>
          <a:xfrm flipH="false" flipV="false" rot="0">
            <a:off x="8285780"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39" id="39"/>
          <p:cNvSpPr/>
          <p:nvPr/>
        </p:nvSpPr>
        <p:spPr>
          <a:xfrm flipH="false" flipV="false" rot="-5400000">
            <a:off x="12134412" y="9245030"/>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40" id="40"/>
          <p:cNvSpPr/>
          <p:nvPr/>
        </p:nvSpPr>
        <p:spPr>
          <a:xfrm flipH="false" flipV="false" rot="0">
            <a:off x="-1558320"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41" id="41"/>
          <p:cNvSpPr/>
          <p:nvPr/>
        </p:nvSpPr>
        <p:spPr>
          <a:xfrm flipH="false" flipV="false" rot="0">
            <a:off x="17259300" y="7433853"/>
            <a:ext cx="1794966" cy="1932669"/>
          </a:xfrm>
          <a:custGeom>
            <a:avLst/>
            <a:gdLst/>
            <a:ahLst/>
            <a:cxnLst/>
            <a:rect r="r" b="b" t="t" l="l"/>
            <a:pathLst>
              <a:path h="1932669" w="1794966">
                <a:moveTo>
                  <a:pt x="0" y="0"/>
                </a:moveTo>
                <a:lnTo>
                  <a:pt x="1794966" y="0"/>
                </a:lnTo>
                <a:lnTo>
                  <a:pt x="1794966" y="1932669"/>
                </a:lnTo>
                <a:lnTo>
                  <a:pt x="0" y="193266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42" id="42"/>
          <p:cNvSpPr/>
          <p:nvPr/>
        </p:nvSpPr>
        <p:spPr>
          <a:xfrm flipH="false" flipV="false" rot="0">
            <a:off x="-744232" y="460501"/>
            <a:ext cx="1488463" cy="1602652"/>
          </a:xfrm>
          <a:custGeom>
            <a:avLst/>
            <a:gdLst/>
            <a:ahLst/>
            <a:cxnLst/>
            <a:rect r="r" b="b" t="t" l="l"/>
            <a:pathLst>
              <a:path h="1602652" w="1488463">
                <a:moveTo>
                  <a:pt x="0" y="0"/>
                </a:moveTo>
                <a:lnTo>
                  <a:pt x="1488464" y="0"/>
                </a:lnTo>
                <a:lnTo>
                  <a:pt x="1488464" y="1602652"/>
                </a:lnTo>
                <a:lnTo>
                  <a:pt x="0" y="1602652"/>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DAGXzFQXYjU</dc:identifier>
  <dcterms:modified xsi:type="dcterms:W3CDTF">2011-08-01T06:04:30Z</dcterms:modified>
  <cp:revision>1</cp:revision>
  <dc:title>Enhancing Underwater Salient Object Detection with the Improved New TC-USOD Model</dc:title>
</cp:coreProperties>
</file>