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974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18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03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94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192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795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071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925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30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2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2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6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6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28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20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76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6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5C049-9BC5-4796-B6C9-8D1EB79B4C8D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8766-D26A-43C5-95AB-06F1D75C7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038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1417E1-77B0-215B-2CC9-38EDDB989FBB}"/>
              </a:ext>
            </a:extLst>
          </p:cNvPr>
          <p:cNvSpPr txBox="1"/>
          <p:nvPr/>
        </p:nvSpPr>
        <p:spPr>
          <a:xfrm>
            <a:off x="2080727" y="1119672"/>
            <a:ext cx="6428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roadway" panose="04040905080B02020502" pitchFamily="82" charset="0"/>
              </a:rPr>
              <a:t>Online learning platform</a:t>
            </a:r>
            <a:endParaRPr lang="en-IN" sz="60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1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C65B-994F-6D06-EDBA-17AAABA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4535-3BAF-AC39-D77D-056BD6EF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stands for Hyper Text Markup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is the standard markup language for creating Web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describes the structure of a Web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consists of a series of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tell the browser how to display the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label pieces of content such as "this is a heading", "this is a paragraph", "this is a link",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17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9626-8F6A-0854-CFD3-6B9D164A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css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95CB-E8B1-876E-B9C4-1B5C02FC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stands for Cascading Style Sheets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describes how HTML elements are to be displayed on screen, paper, or in other media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saves a lot of work. It can control the layout of multiple web pages all at once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stylesheets are stored in CSS files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53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B267-F0E6-E018-048A-75F5237D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93040"/>
            <a:ext cx="9905998" cy="1284079"/>
          </a:xfrm>
        </p:spPr>
        <p:txBody>
          <a:bodyPr/>
          <a:lstStyle/>
          <a:p>
            <a:r>
              <a:rPr lang="en-US" dirty="0"/>
              <a:t>Uses of html on this code?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4E6F1B-5A48-D5A0-F23F-BBA0B763A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8001" y="87632"/>
            <a:ext cx="10982959" cy="717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Document Structure: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&lt;html&gt;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Defines the root of the HTML document.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&lt;head&gt;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Contains meta-information about the HTML document, such as character set and viewport settings.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&lt;meta&gt;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Specifies metadata, like character set and viewport settings.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&lt;title&gt;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Sets the title of the HTML document, which appears on the browser tab.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&lt;style&gt;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Contains the CSS (Cascading Style Sheets) for styling the HTML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Content Structure: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&lt;body&gt;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Contains the main content of the HTML document.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&lt;header&gt;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Represents the header section of the page.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&lt;section&gt;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Divides the content into sections, each containing information about a specific topic.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&lt;div&gt;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Defines a division or a section in an HTML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Text Markup: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&lt;h1&gt;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&lt;h2&gt;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Define headings with different levels of importance.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&lt;p&gt;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Represents paragraphs of text.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&lt;u&gt;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Adds an underline style to the enclosed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Buttons: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&lt;button&gt;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Creates buttons that users can interact with.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Lists: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There are no lists in the provided code, but HTML can be used to create ordered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ol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 and unordered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ul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 lists.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Hyperlinks: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There are no explicit hyperlinks in the provided code, but HTML is commonly used to create links using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&lt;a&gt;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(anchor)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Comments: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&lt;!-- ... --&gt;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HTML comments for adding remarks or notes that are not displayed in the browser.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9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4C83-FD1F-A4F9-300A-484A5628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894080"/>
            <a:ext cx="9905998" cy="2580640"/>
          </a:xfrm>
        </p:spPr>
        <p:txBody>
          <a:bodyPr/>
          <a:lstStyle/>
          <a:p>
            <a:r>
              <a:rPr lang="en-US" dirty="0"/>
              <a:t>Uses of </a:t>
            </a:r>
            <a:r>
              <a:rPr lang="en-US" dirty="0" err="1"/>
              <a:t>css</a:t>
            </a:r>
            <a:r>
              <a:rPr lang="en-US" dirty="0"/>
              <a:t> on this code?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045C14-D91F-0530-7F8D-50F786394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03200"/>
            <a:ext cx="12293600" cy="558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Font Styling: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font-family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property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selector sets the font for the entire document to 'Arial' or a generic sans-serif font.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Background Styling: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background-color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property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selector sets the background color of the entire document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#f8f8f8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(a light gray).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Header Styling: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background-color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color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properties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header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selector style the header background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#3498db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(a shade of blue) with white text.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padding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property adds space inside the header.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Section Styling: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padding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text-align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properties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selector add padding and center-align text within the 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Course Box Styling: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.Java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.Java 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.Python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selectors style the course boxes. Each box has a margin, padding, a border, border-radius for rounded corners, a white background, and is displayed as an inline block.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property sets the width of each box to 30%.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Heading and Paragraph Styling: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color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property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h2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selectors sets the color of the headings and paragraphs to specific shades of gray.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Footer Styling: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background-color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color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properties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footer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selector style the footer background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#333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(dark gray) with white text.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padding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text-align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properties add space and center-align text within the footer.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4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9E7F-C537-2454-4BA7-0FAAB138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50240"/>
            <a:ext cx="4883467" cy="2082800"/>
          </a:xfrm>
        </p:spPr>
        <p:txBody>
          <a:bodyPr/>
          <a:lstStyle/>
          <a:p>
            <a:r>
              <a:rPr lang="en-US" dirty="0"/>
              <a:t>Uses of this project?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94BA-67AD-5D60-A673-0C7E6D5F8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792480"/>
            <a:ext cx="12090400" cy="6065520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>
                <a:solidFill>
                  <a:srgbClr val="374151"/>
                </a:solidFill>
                <a:effectLst/>
                <a:latin typeface="Söhne"/>
              </a:rPr>
              <a:t>Access to a Variety of Courses: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Learners can access a diverse range of courses, covering various subjects and skill levels.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solidFill>
                  <a:srgbClr val="374151"/>
                </a:solidFill>
                <a:effectLst/>
                <a:latin typeface="Söhne"/>
              </a:rPr>
              <a:t>Flexibility and Convenience: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Users can learn at their own pace and choose the time and place that suits them best. This flexibility is especially beneficial for individuals with busy schedules or other commitments.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solidFill>
                  <a:srgbClr val="374151"/>
                </a:solidFill>
                <a:effectLst/>
                <a:latin typeface="Söhne"/>
              </a:rPr>
              <a:t>Self-Paced Learning: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Online learning platforms often provide self-paced courses, allowing learners to progress through the material at their own speed.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solidFill>
                  <a:srgbClr val="374151"/>
                </a:solidFill>
                <a:effectLst/>
                <a:latin typeface="Söhne"/>
              </a:rPr>
              <a:t>Cost-Effective: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Online courses can be more affordable than traditional classroom-based courses. Learners can save on commuting, accommodation, and other associated costs.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solidFill>
                  <a:srgbClr val="374151"/>
                </a:solidFill>
                <a:effectLst/>
                <a:latin typeface="Söhne"/>
              </a:rPr>
              <a:t>Global Accessibility: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Learners from around the world can access the same course materials, fostering a global learning community.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solidFill>
                  <a:srgbClr val="374151"/>
                </a:solidFill>
                <a:effectLst/>
                <a:latin typeface="Söhne"/>
              </a:rPr>
              <a:t>Interactive Learning Resources: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Online platforms often include multimedia elements, quizzes, and interactive exercises to enhance the learning experience.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solidFill>
                  <a:srgbClr val="374151"/>
                </a:solidFill>
                <a:effectLst/>
                <a:latin typeface="Söhne"/>
              </a:rPr>
              <a:t>Skill Development: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Online learning platforms offer a variety of skill development courses, allowing individuals to acquire new skills or enhance existing ones.</a:t>
            </a:r>
          </a:p>
        </p:txBody>
      </p:sp>
    </p:spTree>
    <p:extLst>
      <p:ext uri="{BB962C8B-B14F-4D97-AF65-F5344CB8AC3E}">
        <p14:creationId xmlns:p14="http://schemas.microsoft.com/office/powerpoint/2010/main" val="2414851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</TotalTime>
  <Words>837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Broadway</vt:lpstr>
      <vt:lpstr>Söhne</vt:lpstr>
      <vt:lpstr>Söhne Mono</vt:lpstr>
      <vt:lpstr>Tw Cen MT</vt:lpstr>
      <vt:lpstr>Verdana</vt:lpstr>
      <vt:lpstr>Circuit</vt:lpstr>
      <vt:lpstr>PowerPoint Presentation</vt:lpstr>
      <vt:lpstr>What is html?</vt:lpstr>
      <vt:lpstr>What is css?</vt:lpstr>
      <vt:lpstr>Uses of html on this code?</vt:lpstr>
      <vt:lpstr>Uses of css on this code?</vt:lpstr>
      <vt:lpstr>Uses of this project?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Surada Dhanush</dc:creator>
  <cp:lastModifiedBy>Surada Dhanush</cp:lastModifiedBy>
  <cp:revision>1</cp:revision>
  <dcterms:created xsi:type="dcterms:W3CDTF">2023-12-03T05:49:58Z</dcterms:created>
  <dcterms:modified xsi:type="dcterms:W3CDTF">2023-12-03T06:06:38Z</dcterms:modified>
</cp:coreProperties>
</file>