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3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7D15-4E22-485A-9B7C-60F40194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8B36A-58EE-4E4C-B2B5-FEC8D8252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70CB-A02B-405A-B061-C70D15AA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FC032-F26C-4ABB-8EDF-5369FA8D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DC313-B45B-4604-ACFE-A6E8DEE8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9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037C-4BB7-4D8E-946A-1B690DDC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C4874-C193-4DC4-B8F8-9859EAF1A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56102-7A4C-42B8-966B-CE91C603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CA0BA-1AE3-478C-844A-B5FBB824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8CEDD-E02E-441E-8E59-0D1767E0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2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54DA7-011F-456A-931C-C1DC27572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31AC0-4050-4B77-AB5C-7CD941A5D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B7CB2-8B0D-40A4-8023-9B4509F8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499A8-0C89-45AD-AFDF-B1E8025F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E8F20-134A-4639-B73D-2185F769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6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DA0D-0821-4397-96E5-08BFEAA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3F1F0-B036-4A54-983A-0478DE2BE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8033A-54EB-4CF3-B440-07FB0FE9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A8377-62CD-4871-BC39-5EC513E1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5C3CB-B5B7-458C-BFCA-51414DB5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3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DD15-29B0-4C77-840A-2B26A808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1B206-5054-4B40-8D4E-9AD3DBF4E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E2144-881F-41E2-8F7F-C6817458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D21A5-7B49-4C68-8EDD-07BF659D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9FE42-151C-4A41-B4C8-F4594B42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2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C0CD-0A65-41D5-8AED-BC950ADD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D0C2-10C0-4878-94B9-F1BC6B915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BC697-30E6-4320-8377-1C579494C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DF4B7-3BEA-421A-9732-E6D1CC7F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24A2F-6495-4F08-8F9D-236AD696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C08ED-26E0-4FDB-8CD1-B9AC2ABA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B61A-071C-45DE-9619-B7E0E469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D33D5-D676-4767-B7F9-212B2E34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7AD9B-056F-4300-93F0-E1FEAB0A1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DBF48-3982-4C48-80CC-684D9F305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77832-EBBC-4103-BA74-1D33160D6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880D4-71BC-4DF1-80C8-03095E07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9406D-167E-4B13-AACC-A7143F48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F6AF9-AE76-48E1-A3FE-406D6D30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8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BCE4-9C21-4ED4-90DC-0F83C304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06F6B-C23C-40AE-9F73-0A000B48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B7B99-31D7-44EB-960B-C3833A35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E3040-3F44-4FD0-858D-B1E56D3D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7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91473-5E24-4122-A8C7-14FAC1EB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B3070-B524-449E-BA55-C4788BBD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2FD73-4EEB-454B-9051-C63E1CBD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D967-1D33-4708-9ABA-CB7E4E9A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2640-468A-4F2B-B074-914DC574F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E01F1-F7C3-48AF-B058-127ED1B00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07758-6C40-4BFE-B928-9EE4D547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E6273-11C5-4B0C-9621-72A266A5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CA89E-B921-43EC-8020-5A4E1609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4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1C64-50BB-4F80-8814-A7EE2B6E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B91BA-B219-4605-8AD2-BECAA627D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F72F0-AFC7-4E79-803A-6B6C00906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48B8F-5C44-40AB-A1AC-DEACC7A5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6E6D1-72A5-4C17-B7F0-6FEEDEE0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78C90-29A4-48D5-B2FB-4BD9F6C6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8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64321-59D2-4088-AFF3-23693047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C4277-5A8D-4098-B664-37EC78BC7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A5DF0-48D6-42C5-B2F2-F4B6C88C1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6F63D-C7BC-4AE0-BE4E-E00EDA39D6B9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56776-12B2-41FA-88A3-682EF081F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E832F-4B27-4025-A33E-8A30BF29E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99DB4-1EF1-4BE1-9113-CF3F79B04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4D165B-4D25-4FF3-9F68-DA21D777C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110881"/>
            <a:ext cx="12192000" cy="50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3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A90D-28CD-475D-920A-8263299D0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85A6A-5158-49E2-A1E1-89A40898A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01479D9-BEF0-4233-B44B-13C60BDCD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" y="163439"/>
            <a:ext cx="10376452" cy="50943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88C9244-C296-4D82-B00F-811B629B8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F4E47C-A23A-47B7-9AB2-2198ABAD9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-485971"/>
            <a:ext cx="12192000" cy="5094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B176D0-0CB9-441C-BB88-25CDC9D20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9120" y="-59436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2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3DA59-01FF-4CEA-B3E2-5FD50C286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-413581"/>
            <a:ext cx="12192000" cy="5094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CBA383-3140-4CCA-B884-41EBE4965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0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8C62AF-961E-47B6-B57E-5BAC94245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6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01E41-EA36-469C-9183-7B703A07B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" y="0"/>
            <a:ext cx="12192000" cy="509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7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</dc:creator>
  <cp:lastModifiedBy>rohan</cp:lastModifiedBy>
  <cp:revision>2</cp:revision>
  <dcterms:created xsi:type="dcterms:W3CDTF">2023-09-04T11:17:55Z</dcterms:created>
  <dcterms:modified xsi:type="dcterms:W3CDTF">2023-09-04T11:35:00Z</dcterms:modified>
</cp:coreProperties>
</file>