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0JEazPN93Z1ybSnA/d7H5XwXI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6e455c8a5_0_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76e455c8a5_0_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9" name="Google Shape;119;g276e455c8a5_0_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276e455c8a5_0_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g276e455c8a5_0_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76e455c8a5_0_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5" name="Google Shape;145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"/>
          <p:cNvCxnSpPr/>
          <p:nvPr/>
        </p:nvCxnSpPr>
        <p:spPr>
          <a:xfrm>
            <a:off x="9144000" y="9639300"/>
            <a:ext cx="3356539" cy="0"/>
          </a:xfrm>
          <a:prstGeom prst="straightConnector1">
            <a:avLst/>
          </a:prstGeom>
          <a:noFill/>
          <a:ln w="76200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887373" y="2427025"/>
            <a:ext cx="17235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Basic Details of the Team and 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620175" y="3459463"/>
            <a:ext cx="14688300" cy="403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08000"/>
              </a:lnSpc>
              <a:buSzPts val="2700"/>
            </a:pPr>
            <a:r>
              <a:rPr lang="en-US" sz="2700" b="0" i="0" u="none" strike="noStrike" cap="none" dirty="0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PS ID:</a:t>
            </a:r>
            <a:r>
              <a:rPr lang="en-US" sz="2700" b="0" i="0" u="none" strike="noStrike" cap="none" dirty="0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en-US" sz="2800" dirty="0"/>
              <a:t>T1PS02</a:t>
            </a:r>
            <a:endParaRPr sz="2700" b="0" i="0" u="none" strike="noStrike" cap="none" dirty="0">
              <a:solidFill>
                <a:srgbClr val="008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8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algn="just">
              <a:lnSpc>
                <a:spcPct val="104142"/>
              </a:lnSpc>
              <a:buSzPts val="2700"/>
            </a:pPr>
            <a:r>
              <a:rPr lang="en-US" sz="2700" b="0" i="0" u="none" strike="noStrike" cap="none" dirty="0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Problem Statement Title: </a:t>
            </a:r>
            <a:r>
              <a:rPr lang="en-US" sz="2800" dirty="0"/>
              <a:t>Create a Microfinance Platform for Women Entrepreneurs </a:t>
            </a:r>
            <a:r>
              <a:rPr lang="en-US" sz="2700" b="0" i="0" u="none" strike="noStrike" cap="none" dirty="0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2700" b="0" i="0" u="none" strike="noStrike" cap="none" dirty="0">
              <a:solidFill>
                <a:srgbClr val="008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4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8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4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 dirty="0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Team Name: </a:t>
            </a:r>
            <a:r>
              <a:rPr lang="en-US" sz="2800" b="0" i="0" u="none" strike="noStrike" cap="none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We Tried </a:t>
            </a:r>
            <a:endParaRPr sz="2800" b="0" i="0" u="none" strike="noStrike" cap="none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4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8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 dirty="0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Team Leader Name:</a:t>
            </a:r>
            <a:r>
              <a:rPr lang="en-US" sz="2700" b="0" i="0" u="none" strike="noStrike" cap="none" dirty="0">
                <a:solidFill>
                  <a:srgbClr val="008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0" u="none" strike="noStrike" cap="none" dirty="0" err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Lakshmi</a:t>
            </a:r>
            <a:r>
              <a:rPr lang="en-US" sz="2800" b="0" i="0" u="none" strike="noStrike" cap="none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0" u="none" strike="noStrike" cap="none" dirty="0" err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Prabha</a:t>
            </a:r>
            <a:r>
              <a:rPr lang="en-US" sz="2800" b="0" i="0" u="none" strike="noStrike" cap="none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S</a:t>
            </a:r>
            <a:endParaRPr sz="2800" b="0" i="0" u="none" strike="noStrike" cap="none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8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 dirty="0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Institute Name:</a:t>
            </a:r>
            <a:r>
              <a:rPr lang="en-US" sz="2800" b="0" i="0" u="none" strike="noStrike" cap="none" dirty="0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KG College Of Arts And Science</a:t>
            </a:r>
            <a:endParaRPr sz="2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300" y="374000"/>
            <a:ext cx="3382167" cy="16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l="30389" r="30614" b="41008"/>
          <a:stretch/>
        </p:blipFill>
        <p:spPr>
          <a:xfrm>
            <a:off x="95750" y="8881100"/>
            <a:ext cx="1682601" cy="12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l="7484" t="32216" b="30142"/>
          <a:stretch/>
        </p:blipFill>
        <p:spPr>
          <a:xfrm>
            <a:off x="3949750" y="651475"/>
            <a:ext cx="3382175" cy="13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00358" y="651477"/>
            <a:ext cx="2084068" cy="11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65250" y="651475"/>
            <a:ext cx="2754800" cy="11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63400" y="989775"/>
            <a:ext cx="2754799" cy="69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79025" y="839300"/>
            <a:ext cx="3170202" cy="8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l="30389" r="30614" b="41008"/>
          <a:stretch/>
        </p:blipFill>
        <p:spPr>
          <a:xfrm>
            <a:off x="95750" y="8881100"/>
            <a:ext cx="1682601" cy="124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"/>
          <p:cNvCxnSpPr/>
          <p:nvPr/>
        </p:nvCxnSpPr>
        <p:spPr>
          <a:xfrm>
            <a:off x="1125311" y="2050572"/>
            <a:ext cx="3356400" cy="0"/>
          </a:xfrm>
          <a:prstGeom prst="straightConnector1">
            <a:avLst/>
          </a:prstGeom>
          <a:noFill/>
          <a:ln w="76200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"/>
          <p:cNvSpPr txBox="1"/>
          <p:nvPr/>
        </p:nvSpPr>
        <p:spPr>
          <a:xfrm>
            <a:off x="1028700" y="896153"/>
            <a:ext cx="8301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7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40"/>
              <a:buFont typeface="Arial"/>
              <a:buNone/>
            </a:pPr>
            <a:r>
              <a:rPr lang="en-US" sz="594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Idea/Approach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7192775" y="9713843"/>
            <a:ext cx="784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0929940" y="1444178"/>
            <a:ext cx="219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Flowchart:</a:t>
            </a:r>
            <a:endParaRPr sz="1400" b="0" i="0" u="none" strike="noStrike" cap="non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0929950" y="603265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0" i="0" u="none" strike="noStrike" cap="none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Technology stack:</a:t>
            </a:r>
            <a:endParaRPr sz="1400" b="0" i="0" u="none" strike="noStrike" cap="non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 descr="Screenshot (9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545" y="2213263"/>
            <a:ext cx="11291455" cy="38965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4291" y="2909454"/>
            <a:ext cx="61514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Empower Her is a dedicated platform designed to uplift and empower women entrepreneurs by providing them with essential resources, guidance, and support.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The objective is to foster financial independence and entrepreneurial success among women through comprehensive financial literacy courses, expert mentorship, community events, and access to financial support.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1127" y="6612838"/>
            <a:ext cx="51677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/>
              <a:t>FRONT END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CSS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JAVASCRIPT</a:t>
            </a:r>
          </a:p>
          <a:p>
            <a:pPr algn="ctr"/>
            <a:r>
              <a:rPr lang="en-IN" sz="2000" dirty="0"/>
              <a:t> </a:t>
            </a:r>
          </a:p>
          <a:p>
            <a:pPr algn="ctr"/>
            <a:r>
              <a:rPr lang="en-IN" sz="2000" b="1" u="sng" dirty="0"/>
              <a:t>BACKEND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BLOCKCHAIN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PYTHON FLASK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FIRE BASE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ML - ZAPIER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76e455c8a5_0_0"/>
          <p:cNvPicPr preferRelativeResize="0"/>
          <p:nvPr/>
        </p:nvPicPr>
        <p:blipFill rotWithShape="1">
          <a:blip r:embed="rId3">
            <a:alphaModFix/>
          </a:blip>
          <a:srcRect l="30389" r="30615" b="41009"/>
          <a:stretch/>
        </p:blipFill>
        <p:spPr>
          <a:xfrm>
            <a:off x="95750" y="8881100"/>
            <a:ext cx="1682601" cy="124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g276e455c8a5_0_0"/>
          <p:cNvCxnSpPr/>
          <p:nvPr/>
        </p:nvCxnSpPr>
        <p:spPr>
          <a:xfrm>
            <a:off x="1125311" y="2050572"/>
            <a:ext cx="3356400" cy="0"/>
          </a:xfrm>
          <a:prstGeom prst="straightConnector1">
            <a:avLst/>
          </a:prstGeom>
          <a:noFill/>
          <a:ln w="76200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g276e455c8a5_0_0"/>
          <p:cNvSpPr txBox="1"/>
          <p:nvPr/>
        </p:nvSpPr>
        <p:spPr>
          <a:xfrm>
            <a:off x="1028700" y="896153"/>
            <a:ext cx="8301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7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40"/>
              <a:buFont typeface="Arial"/>
              <a:buNone/>
            </a:pPr>
            <a:r>
              <a:rPr lang="en-US" sz="594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Idea/Approach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76e455c8a5_0_0"/>
          <p:cNvSpPr txBox="1"/>
          <p:nvPr/>
        </p:nvSpPr>
        <p:spPr>
          <a:xfrm>
            <a:off x="17192775" y="9713843"/>
            <a:ext cx="784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545" y="2355274"/>
            <a:ext cx="1638992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We aim to create a nurturing environment where women can connect, learn, and grow their businesses.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 motto, "Empowering Women, Transforming Lives," encapsulates our commitment to making a positive impact on the lives of women by equipping them with the tools and knowledge they need to succeed.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 platform offers a comprehensive range of features. The Home section provides an overview and easy navigation.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 Courses section contains financial literacy videos, while the Mentors section includes contact details and links to </a:t>
            </a:r>
            <a:r>
              <a:rPr lang="en-US" sz="2800" dirty="0" err="1"/>
              <a:t>WhatsApp</a:t>
            </a:r>
            <a:r>
              <a:rPr lang="en-US" sz="2800" dirty="0"/>
              <a:t> groups.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The Community section lists events with Google Form ticket links. Additional sections cover financial support, job opportunities, and safety resources.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Technically, the platform is designed to be responsive and accessible on all devices, with user-friendly navigation and secure links for videos and forms.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3"/>
          <p:cNvCxnSpPr/>
          <p:nvPr/>
        </p:nvCxnSpPr>
        <p:spPr>
          <a:xfrm>
            <a:off x="1191238" y="1882956"/>
            <a:ext cx="3356539" cy="0"/>
          </a:xfrm>
          <a:prstGeom prst="straightConnector1">
            <a:avLst/>
          </a:prstGeom>
          <a:noFill/>
          <a:ln w="76200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3"/>
          <p:cNvSpPr txBox="1"/>
          <p:nvPr/>
        </p:nvSpPr>
        <p:spPr>
          <a:xfrm>
            <a:off x="1125311" y="985711"/>
            <a:ext cx="8671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sz="5940" b="1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10081160" y="1895269"/>
            <a:ext cx="753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Dependencies / Show stopper :</a:t>
            </a:r>
            <a:endParaRPr sz="1400" b="1" i="0" u="none" strike="noStrike" cap="none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10081140" y="2569854"/>
            <a:ext cx="7272338" cy="5898737"/>
          </a:xfrm>
          <a:custGeom>
            <a:avLst/>
            <a:gdLst/>
            <a:ahLst/>
            <a:cxnLst/>
            <a:rect l="l" t="t" r="r" b="b"/>
            <a:pathLst>
              <a:path w="9696450" h="7864983" extrusionOk="0">
                <a:moveTo>
                  <a:pt x="9525" y="0"/>
                </a:moveTo>
                <a:lnTo>
                  <a:pt x="9686925" y="0"/>
                </a:lnTo>
                <a:cubicBezTo>
                  <a:pt x="9692132" y="0"/>
                  <a:pt x="9696450" y="4318"/>
                  <a:pt x="9696450" y="9525"/>
                </a:cubicBezTo>
                <a:lnTo>
                  <a:pt x="9696450" y="7855458"/>
                </a:lnTo>
                <a:cubicBezTo>
                  <a:pt x="9696450" y="7860664"/>
                  <a:pt x="9692132" y="7864983"/>
                  <a:pt x="9686925" y="7864983"/>
                </a:cubicBezTo>
                <a:lnTo>
                  <a:pt x="9525" y="7864983"/>
                </a:lnTo>
                <a:cubicBezTo>
                  <a:pt x="4318" y="7864983"/>
                  <a:pt x="0" y="7860664"/>
                  <a:pt x="0" y="7855458"/>
                </a:cubicBezTo>
                <a:lnTo>
                  <a:pt x="0" y="9525"/>
                </a:lnTo>
                <a:cubicBezTo>
                  <a:pt x="0" y="4318"/>
                  <a:pt x="4318" y="0"/>
                  <a:pt x="9525" y="0"/>
                </a:cubicBezTo>
                <a:moveTo>
                  <a:pt x="9525" y="19050"/>
                </a:moveTo>
                <a:lnTo>
                  <a:pt x="9525" y="9525"/>
                </a:lnTo>
                <a:lnTo>
                  <a:pt x="19050" y="9525"/>
                </a:lnTo>
                <a:lnTo>
                  <a:pt x="19050" y="7855458"/>
                </a:lnTo>
                <a:lnTo>
                  <a:pt x="9525" y="7855458"/>
                </a:lnTo>
                <a:lnTo>
                  <a:pt x="9525" y="7845933"/>
                </a:lnTo>
                <a:lnTo>
                  <a:pt x="9686925" y="7845933"/>
                </a:lnTo>
                <a:lnTo>
                  <a:pt x="9686925" y="7855458"/>
                </a:lnTo>
                <a:lnTo>
                  <a:pt x="9677400" y="7855458"/>
                </a:lnTo>
                <a:lnTo>
                  <a:pt x="9677400" y="9525"/>
                </a:lnTo>
                <a:lnTo>
                  <a:pt x="9686925" y="9525"/>
                </a:lnTo>
                <a:lnTo>
                  <a:pt x="9686925" y="19050"/>
                </a:lnTo>
                <a:lnTo>
                  <a:pt x="9525" y="190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7289375" y="9706068"/>
            <a:ext cx="784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 l="30389" r="30614" b="41008"/>
          <a:stretch/>
        </p:blipFill>
        <p:spPr>
          <a:xfrm>
            <a:off x="95750" y="8881100"/>
            <a:ext cx="1682601" cy="12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091068" y="2224319"/>
            <a:ext cx="6913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Financial Literacy Enhancement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Expert Mentorship Access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Community Engagement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Financial Support Acquisition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Business Idea Development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Safe Business Practices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Job Opportunities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AI courses to enhance literacy and skillsets of women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155382" y="2673927"/>
          <a:ext cx="7038110" cy="3561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349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DEPENDENCIES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SHOW STOPPER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42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/>
                        <a:t>Lack of Funding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/>
                        <a:t>Technical Issues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/>
                        <a:t>Mentor Availability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/>
                        <a:t>User Engagement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/>
                        <a:t>Regulatory Compliance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/>
                        <a:t>Reliable Internet Access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/>
                        <a:t>Partnerships with Financial Institutions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/>
                        <a:t>Content Providers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/>
                        <a:t>Technology Infrastructure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/>
                        <a:t>Marketing and Outreach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/>
                        <a:t>User Feedback and Adaptation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="0" dirty="0"/>
                        <a:t>Funding and Investment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4"/>
          <p:cNvCxnSpPr/>
          <p:nvPr/>
        </p:nvCxnSpPr>
        <p:spPr>
          <a:xfrm>
            <a:off x="1350680" y="2606856"/>
            <a:ext cx="3356400" cy="0"/>
          </a:xfrm>
          <a:prstGeom prst="straightConnector1">
            <a:avLst/>
          </a:prstGeom>
          <a:noFill/>
          <a:ln w="76200" cap="rnd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4"/>
          <p:cNvSpPr txBox="1"/>
          <p:nvPr/>
        </p:nvSpPr>
        <p:spPr>
          <a:xfrm>
            <a:off x="1446034" y="1375745"/>
            <a:ext cx="9926261" cy="859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Team Member Details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2893833" y="3047581"/>
            <a:ext cx="10960711" cy="5761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59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Team Leader Name: </a:t>
            </a:r>
            <a:r>
              <a:rPr lang="en-US" sz="1800" i="0" u="none" strike="noStrike" cap="none" dirty="0" err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Lakshmi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i="0" u="none" strike="noStrike" cap="none" dirty="0" err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Prabha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S</a:t>
            </a:r>
            <a:endParaRPr sz="140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9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Branch: 2022	Stream: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MSc.Software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Systems 	Year: III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259944"/>
              </a:lnSpc>
              <a:buSzPts val="1800"/>
            </a:pPr>
            <a:r>
              <a:rPr lang="en-US" sz="1800" b="1" i="0" u="none" strike="noStrike" cap="none" dirty="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Team Member 1 Name: </a:t>
            </a:r>
            <a:r>
              <a:rPr lang="en-US" sz="1800" dirty="0" err="1">
                <a:latin typeface="Cambria"/>
                <a:ea typeface="Cambria"/>
                <a:cs typeface="Cambria"/>
                <a:sym typeface="Cambria"/>
              </a:rPr>
              <a:t>Jothika</a:t>
            </a:r>
            <a:r>
              <a:rPr lang="en-US" sz="1800" dirty="0">
                <a:latin typeface="Cambria"/>
                <a:ea typeface="Cambria"/>
                <a:cs typeface="Cambria"/>
                <a:sym typeface="Cambria"/>
              </a:rPr>
              <a:t> S</a:t>
            </a:r>
            <a:endParaRPr sz="1800" b="0" i="0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259944"/>
              </a:lnSpc>
              <a:buSzPts val="1800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Branch</a:t>
            </a:r>
            <a:r>
              <a:rPr lang="en-US" sz="1800" dirty="0">
                <a:latin typeface="Cambria"/>
                <a:ea typeface="Cambria"/>
                <a:cs typeface="Cambria"/>
                <a:sym typeface="Cambria"/>
              </a:rPr>
              <a:t>: 2022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Stream: </a:t>
            </a:r>
            <a:r>
              <a:rPr lang="en-US" sz="1800" dirty="0" err="1">
                <a:latin typeface="Cambria"/>
                <a:ea typeface="Cambria"/>
                <a:cs typeface="Cambria"/>
                <a:sym typeface="Cambria"/>
              </a:rPr>
              <a:t>MSc.Software</a:t>
            </a:r>
            <a:r>
              <a:rPr lang="en-US" sz="1800" dirty="0">
                <a:latin typeface="Cambria"/>
                <a:ea typeface="Cambria"/>
                <a:cs typeface="Cambria"/>
                <a:sym typeface="Cambria"/>
              </a:rPr>
              <a:t> Systems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Year: </a:t>
            </a:r>
            <a:r>
              <a:rPr lang="en-US" sz="1800" dirty="0">
                <a:latin typeface="Cambria"/>
                <a:ea typeface="Cambria"/>
                <a:cs typeface="Cambria"/>
                <a:sym typeface="Cambria"/>
              </a:rPr>
              <a:t>III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9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Team Member 2 Name:</a:t>
            </a:r>
            <a:r>
              <a:rPr lang="en-US" sz="1800" b="1" dirty="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Sudharshini</a:t>
            </a:r>
            <a:r>
              <a:rPr lang="en-US" sz="18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AJ</a:t>
            </a:r>
            <a:endParaRPr sz="140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259944"/>
              </a:lnSpc>
              <a:buSzPts val="1800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Branch: </a:t>
            </a:r>
            <a:r>
              <a:rPr lang="en-US" sz="1800" dirty="0">
                <a:latin typeface="Cambria"/>
                <a:ea typeface="Cambria"/>
                <a:cs typeface="Cambria"/>
                <a:sym typeface="Cambria"/>
              </a:rPr>
              <a:t>2022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Stream: </a:t>
            </a:r>
            <a:r>
              <a:rPr lang="en-US" sz="1800" dirty="0" err="1">
                <a:latin typeface="Cambria"/>
                <a:ea typeface="Cambria"/>
                <a:cs typeface="Cambria"/>
                <a:sym typeface="Cambria"/>
              </a:rPr>
              <a:t>MSc.Software</a:t>
            </a:r>
            <a:r>
              <a:rPr lang="en-US" sz="1800" dirty="0">
                <a:latin typeface="Cambria"/>
                <a:ea typeface="Cambria"/>
                <a:cs typeface="Cambria"/>
                <a:sym typeface="Cambria"/>
              </a:rPr>
              <a:t> Systems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Year: </a:t>
            </a:r>
            <a:r>
              <a:rPr lang="en-US" sz="1800" dirty="0">
                <a:latin typeface="Cambria"/>
                <a:ea typeface="Cambria"/>
                <a:cs typeface="Cambria"/>
                <a:sym typeface="Cambria"/>
              </a:rPr>
              <a:t>III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9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Team Member 3 Name: 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Madhan S</a:t>
            </a:r>
            <a:endParaRPr sz="140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259944"/>
              </a:lnSpc>
              <a:buSzPts val="1800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Branch: </a:t>
            </a:r>
            <a:r>
              <a:rPr lang="en-US" sz="1800" dirty="0">
                <a:latin typeface="Cambria"/>
                <a:ea typeface="Cambria"/>
                <a:cs typeface="Cambria"/>
                <a:sym typeface="Cambria"/>
              </a:rPr>
              <a:t>2022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Stream: </a:t>
            </a:r>
            <a:r>
              <a:rPr lang="en-US" sz="1800" dirty="0" err="1">
                <a:latin typeface="Cambria"/>
                <a:ea typeface="Cambria"/>
                <a:cs typeface="Cambria"/>
                <a:sym typeface="Cambria"/>
              </a:rPr>
              <a:t>MSc.Software</a:t>
            </a:r>
            <a:r>
              <a:rPr lang="en-US" sz="1800" dirty="0">
                <a:latin typeface="Cambria"/>
                <a:ea typeface="Cambria"/>
                <a:cs typeface="Cambria"/>
                <a:sym typeface="Cambria"/>
              </a:rPr>
              <a:t> Systems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Year: </a:t>
            </a:r>
            <a:r>
              <a:rPr lang="en-US" sz="1800" dirty="0">
                <a:latin typeface="Cambria"/>
                <a:ea typeface="Cambria"/>
                <a:cs typeface="Cambria"/>
                <a:sym typeface="Cambria"/>
              </a:rPr>
              <a:t>III</a:t>
            </a:r>
            <a:endParaRPr sz="18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l="30389" r="30614" b="41008"/>
          <a:stretch/>
        </p:blipFill>
        <p:spPr>
          <a:xfrm>
            <a:off x="95750" y="8881100"/>
            <a:ext cx="1682601" cy="12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446</Words>
  <Application>Microsoft Office PowerPoint</Application>
  <PresentationFormat>Custom</PresentationFormat>
  <Paragraphs>79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Logidha V</dc:creator>
  <cp:lastModifiedBy>SUDHARSHINI AJ</cp:lastModifiedBy>
  <cp:revision>3</cp:revision>
  <dcterms:created xsi:type="dcterms:W3CDTF">2006-08-16T00:00:00Z</dcterms:created>
  <dcterms:modified xsi:type="dcterms:W3CDTF">2024-08-14T18:36:24Z</dcterms:modified>
</cp:coreProperties>
</file>