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D680-1D04-C1C1-5E44-256ECAE88F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76061B-30ED-730F-38F7-28F33B68A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C2B8-9347-F18A-CDDF-03F7E7852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46571-3CCF-065B-4541-F818067D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74912-9AD4-B24E-E62F-FE55FDD8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65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98BB4-92AE-7DB9-6231-4C24AF0C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F5565-8029-A461-74B5-02468C555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96613-50B9-D35A-430D-3DAD46D7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EFB6E-11BF-6111-B70A-44EF2C8AA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B07F1-D644-9493-60FC-2433FDA2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726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BD361-A59C-191C-A207-9F1376670B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19120-BA31-4E24-E717-B6DB8B113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12A23-4F99-EE6B-CDAA-632DC607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AABC-689A-9E0D-57DB-4E92CE20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56D88-184A-30EB-B856-549563749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4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B048-1196-792B-201D-2843C4D81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888D9-47CB-39C6-C245-4CBAE845F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27569-78D1-5AEB-AB28-90CC4C1E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A766-5164-670A-7785-BD8D981D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778D0-74B3-28B2-79B1-DBF9F392C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088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80347-2565-2D3D-C868-A3089D8FF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1CBB1-E2F0-4D22-5133-99FDB08DC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D515-C306-F2D9-37C1-3D8CE5526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926AF-D6FF-C940-B23D-35E27C9F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F029A-4134-1A5D-02E8-AD03E861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4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5D94-37C0-BA20-0DAE-70F08B96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4987D-D833-E225-BB90-BB365DC81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8E309-B8A6-72C8-A004-8F7B0C01E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3B8B1-A02B-44F5-4231-81DF5FC99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CAEA6-C360-F3B8-8A93-3886DCEEA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02FD9-041E-1EEB-7CD8-0DFD8AE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6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5020-6B7B-5795-FB9E-980E32E0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938A9-810F-721A-84FA-5B6DDE9CD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622E9-5097-0E54-A75E-855587457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BAAE3D-DB75-E8FE-D691-9771E4765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A3459-FF9D-0DD2-C71C-69316D88F3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85A35-2A05-4CD6-A876-2FDF40DA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FDE20-2D38-2A1D-C4AF-79832927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457A0-B170-3841-DD16-BDFCC480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17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015F9-1A13-FAAE-7CC0-16E7ECAE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72F1C1-7D17-5B01-FCD0-0BECFC2C6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5AB46-B6B3-BD88-E146-2BA35B637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601AE6-66F1-2087-4D7A-21041337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178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5583-A3B5-E1D5-AFFB-8CB6997E0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E4858-6940-4F44-C152-83AF5C26D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6F6BE-499B-DF27-8B17-935D6CA22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66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472D-816C-A40D-307C-33D49A71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FAF8-2A55-A317-C51E-06217F38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AD6E0-7B0A-DBC8-D6A5-453A3D176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DC751-F370-8741-3A7A-99686AB6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EE39F-DEDA-C7B3-FEF4-7E1D50F8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1485F-2DF4-A2B0-41FC-1265E36C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329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8B8A6-9066-BE26-9267-33764D77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371CC5-2C11-4942-86DE-36BBA4BC5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44304-039B-346A-CE4A-6289FA940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1E987-B7F6-0349-ABE3-9ADD642F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2E21E-7D52-1B2D-7D91-E07C77E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F32FD-72B0-B1A9-C0EA-DCBDAA32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38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F6ADD-127A-ECDE-241E-5AD824441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2AA5-B71A-AC58-6348-B154C01C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DCDD6-62DA-0DC1-8AA0-5288DD8EE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5FB56-0B80-4B1F-A9BC-577C6D112EF9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5C884-4E80-16ED-0EBD-7C7EC19CB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20518-73B1-4BE8-CBCA-B2F61EC58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004E-D126-45F9-9084-B55F2EC36A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448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960F3-DE68-9F63-6393-CA95DF6C2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137C2-3A49-3878-E50E-E06239A713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FA37C-90D2-0D07-9A22-6386737E2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716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52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CE7FA7-5971-404A-20E7-50D364C2A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20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5D8C3B-5396-FB5C-9E7A-9638B7BFB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8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Aadarsh Gurram</dc:creator>
  <cp:lastModifiedBy>Aadarsh Gurram</cp:lastModifiedBy>
  <cp:revision>1</cp:revision>
  <dcterms:created xsi:type="dcterms:W3CDTF">2025-02-27T18:54:01Z</dcterms:created>
  <dcterms:modified xsi:type="dcterms:W3CDTF">2025-02-27T18:54:27Z</dcterms:modified>
</cp:coreProperties>
</file>