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1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5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45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5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30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24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8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4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2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0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715E-ED38-4F33-9A2A-8B52C3D795F8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2A5A7A-4614-4D1F-B801-42B70136E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6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6FD0-317E-DA87-3E78-1574AEBA6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591568" cy="1646302"/>
          </a:xfrm>
        </p:spPr>
        <p:txBody>
          <a:bodyPr/>
          <a:lstStyle/>
          <a:p>
            <a:r>
              <a:rPr lang="en-US" dirty="0"/>
              <a:t>helmet and number plate recognition for  motorcycles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EB8C3-A580-FB80-AC4A-61CC9C34A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By using Deep Learning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3122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A957-81F1-7D74-A6A1-D9670F43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model in </a:t>
            </a:r>
            <a:r>
              <a:rPr lang="en-US" dirty="0" err="1"/>
              <a:t>streamlit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2B9E-78AC-B11D-77D5-D46D0052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our model is deployed into a web app by using a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is widely used by </a:t>
            </a:r>
            <a:r>
              <a:rPr lang="en-US" dirty="0" err="1"/>
              <a:t>datascienstics</a:t>
            </a:r>
            <a:r>
              <a:rPr lang="en-US" dirty="0"/>
              <a:t> to deploy their </a:t>
            </a:r>
            <a:r>
              <a:rPr lang="en-US" dirty="0" err="1"/>
              <a:t>machinelearning</a:t>
            </a:r>
            <a:r>
              <a:rPr lang="en-US" dirty="0"/>
              <a:t> and </a:t>
            </a:r>
            <a:r>
              <a:rPr lang="en-US" dirty="0" err="1"/>
              <a:t>datscience</a:t>
            </a:r>
            <a:r>
              <a:rPr lang="en-US" dirty="0"/>
              <a:t> projects easily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40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D88F-1A1B-7B16-06BC-C9DBF298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web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3C32-0222-75AD-18F7-5F31B11B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41571"/>
            <a:ext cx="9901183" cy="5712902"/>
          </a:xfrm>
        </p:spPr>
        <p:txBody>
          <a:bodyPr/>
          <a:lstStyle/>
          <a:p>
            <a:r>
              <a:rPr lang="en-US" dirty="0"/>
              <a:t>Our web app can process images and videos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7FA14-EDB8-CEB2-DCB2-9AF24557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70077"/>
            <a:ext cx="11000142" cy="46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5BEC-A2CF-4683-5160-8FCF3C28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are 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9F66-D192-7D04-F3A5-7AC1D0F0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851"/>
            <a:ext cx="8596668" cy="47075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Streamlit</a:t>
            </a:r>
            <a:r>
              <a:rPr lang="en-US" dirty="0"/>
              <a:t>  -for creating a webpage for our  deep learning model</a:t>
            </a:r>
          </a:p>
          <a:p>
            <a:pPr marL="0" indent="0">
              <a:buNone/>
            </a:pPr>
            <a:r>
              <a:rPr lang="en-US" dirty="0"/>
              <a:t>Open cv-for image processing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–array calculations</a:t>
            </a:r>
          </a:p>
          <a:p>
            <a:pPr marL="0" indent="0">
              <a:buNone/>
            </a:pPr>
            <a:r>
              <a:rPr lang="en-US" dirty="0"/>
              <a:t>Pandas </a:t>
            </a:r>
          </a:p>
          <a:p>
            <a:pPr marL="0" indent="0">
              <a:buNone/>
            </a:pPr>
            <a:r>
              <a:rPr lang="en-US" dirty="0"/>
              <a:t>Matplotlib- for displaying images</a:t>
            </a:r>
          </a:p>
          <a:p>
            <a:pPr marL="0" indent="0">
              <a:buNone/>
            </a:pPr>
            <a:r>
              <a:rPr lang="en-US" dirty="0" err="1"/>
              <a:t>Imutils</a:t>
            </a:r>
            <a:r>
              <a:rPr lang="en-US" dirty="0"/>
              <a:t>- for image handling</a:t>
            </a:r>
          </a:p>
          <a:p>
            <a:pPr marL="0" indent="0">
              <a:buNone/>
            </a:pPr>
            <a:r>
              <a:rPr lang="en-US" dirty="0"/>
              <a:t>PIL-for image handling</a:t>
            </a:r>
          </a:p>
          <a:p>
            <a:pPr marL="0" indent="0">
              <a:buNone/>
            </a:pPr>
            <a:r>
              <a:rPr lang="en-US" dirty="0" err="1"/>
              <a:t>Easyocr</a:t>
            </a:r>
            <a:r>
              <a:rPr lang="en-US" dirty="0"/>
              <a:t>-character recognition model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42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0E73-845E-C654-5F01-73818F99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objective 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C7A5-4A21-F666-83E3-0AF464A6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intended to detect the images or videos of motorcyclists and detect the motorcycle and the rider and check whether the rider is wearing a helmet or not.</a:t>
            </a:r>
          </a:p>
          <a:p>
            <a:r>
              <a:rPr lang="en-US" dirty="0"/>
              <a:t>If the rider is not wearing a helmet then  we detect that particular rider and display  the rider is not wearing a helmet </a:t>
            </a:r>
          </a:p>
          <a:p>
            <a:r>
              <a:rPr lang="en-US" dirty="0"/>
              <a:t>And detect the numberplate of that particular vehicle  </a:t>
            </a:r>
          </a:p>
          <a:p>
            <a:r>
              <a:rPr lang="en-US" dirty="0"/>
              <a:t>And display the recognized text on that numberplate </a:t>
            </a:r>
          </a:p>
          <a:p>
            <a:r>
              <a:rPr lang="en-US" dirty="0"/>
              <a:t>Such we can further proceed with the data of the motorcyclists who are not wearing helmet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5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0ABF-ECAC-32F3-5BF7-B1E4F451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DA22-D109-977E-41E2-6FDA2236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5" y="1300294"/>
            <a:ext cx="5184396" cy="5117284"/>
          </a:xfrm>
        </p:spPr>
        <p:txBody>
          <a:bodyPr>
            <a:normAutofit/>
          </a:bodyPr>
          <a:lstStyle/>
          <a:p>
            <a:r>
              <a:rPr lang="en-US" dirty="0"/>
              <a:t>To implement this we used yolov8n model for detection of  the motor cycle and the person  and the helmet </a:t>
            </a:r>
          </a:p>
          <a:p>
            <a:r>
              <a:rPr lang="en-US" dirty="0"/>
              <a:t>The yolov8n is the deep learning model for object detection to detect various objects</a:t>
            </a:r>
          </a:p>
          <a:p>
            <a:r>
              <a:rPr lang="en-US" dirty="0"/>
              <a:t>Yolov8n is pre-trained on MS-COCO </a:t>
            </a:r>
            <a:r>
              <a:rPr lang="en-US" dirty="0" err="1"/>
              <a:t>dataset.which</a:t>
            </a:r>
            <a:r>
              <a:rPr lang="en-US" dirty="0"/>
              <a:t> consists of various common context objects</a:t>
            </a:r>
          </a:p>
          <a:p>
            <a:r>
              <a:rPr lang="en-US" dirty="0"/>
              <a:t>But our objective is to detect whether the rider is wearing a helmet.to do this  we have to fine tune the </a:t>
            </a:r>
            <a:r>
              <a:rPr lang="en-US" dirty="0" err="1"/>
              <a:t>exsisting</a:t>
            </a:r>
            <a:r>
              <a:rPr lang="en-US" dirty="0"/>
              <a:t> yolov8 model such that to make the model to detect whether the rider is wearing helmet or not</a:t>
            </a:r>
          </a:p>
          <a:p>
            <a:r>
              <a:rPr lang="en-US" dirty="0"/>
              <a:t> green </a:t>
            </a:r>
            <a:r>
              <a:rPr lang="en-US" dirty="0" err="1"/>
              <a:t>label</a:t>
            </a:r>
            <a:r>
              <a:rPr lang="en-US" dirty="0" err="1">
                <a:sym typeface="Wingdings" panose="05000000000000000000" pitchFamily="2" charset="2"/>
              </a:rPr>
              <a:t>Rider</a:t>
            </a:r>
            <a:r>
              <a:rPr lang="en-US" dirty="0">
                <a:sym typeface="Wingdings" panose="05000000000000000000" pitchFamily="2" charset="2"/>
              </a:rPr>
              <a:t>   </a:t>
            </a:r>
          </a:p>
          <a:p>
            <a:r>
              <a:rPr lang="en-US" dirty="0" err="1">
                <a:sym typeface="Wingdings" panose="05000000000000000000" pitchFamily="2" charset="2"/>
              </a:rPr>
              <a:t>redlabel</a:t>
            </a:r>
            <a:r>
              <a:rPr lang="en-US" dirty="0">
                <a:sym typeface="Wingdings" panose="05000000000000000000" pitchFamily="2" charset="2"/>
              </a:rPr>
              <a:t> without helmet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CBF4C-0DDD-AD20-AAF8-9EE8BFC2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07" y="609600"/>
            <a:ext cx="7247248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9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A0B1-EF7F-B98E-44E2-5DD55BE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we have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49C7-3978-CBEE-0D9D-AB87D148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6612699" cy="4514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which we have used to fine tune our yolov8n  is prepared by us .</a:t>
            </a:r>
          </a:p>
          <a:p>
            <a:r>
              <a:rPr lang="en-US" dirty="0"/>
              <a:t>The dataset is the combination of some publicly available images and datasets.</a:t>
            </a:r>
          </a:p>
          <a:p>
            <a:r>
              <a:rPr lang="en-US" dirty="0"/>
              <a:t>After </a:t>
            </a:r>
            <a:r>
              <a:rPr lang="en-US" dirty="0" err="1"/>
              <a:t>exctracting</a:t>
            </a:r>
            <a:r>
              <a:rPr lang="en-US" dirty="0"/>
              <a:t> various images according to our </a:t>
            </a:r>
            <a:r>
              <a:rPr lang="en-US" dirty="0" err="1"/>
              <a:t>context.we</a:t>
            </a:r>
            <a:r>
              <a:rPr lang="en-US" dirty="0"/>
              <a:t> have used annotation tool called </a:t>
            </a:r>
            <a:r>
              <a:rPr lang="en-US" dirty="0" err="1"/>
              <a:t>roboflow</a:t>
            </a:r>
            <a:r>
              <a:rPr lang="en-US" dirty="0"/>
              <a:t>.</a:t>
            </a:r>
          </a:p>
          <a:p>
            <a:r>
              <a:rPr lang="en-US" dirty="0"/>
              <a:t>To have customized labels that is </a:t>
            </a:r>
            <a:r>
              <a:rPr lang="en-US" dirty="0" err="1"/>
              <a:t>accepeted</a:t>
            </a:r>
            <a:r>
              <a:rPr lang="en-US" dirty="0"/>
              <a:t> by YOLOv8n model</a:t>
            </a:r>
          </a:p>
          <a:p>
            <a:r>
              <a:rPr lang="en-US" dirty="0"/>
              <a:t>The dataset format</a:t>
            </a:r>
          </a:p>
          <a:p>
            <a:pPr marL="0" indent="0">
              <a:buNone/>
            </a:pPr>
            <a:r>
              <a:rPr lang="en-US" dirty="0"/>
              <a:t> Project dataset-&gt;</a:t>
            </a:r>
          </a:p>
          <a:p>
            <a:pPr marL="0" indent="0">
              <a:buNone/>
            </a:pPr>
            <a:r>
              <a:rPr lang="en-US" dirty="0"/>
              <a:t>1)training folder-</a:t>
            </a:r>
            <a:r>
              <a:rPr lang="en-US" dirty="0">
                <a:sym typeface="Wingdings" panose="05000000000000000000" pitchFamily="2" charset="2"/>
              </a:rPr>
              <a:t>images folder ,</a:t>
            </a:r>
            <a:r>
              <a:rPr lang="en-US" dirty="0" err="1">
                <a:sym typeface="Wingdings" panose="05000000000000000000" pitchFamily="2" charset="2"/>
              </a:rPr>
              <a:t>lables</a:t>
            </a:r>
            <a:r>
              <a:rPr lang="en-US" dirty="0">
                <a:sym typeface="Wingdings" panose="05000000000000000000" pitchFamily="2" charset="2"/>
              </a:rPr>
              <a:t> folder  70%</a:t>
            </a:r>
          </a:p>
          <a:p>
            <a:pPr marL="0" indent="0">
              <a:buNone/>
            </a:pPr>
            <a:r>
              <a:rPr lang="en-US" dirty="0"/>
              <a:t>2)Validation folder-&gt;images </a:t>
            </a:r>
            <a:r>
              <a:rPr lang="en-US" dirty="0" err="1"/>
              <a:t>folder,labels</a:t>
            </a:r>
            <a:r>
              <a:rPr lang="en-US" dirty="0"/>
              <a:t> folder 20%</a:t>
            </a:r>
          </a:p>
          <a:p>
            <a:pPr marL="0" indent="0">
              <a:buNone/>
            </a:pPr>
            <a:r>
              <a:rPr lang="en-US" dirty="0"/>
              <a:t>3)Testing folder-&gt;images 10%</a:t>
            </a:r>
          </a:p>
          <a:p>
            <a:r>
              <a:rPr lang="en-US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85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387F-256E-A772-FBDF-ED135AB4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9"/>
            <a:ext cx="9274002" cy="5816367"/>
          </a:xfrm>
        </p:spPr>
        <p:txBody>
          <a:bodyPr/>
          <a:lstStyle/>
          <a:p>
            <a:r>
              <a:rPr lang="en-US" dirty="0"/>
              <a:t>Training of yolov8n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C9E1-BA3B-E8D1-B5F4-5595333E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8683"/>
            <a:ext cx="3909270" cy="5301842"/>
          </a:xfrm>
        </p:spPr>
        <p:txBody>
          <a:bodyPr/>
          <a:lstStyle/>
          <a:p>
            <a:r>
              <a:rPr lang="en-US" dirty="0"/>
              <a:t>Training of model: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326D2-A039-BA40-5558-2B46D041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032" y="1051714"/>
            <a:ext cx="8397968" cy="3680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D7C9C-95CF-FB3D-DCBC-A7AFBB408038}"/>
              </a:ext>
            </a:extLst>
          </p:cNvPr>
          <p:cNvSpPr txBox="1"/>
          <p:nvPr/>
        </p:nvSpPr>
        <p:spPr>
          <a:xfrm>
            <a:off x="100668" y="1879134"/>
            <a:ext cx="3693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 training  we have used argumentation =true</a:t>
            </a:r>
          </a:p>
          <a:p>
            <a:r>
              <a:rPr lang="en-US" dirty="0"/>
              <a:t>Argumentation means we using the flipped ,transformed forms of our training images as  we are not  using a large dataset</a:t>
            </a:r>
          </a:p>
          <a:p>
            <a:r>
              <a:rPr lang="en-IN" dirty="0"/>
              <a:t> we are </a:t>
            </a:r>
            <a:r>
              <a:rPr lang="en-IN" dirty="0" err="1"/>
              <a:t>trainig</a:t>
            </a:r>
            <a:r>
              <a:rPr lang="en-IN" dirty="0"/>
              <a:t> dataset by adjusting the  parameters</a:t>
            </a:r>
          </a:p>
          <a:p>
            <a:endParaRPr lang="en-IN" dirty="0"/>
          </a:p>
          <a:p>
            <a:r>
              <a:rPr lang="en-IN" dirty="0"/>
              <a:t>We have saved model we are going to use it further  we have to write logic that if label==rider then check for helmet region</a:t>
            </a:r>
          </a:p>
        </p:txBody>
      </p:sp>
    </p:spTree>
    <p:extLst>
      <p:ext uri="{BB962C8B-B14F-4D97-AF65-F5344CB8AC3E}">
        <p14:creationId xmlns:p14="http://schemas.microsoft.com/office/powerpoint/2010/main" val="311968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D96C-ED83-4884-58C4-E574FA9D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by yolo model::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3A5EC-AC23-7965-6B6F-9823B785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545" y="1488281"/>
            <a:ext cx="2157436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6CB61-F90E-8AC6-D7A9-758FD4FC13F8}"/>
              </a:ext>
            </a:extLst>
          </p:cNvPr>
          <p:cNvSpPr txBox="1"/>
          <p:nvPr/>
        </p:nvSpPr>
        <p:spPr>
          <a:xfrm>
            <a:off x="3741490" y="1702965"/>
            <a:ext cx="5532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detected the motorcycle and the person seating on it and labeled it as rider </a:t>
            </a:r>
          </a:p>
          <a:p>
            <a:r>
              <a:rPr lang="en-US" dirty="0"/>
              <a:t>Then we have to check the head region to check whether he is wearing helmet or not</a:t>
            </a:r>
          </a:p>
          <a:p>
            <a:r>
              <a:rPr lang="en-US" dirty="0"/>
              <a:t>Accordingly we have to give that label</a:t>
            </a:r>
          </a:p>
          <a:p>
            <a:r>
              <a:rPr lang="en-US" dirty="0"/>
              <a:t>If the label==</a:t>
            </a:r>
            <a:r>
              <a:rPr lang="en-US" dirty="0" err="1"/>
              <a:t>NO_helmet</a:t>
            </a:r>
            <a:r>
              <a:rPr lang="en-US" dirty="0"/>
              <a:t> then we have to detect the number plate region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83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C0B5-AE04-1167-607B-C543B109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 of the text on the number plate region : BY EASYOCR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F818-E493-BFA4-91A4-E8E20A36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are intending to detect the text on the  detected numberplate region </a:t>
            </a:r>
          </a:p>
          <a:p>
            <a:r>
              <a:rPr lang="en-US" dirty="0"/>
              <a:t>To do this we are integrating  easy </a:t>
            </a:r>
            <a:r>
              <a:rPr lang="en-US" dirty="0" err="1"/>
              <a:t>ocr</a:t>
            </a:r>
            <a:r>
              <a:rPr lang="en-US" dirty="0"/>
              <a:t> .easy </a:t>
            </a:r>
            <a:r>
              <a:rPr lang="en-US" dirty="0" err="1"/>
              <a:t>ocr</a:t>
            </a:r>
            <a:r>
              <a:rPr lang="en-US" dirty="0"/>
              <a:t> is a deep learning based model that is trained on the various publicly available dataset</a:t>
            </a:r>
          </a:p>
          <a:p>
            <a:r>
              <a:rPr lang="en-US" dirty="0"/>
              <a:t>That can detect text from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6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06F4-B0DE-B6DE-3A24-FA0338C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92C2-D017-F4BF-CC30-48274F12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numberplate label we are applying the easy </a:t>
            </a:r>
            <a:r>
              <a:rPr lang="en-US" dirty="0" err="1"/>
              <a:t>ocr</a:t>
            </a:r>
            <a:r>
              <a:rPr lang="en-US" dirty="0"/>
              <a:t> model to detect the text on the numberplate</a:t>
            </a:r>
          </a:p>
          <a:p>
            <a:r>
              <a:rPr lang="en-US" dirty="0"/>
              <a:t>Before applying easy </a:t>
            </a:r>
            <a:r>
              <a:rPr lang="en-US" dirty="0" err="1"/>
              <a:t>ocr</a:t>
            </a:r>
            <a:r>
              <a:rPr lang="en-US" dirty="0"/>
              <a:t> we apply  gray and bilateral filter to effectively detect text in noisy images</a:t>
            </a:r>
          </a:p>
          <a:p>
            <a:r>
              <a:rPr lang="en-US" dirty="0"/>
              <a:t>Output by easy </a:t>
            </a:r>
            <a:r>
              <a:rPr lang="en-US" dirty="0" err="1"/>
              <a:t>ocr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01335-7FC7-BF4B-13D8-278DB659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27" y="4003401"/>
            <a:ext cx="721676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34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613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helmet and number plate recognition for  motorcycles</vt:lpstr>
      <vt:lpstr>Requirements are  :</vt:lpstr>
      <vt:lpstr>Our project objective  :</vt:lpstr>
      <vt:lpstr>Our approach:</vt:lpstr>
      <vt:lpstr>Dataset we have used:</vt:lpstr>
      <vt:lpstr>Training of yolov8n model</vt:lpstr>
      <vt:lpstr>Detection by yolo model::</vt:lpstr>
      <vt:lpstr>Detection  of the text on the number plate region : BY EASYOCR</vt:lpstr>
      <vt:lpstr>continuing</vt:lpstr>
      <vt:lpstr>Deploying our model in streamlit </vt:lpstr>
      <vt:lpstr>Our web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valanukondalakshmi755@gmail.com</dc:creator>
  <cp:lastModifiedBy>valanukondalakshmi755@gmail.com</cp:lastModifiedBy>
  <cp:revision>2</cp:revision>
  <dcterms:created xsi:type="dcterms:W3CDTF">2025-02-07T05:05:11Z</dcterms:created>
  <dcterms:modified xsi:type="dcterms:W3CDTF">2025-02-08T10:47:29Z</dcterms:modified>
</cp:coreProperties>
</file>