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7E9A-F2ED-B85B-3319-8F8974CE4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855" y="1111088"/>
            <a:ext cx="8991600" cy="1645920"/>
          </a:xfrm>
        </p:spPr>
        <p:txBody>
          <a:bodyPr>
            <a:normAutofit/>
          </a:bodyPr>
          <a:lstStyle/>
          <a:p>
            <a:r>
              <a:rPr lang="en-IN" sz="400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MILk</a:t>
            </a:r>
            <a:r>
              <a:rPr lang="en-IN" sz="4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IN" sz="400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 MINUTES</a:t>
            </a:r>
            <a:endParaRPr lang="en-IN" sz="4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8CF5A-70F1-3C44-B9C4-469D39A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420" y="3429000"/>
            <a:ext cx="6801612" cy="62515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		</a:t>
            </a:r>
            <a:r>
              <a:rPr lang="en-IN" sz="2800" b="1" dirty="0">
                <a:solidFill>
                  <a:schemeClr val="bg1"/>
                </a:solidFill>
              </a:rPr>
              <a:t>LAKSHMI.B</a:t>
            </a:r>
          </a:p>
        </p:txBody>
      </p:sp>
    </p:spTree>
    <p:extLst>
      <p:ext uri="{BB962C8B-B14F-4D97-AF65-F5344CB8AC3E}">
        <p14:creationId xmlns:p14="http://schemas.microsoft.com/office/powerpoint/2010/main" val="254557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27CF-A87B-B7E9-C7B2-A85A5B14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792"/>
            <a:ext cx="7729728" cy="1449238"/>
          </a:xfrm>
        </p:spPr>
        <p:txBody>
          <a:bodyPr/>
          <a:lstStyle/>
          <a:p>
            <a:r>
              <a:rPr lang="en-IN" dirty="0"/>
              <a:t>Milk In minute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9C27D-282C-56DA-C5BF-A664B9C5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55" y="1992703"/>
            <a:ext cx="11818188" cy="4718648"/>
          </a:xfrm>
        </p:spPr>
      </p:pic>
    </p:spTree>
    <p:extLst>
      <p:ext uri="{BB962C8B-B14F-4D97-AF65-F5344CB8AC3E}">
        <p14:creationId xmlns:p14="http://schemas.microsoft.com/office/powerpoint/2010/main" val="25354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9D11-EF31-FD23-D423-1F5D35CD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23" y="0"/>
            <a:ext cx="4494998" cy="1271588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INTRODUCTION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47FB575-6A7B-38F3-6478-CE9CE22384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509" r="5509"/>
          <a:stretch>
            <a:fillRect/>
          </a:stretch>
        </p:blipFill>
        <p:spPr>
          <a:xfrm>
            <a:off x="6096000" y="165927"/>
            <a:ext cx="6102096" cy="69635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8BCAC-8E14-CD76-4682-5FC58E9E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025" y="1700213"/>
            <a:ext cx="5414963" cy="3786187"/>
          </a:xfrm>
        </p:spPr>
        <p:txBody>
          <a:bodyPr>
            <a:normAutofit lnSpcReduction="10000"/>
          </a:bodyPr>
          <a:lstStyle/>
          <a:p>
            <a:endParaRPr lang="en-US" sz="24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 sz="3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To develop a user-friendly web application for ordering Milk products online, offering a seamless experience for customers and efficient order management for the administrator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95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F5E1-7F01-44D9-64CB-874F681B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" y="0"/>
            <a:ext cx="4638675" cy="1114425"/>
          </a:xfrm>
        </p:spPr>
        <p:txBody>
          <a:bodyPr/>
          <a:lstStyle/>
          <a:p>
            <a:r>
              <a:rPr lang="en-IN" sz="4800" dirty="0"/>
              <a:t>FEATURES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7BD43EA-23DC-B92A-EF39-288A9A31C0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193" r="22193"/>
          <a:stretch/>
        </p:blipFill>
        <p:spPr>
          <a:xfrm>
            <a:off x="6095999" y="0"/>
            <a:ext cx="6102097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26A0E-7176-9D3A-13BF-E5E76DF1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1462" y="1243013"/>
            <a:ext cx="4638675" cy="5486400"/>
          </a:xfrm>
        </p:spPr>
        <p:txBody>
          <a:bodyPr>
            <a:normAutofit lnSpcReduction="10000"/>
          </a:bodyPr>
          <a:lstStyle/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User-Friendly Browsing</a:t>
            </a:r>
            <a:endParaRPr lang="en-US" sz="4400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User Registration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Login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Product Catalog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Add to Cart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Cart Management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Order Placement</a:t>
            </a:r>
          </a:p>
          <a:p>
            <a:pPr marL="285750" lvl="0" indent="-285750">
              <a:lnSpc>
                <a:spcPct val="110000"/>
              </a:lnSpc>
              <a:buChar char="•"/>
            </a:pPr>
            <a:endParaRPr lang="en-US" sz="3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IN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6D923A-10A7-1B0F-AE93-DA0BB650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64" y="0"/>
            <a:ext cx="9744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817F-BB2C-DE33-9A68-8D5E74FE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6000" cy="928688"/>
          </a:xfrm>
        </p:spPr>
        <p:txBody>
          <a:bodyPr>
            <a:normAutofit/>
          </a:bodyPr>
          <a:lstStyle/>
          <a:p>
            <a:r>
              <a:rPr lang="en-IN" sz="2400" dirty="0"/>
              <a:t>TECHNOLOGIES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804C7-A893-3F71-4CF0-E110414E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214438"/>
            <a:ext cx="5957888" cy="5414962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32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Angular</a:t>
            </a:r>
            <a:r>
              <a:rPr lang="en-US" sz="32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Front-end development framework</a:t>
            </a:r>
          </a:p>
          <a:p>
            <a:pPr lvl="0">
              <a:lnSpc>
                <a:spcPct val="11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JSON</a:t>
            </a:r>
            <a:r>
              <a:rPr lang="en-US" sz="32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Data format for data exchange</a:t>
            </a:r>
          </a:p>
          <a:p>
            <a:pPr lvl="0">
              <a:lnSpc>
                <a:spcPct val="110000"/>
              </a:lnSpc>
            </a:pPr>
            <a:r>
              <a:rPr lang="en-US" sz="32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TypeScript</a:t>
            </a:r>
            <a:r>
              <a:rPr lang="en-US" sz="32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Programming language for building web applications</a:t>
            </a:r>
          </a:p>
          <a:p>
            <a:pPr lvl="0">
              <a:lnSpc>
                <a:spcPct val="110000"/>
              </a:lnSpc>
            </a:pPr>
            <a:r>
              <a:rPr lang="en-US" sz="32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Authentication</a:t>
            </a:r>
            <a:r>
              <a:rPr lang="en-US" sz="3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Calibri" panose="020F0502020204030204"/>
                <a:ea typeface="Calibri" panose="020F0502020204030204"/>
                <a:cs typeface="Calibri" panose="020F0502020204030204"/>
              </a:rPr>
              <a:t>:</a:t>
            </a:r>
            <a:r>
              <a:rPr lang="en-US" sz="3200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Secure user registration and login using authentication libraries</a:t>
            </a:r>
          </a:p>
          <a:p>
            <a:endParaRPr lang="en-IN" sz="3200" dirty="0"/>
          </a:p>
        </p:txBody>
      </p:sp>
      <p:pic>
        <p:nvPicPr>
          <p:cNvPr id="5" name="Content Placeholder 4" descr="Copy-of-Copy-of-Travel-Photography">
            <a:extLst>
              <a:ext uri="{FF2B5EF4-FFF2-40B4-BE49-F238E27FC236}">
                <a16:creationId xmlns:a16="http://schemas.microsoft.com/office/drawing/2014/main" id="{79D09DCD-2FBE-8AEF-4026-FE54FD15B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115" y="0"/>
            <a:ext cx="2681285" cy="20288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perspectiveFront"/>
            <a:lightRig rig="threePt" dir="t"/>
          </a:scene3d>
        </p:spPr>
      </p:pic>
      <p:pic>
        <p:nvPicPr>
          <p:cNvPr id="6" name="Picture 5" descr="images">
            <a:extLst>
              <a:ext uri="{FF2B5EF4-FFF2-40B4-BE49-F238E27FC236}">
                <a16:creationId xmlns:a16="http://schemas.microsoft.com/office/drawing/2014/main" id="{46F81E2E-E140-A666-57A3-D28E2A67C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1" y="1"/>
            <a:ext cx="3276600" cy="3428999"/>
          </a:xfrm>
          <a:prstGeom prst="rect">
            <a:avLst/>
          </a:prstGeom>
        </p:spPr>
      </p:pic>
      <p:pic>
        <p:nvPicPr>
          <p:cNvPr id="7" name="Picture 6" descr="images (1)">
            <a:extLst>
              <a:ext uri="{FF2B5EF4-FFF2-40B4-BE49-F238E27FC236}">
                <a16:creationId xmlns:a16="http://schemas.microsoft.com/office/drawing/2014/main" id="{7A419B66-D6F6-F067-8F41-37DD6D424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114" y="2028826"/>
            <a:ext cx="2681286" cy="3171824"/>
          </a:xfrm>
          <a:prstGeom prst="rect">
            <a:avLst/>
          </a:prstGeom>
        </p:spPr>
      </p:pic>
      <p:pic>
        <p:nvPicPr>
          <p:cNvPr id="8" name="Picture 7" descr="download">
            <a:extLst>
              <a:ext uri="{FF2B5EF4-FFF2-40B4-BE49-F238E27FC236}">
                <a16:creationId xmlns:a16="http://schemas.microsoft.com/office/drawing/2014/main" id="{5D95E1E4-9981-B848-CE7C-005CFEC1B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398" y="3300412"/>
            <a:ext cx="3276601" cy="3557587"/>
          </a:xfrm>
          <a:prstGeom prst="rect">
            <a:avLst/>
          </a:prstGeom>
        </p:spPr>
      </p:pic>
      <p:pic>
        <p:nvPicPr>
          <p:cNvPr id="9" name="Picture 8" descr="download (1)">
            <a:extLst>
              <a:ext uri="{FF2B5EF4-FFF2-40B4-BE49-F238E27FC236}">
                <a16:creationId xmlns:a16="http://schemas.microsoft.com/office/drawing/2014/main" id="{4EDECE23-C566-B370-1C98-A55EB5C53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642" y="5200651"/>
            <a:ext cx="259946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4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5979-6854-1128-B5C1-31E2704F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0"/>
            <a:ext cx="5815014" cy="3378468"/>
          </a:xfrm>
        </p:spPr>
        <p:txBody>
          <a:bodyPr/>
          <a:lstStyle/>
          <a:p>
            <a:r>
              <a:rPr lang="en-IN" sz="5400" dirty="0"/>
              <a:t>CHALLENGES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1CC2-5251-FF66-79F3-CE9649734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548640" y="3378468"/>
            <a:ext cx="5192078" cy="3479532"/>
          </a:xfrm>
        </p:spPr>
        <p:txBody>
          <a:bodyPr>
            <a:normAutofit fontScale="77500" lnSpcReduction="20000"/>
          </a:bodyPr>
          <a:lstStyle/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4000" i="1" dirty="0">
                <a:solidFill>
                  <a:schemeClr val="accent3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Data Security</a:t>
            </a: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4000" i="1" dirty="0">
                <a:solidFill>
                  <a:srgbClr val="FF000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User</a:t>
            </a:r>
            <a:r>
              <a:rPr lang="en-US" sz="4000" i="1" dirty="0">
                <a:solidFill>
                  <a:schemeClr val="accent2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 </a:t>
            </a:r>
            <a:r>
              <a:rPr lang="en-US" sz="4000" i="1" dirty="0">
                <a:solidFill>
                  <a:srgbClr val="FF000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Authentication</a:t>
            </a: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4000" i="1" dirty="0">
                <a:solidFill>
                  <a:srgbClr val="FF000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Real-Time Updates</a:t>
            </a: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4000" i="1" dirty="0">
                <a:solidFill>
                  <a:srgbClr val="FF000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Scalability</a:t>
            </a: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4000" i="1" dirty="0">
                <a:solidFill>
                  <a:srgbClr val="FF000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User</a:t>
            </a:r>
            <a:r>
              <a:rPr lang="en-US" sz="4000" i="1" dirty="0">
                <a:solidFill>
                  <a:schemeClr val="accent2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 </a:t>
            </a:r>
            <a:r>
              <a:rPr lang="en-US" sz="4000" i="1" dirty="0">
                <a:solidFill>
                  <a:srgbClr val="FF000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Experience</a:t>
            </a:r>
          </a:p>
          <a:p>
            <a:pPr marL="457200" lvl="0" indent="-457200" algn="l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US" sz="4000" i="1" dirty="0">
                <a:solidFill>
                  <a:srgbClr val="FF0000"/>
                </a:solidFill>
                <a:latin typeface="Calibri" panose="020F0502020204030204"/>
                <a:ea typeface="Cambria" panose="02040503050406030204"/>
                <a:cs typeface="Calibri" panose="020F0502020204030204"/>
              </a:rPr>
              <a:t>JSON Data Loading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966639B-21E3-3429-6146-BA1254C31A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43" r="250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41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7EF3C-2B9A-FC6C-CEA0-7F70F8C0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439" y="194873"/>
            <a:ext cx="3786066" cy="79447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CHAT GPT PROMPTS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FC08470-83DF-D6DF-734A-832DC0C50F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759" r="21759"/>
          <a:stretch>
            <a:fillRect/>
          </a:stretch>
        </p:blipFill>
        <p:spPr/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3EC6AE-5F87-3A6C-C3ED-42353E75DB1B}"/>
              </a:ext>
            </a:extLst>
          </p:cNvPr>
          <p:cNvSpPr txBox="1"/>
          <p:nvPr/>
        </p:nvSpPr>
        <p:spPr>
          <a:xfrm>
            <a:off x="676275" y="989350"/>
            <a:ext cx="4301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1)Create a website using html header section with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padding background colour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display milk minute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35971C4-B950-9744-1A5C-811B1AAA4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EB2EE4-6248-2E28-90AD-7DB91B0796E0}"/>
              </a:ext>
            </a:extLst>
          </p:cNvPr>
          <p:cNvSpPr txBox="1"/>
          <p:nvPr/>
        </p:nvSpPr>
        <p:spPr>
          <a:xfrm>
            <a:off x="676275" y="1912680"/>
            <a:ext cx="4508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2)The header has padding, a light green background, and is using flexbox to align its contents.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3)The "Milk Minute" text is styled with white color, bold font, and increased font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4)The "Home" button has padding, green background color, white text color, rounded corners, and a cursor pointer on hover.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You can add more buttons similarly by duplicating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 Mono"/>
              </a:rPr>
              <a:t>&lt;button&gt;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Söhne"/>
              </a:rPr>
              <a:t> element and adjusting its text as needed.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0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4007-47CC-E1F0-7C72-27D7AF94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081"/>
            <a:ext cx="6096000" cy="169164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 SemiBold Condensed" panose="020B0502040204020203" pitchFamily="34" charset="0"/>
              </a:rPr>
              <a:t>CONCLUSION</a:t>
            </a:r>
            <a:endParaRPr lang="en-IN" sz="4000" dirty="0">
              <a:latin typeface="Wide Latin" panose="020A0A070505050204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470812-6D05-AC5C-3DEE-E7F4ADA82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0"/>
            <a:ext cx="6095999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41BB4-412B-A90A-83B0-EA13D151D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040" y="2225040"/>
            <a:ext cx="5410200" cy="3518914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/>
              <a:t>Conclude by emphasizing that milk in minute is a user-centric and efficient solution for online milk products  ordering, making it easy for users to explore, order, and enjoy delicious milk products 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49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4)">
            <a:extLst>
              <a:ext uri="{FF2B5EF4-FFF2-40B4-BE49-F238E27FC236}">
                <a16:creationId xmlns:a16="http://schemas.microsoft.com/office/drawing/2014/main" id="{99AA8E3F-5FA8-AF3B-29FB-F0632045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238"/>
            <a:ext cx="12192000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14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987</TotalTime>
  <Words>242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Bahnschrift SemiBold Condensed</vt:lpstr>
      <vt:lpstr>Calibri</vt:lpstr>
      <vt:lpstr>Cascadia Mono SemiBold</vt:lpstr>
      <vt:lpstr>Gill Sans MT</vt:lpstr>
      <vt:lpstr>Söhne</vt:lpstr>
      <vt:lpstr>Söhne Mono</vt:lpstr>
      <vt:lpstr>Wide Latin</vt:lpstr>
      <vt:lpstr>Wingdings</vt:lpstr>
      <vt:lpstr>Parcel</vt:lpstr>
      <vt:lpstr>MILk In MINUTES</vt:lpstr>
      <vt:lpstr>Milk In minute </vt:lpstr>
      <vt:lpstr>INTRODUCTION </vt:lpstr>
      <vt:lpstr>FEATURES</vt:lpstr>
      <vt:lpstr>TECHNOLOGIES </vt:lpstr>
      <vt:lpstr>CHALLENGES 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 products</dc:title>
  <dc:creator>Aarti verma</dc:creator>
  <cp:lastModifiedBy>Jaya Lakshmi</cp:lastModifiedBy>
  <cp:revision>8</cp:revision>
  <dcterms:created xsi:type="dcterms:W3CDTF">2024-02-09T10:02:45Z</dcterms:created>
  <dcterms:modified xsi:type="dcterms:W3CDTF">2024-02-28T10:26:12Z</dcterms:modified>
</cp:coreProperties>
</file>