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7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F723154-8255-4E98-8937-BD0E903BEE7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499C0BC-03F4-40FC-8494-342C3025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9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3154-8255-4E98-8937-BD0E903BEE7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C0BC-03F4-40FC-8494-342C3025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3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3154-8255-4E98-8937-BD0E903BEE7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C0BC-03F4-40FC-8494-342C3025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55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3154-8255-4E98-8937-BD0E903BEE7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C0BC-03F4-40FC-8494-342C3025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12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3154-8255-4E98-8937-BD0E903BEE7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C0BC-03F4-40FC-8494-342C3025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1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3154-8255-4E98-8937-BD0E903BEE7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C0BC-03F4-40FC-8494-342C3025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61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3154-8255-4E98-8937-BD0E903BEE7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C0BC-03F4-40FC-8494-342C3025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41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F723154-8255-4E98-8937-BD0E903BEE7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C0BC-03F4-40FC-8494-342C3025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55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F723154-8255-4E98-8937-BD0E903BEE7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C0BC-03F4-40FC-8494-342C3025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8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3154-8255-4E98-8937-BD0E903BEE7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C0BC-03F4-40FC-8494-342C3025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3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3154-8255-4E98-8937-BD0E903BEE7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C0BC-03F4-40FC-8494-342C3025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8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3154-8255-4E98-8937-BD0E903BEE7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C0BC-03F4-40FC-8494-342C3025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3154-8255-4E98-8937-BD0E903BEE7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C0BC-03F4-40FC-8494-342C3025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9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3154-8255-4E98-8937-BD0E903BEE7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C0BC-03F4-40FC-8494-342C3025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3154-8255-4E98-8937-BD0E903BEE7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C0BC-03F4-40FC-8494-342C3025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3154-8255-4E98-8937-BD0E903BEE7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C0BC-03F4-40FC-8494-342C3025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6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3154-8255-4E98-8937-BD0E903BEE7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C0BC-03F4-40FC-8494-342C3025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F723154-8255-4E98-8937-BD0E903BEE7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99C0BC-03F4-40FC-8494-342C3025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0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D0CC-FFC5-42DA-B8BD-5C71B030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544416"/>
            <a:ext cx="8761413" cy="3087757"/>
          </a:xfrm>
        </p:spPr>
        <p:txBody>
          <a:bodyPr/>
          <a:lstStyle/>
          <a:p>
            <a:r>
              <a:rPr lang="en-US" dirty="0"/>
              <a:t>						</a:t>
            </a:r>
            <a:br>
              <a:rPr lang="en-US" dirty="0"/>
            </a:br>
            <a:r>
              <a:rPr lang="en-US" dirty="0"/>
              <a:t>					</a:t>
            </a:r>
            <a:r>
              <a:rPr lang="en-US" dirty="0">
                <a:solidFill>
                  <a:schemeClr val="accent1"/>
                </a:solidFill>
              </a:rPr>
              <a:t>Reinforcement Learning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									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Venkata Lakshmi Dasari</a:t>
            </a:r>
          </a:p>
        </p:txBody>
      </p:sp>
    </p:spTree>
    <p:extLst>
      <p:ext uri="{BB962C8B-B14F-4D97-AF65-F5344CB8AC3E}">
        <p14:creationId xmlns:p14="http://schemas.microsoft.com/office/powerpoint/2010/main" val="327836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7177-74D6-4E5B-B5D8-59E8D1A3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What is reinforcement Learning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62C402-B77B-47F9-911B-68B2B0997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83" y="3144665"/>
            <a:ext cx="7963454" cy="2938083"/>
          </a:xfrm>
        </p:spPr>
      </p:pic>
    </p:spTree>
    <p:extLst>
      <p:ext uri="{BB962C8B-B14F-4D97-AF65-F5344CB8AC3E}">
        <p14:creationId xmlns:p14="http://schemas.microsoft.com/office/powerpoint/2010/main" val="145313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4C4E-74A6-412F-92B2-17EB33DF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1"/>
            <a:ext cx="8761413" cy="842432"/>
          </a:xfrm>
        </p:spPr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 Deterministic Policy Gradient (DDPG)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F88FA-A4EB-4274-9ADA-ED5E6ECA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00" y="2603499"/>
            <a:ext cx="9019914" cy="3913047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dirty="0"/>
              <a:t>policy network</a:t>
            </a:r>
          </a:p>
          <a:p>
            <a:pPr marL="0" indent="0">
              <a:buNone/>
            </a:pPr>
            <a:r>
              <a:rPr lang="en-US" dirty="0"/>
              <a:t> 			 </a:t>
            </a:r>
            <a:r>
              <a:rPr lang="en-US" dirty="0" err="1"/>
              <a:t>i</a:t>
            </a:r>
            <a:r>
              <a:rPr lang="en-US" dirty="0"/>
              <a:t>) This network will take the state of the game</a:t>
            </a:r>
          </a:p>
          <a:p>
            <a:pPr marL="0" indent="0">
              <a:buNone/>
            </a:pPr>
            <a:r>
              <a:rPr lang="en-US" dirty="0"/>
              <a:t>		for example: the velocity of the car, the distance between the car 			and the track axis etc..</a:t>
            </a:r>
          </a:p>
          <a:p>
            <a:pPr marL="0" indent="0">
              <a:buNone/>
            </a:pPr>
            <a:r>
              <a:rPr lang="en-US" dirty="0"/>
              <a:t>		It is called Policy-Based Reinforcement Learning because we will 				directly parametrize the policy.</a:t>
            </a:r>
          </a:p>
          <a:p>
            <a:pPr marL="0" indent="0">
              <a:buNone/>
            </a:pPr>
            <a:r>
              <a:rPr lang="en-US" i="1" dirty="0"/>
              <a:t>				π</a:t>
            </a:r>
            <a:r>
              <a:rPr lang="en-US" dirty="0"/>
              <a:t>​</a:t>
            </a:r>
            <a:r>
              <a:rPr lang="en-US" i="1" dirty="0"/>
              <a:t>θ</a:t>
            </a:r>
            <a:r>
              <a:rPr lang="en-US" dirty="0"/>
              <a:t>​​(</a:t>
            </a:r>
            <a:r>
              <a:rPr lang="en-US" i="1" dirty="0" err="1"/>
              <a:t>s</a:t>
            </a:r>
            <a:r>
              <a:rPr lang="en-US" dirty="0" err="1"/>
              <a:t>,</a:t>
            </a:r>
            <a:r>
              <a:rPr lang="en-US" i="1" dirty="0" err="1"/>
              <a:t>a</a:t>
            </a:r>
            <a:r>
              <a:rPr lang="en-US" dirty="0"/>
              <a:t>)=</a:t>
            </a:r>
            <a:r>
              <a:rPr lang="en-US" i="1" dirty="0"/>
              <a:t>P</a:t>
            </a:r>
            <a:r>
              <a:rPr lang="en-US" dirty="0"/>
              <a:t>[</a:t>
            </a:r>
            <a:r>
              <a:rPr lang="en-US" i="1" dirty="0" err="1"/>
              <a:t>a</a:t>
            </a:r>
            <a:r>
              <a:rPr lang="en-US" dirty="0" err="1"/>
              <a:t>∣</a:t>
            </a:r>
            <a:r>
              <a:rPr lang="en-US" i="1" dirty="0" err="1"/>
              <a:t>s</a:t>
            </a:r>
            <a:r>
              <a:rPr lang="en-US" dirty="0" err="1"/>
              <a:t>,</a:t>
            </a:r>
            <a:r>
              <a:rPr lang="en-US" i="1" dirty="0" err="1"/>
              <a:t>θ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	 s is the state </a:t>
            </a:r>
          </a:p>
          <a:p>
            <a:pPr marL="0" indent="0">
              <a:buNone/>
            </a:pPr>
            <a:r>
              <a:rPr lang="en-US" dirty="0"/>
              <a:t>	 	a is the action </a:t>
            </a:r>
          </a:p>
          <a:p>
            <a:pPr marL="0" indent="0">
              <a:buNone/>
            </a:pPr>
            <a:r>
              <a:rPr lang="en-US" dirty="0"/>
              <a:t>		and </a:t>
            </a:r>
            <a:r>
              <a:rPr lang="en-US" i="1" dirty="0"/>
              <a:t>θ</a:t>
            </a:r>
            <a:r>
              <a:rPr lang="en-US" dirty="0"/>
              <a:t> is the model parameters of the policy network.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C817-1E85-486D-819C-0BA424EE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11F8-0D5B-4559-81DB-2BFEDA07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 error</a:t>
            </a:r>
          </a:p>
          <a:p>
            <a:r>
              <a:rPr lang="en-US" dirty="0"/>
              <a:t>A critic is used for evaluating the policy function estimated by the actor according to the temporal difference (TD) error.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C7C344-67E4-4FCA-8388-CFEC30028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46" y="4317358"/>
            <a:ext cx="4581725" cy="108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6336-6B94-4449-939E-C882756F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Issue</a:t>
            </a:r>
          </a:p>
          <a:p>
            <a:r>
              <a:rPr lang="en-US" dirty="0"/>
              <a:t>We use DDPG to play TORCS game.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EB4CF-84E9-4DEF-87C3-F82A7198B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601" y="3683643"/>
            <a:ext cx="5534797" cy="301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48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519</TotalTime>
  <Words>42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Ion Boardroom</vt:lpstr>
      <vt:lpstr>            Reinforcement Learning          Venkata Lakshmi Dasari</vt:lpstr>
      <vt:lpstr>  What is reinforcement Learning</vt:lpstr>
      <vt:lpstr>  Deep Deterministic Policy Gradient (DDPG) </vt:lpstr>
      <vt:lpstr>                             Issues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Deterministic Policy Gradient (DDPG)</dc:title>
  <dc:creator>Lakshmi</dc:creator>
  <cp:lastModifiedBy>Dasari Venkata Lakshmi</cp:lastModifiedBy>
  <cp:revision>13</cp:revision>
  <dcterms:created xsi:type="dcterms:W3CDTF">2018-05-09T16:19:38Z</dcterms:created>
  <dcterms:modified xsi:type="dcterms:W3CDTF">2018-05-12T02:45:17Z</dcterms:modified>
</cp:coreProperties>
</file>