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0"/>
  </p:normalViewPr>
  <p:slideViewPr>
    <p:cSldViewPr snapToGrid="0" snapToObjects="1">
      <p:cViewPr>
        <p:scale>
          <a:sx n="114" d="100"/>
          <a:sy n="114" d="100"/>
        </p:scale>
        <p:origin x="10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Describing Your Byte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1646179"/>
            <a:ext cx="10905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can we appeal to a broad range of readers? It could be 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HR administrator, technical recruiter, or a developer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You’ll want to keep your bullets short and to the point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 </a:t>
            </a:r>
            <a:r>
              <a:rPr lang="en-US" sz="2400" dirty="0" err="1" smtClean="0">
                <a:sym typeface="Wingdings"/>
              </a:rPr>
              <a:t>RESTful</a:t>
            </a:r>
            <a:r>
              <a:rPr lang="en-US" sz="2400" dirty="0" smtClean="0">
                <a:sym typeface="Wingdings"/>
              </a:rPr>
              <a:t> whiskey </a:t>
            </a:r>
            <a:r>
              <a:rPr lang="en-US" sz="2400" dirty="0" err="1" smtClean="0">
                <a:sym typeface="Wingdings"/>
              </a:rPr>
              <a:t>api</a:t>
            </a:r>
            <a:r>
              <a:rPr lang="en-US" sz="2400" dirty="0" smtClean="0">
                <a:sym typeface="Wingdings"/>
              </a:rPr>
              <a:t> using </a:t>
            </a:r>
            <a:r>
              <a:rPr lang="en-US" sz="2400" dirty="0" err="1" smtClean="0">
                <a:sym typeface="Wingdings"/>
              </a:rPr>
              <a:t>Express.js</a:t>
            </a:r>
            <a:r>
              <a:rPr lang="en-US" sz="2400" dirty="0" smtClean="0">
                <a:sym typeface="Wingdings"/>
              </a:rPr>
              <a:t>, and SQLite3”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“Built a chat application using </a:t>
            </a:r>
            <a:r>
              <a:rPr lang="en-US" sz="2400" dirty="0" err="1" smtClean="0">
                <a:sym typeface="Wingdings"/>
              </a:rPr>
              <a:t>Socket.io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Django</a:t>
            </a:r>
            <a:r>
              <a:rPr lang="en-US" sz="2400" dirty="0" smtClean="0">
                <a:sym typeface="Wingdings"/>
              </a:rPr>
              <a:t>, Html, CSS, jQuery”</a:t>
            </a:r>
          </a:p>
        </p:txBody>
      </p:sp>
    </p:spTree>
    <p:extLst>
      <p:ext uri="{BB962C8B-B14F-4D97-AF65-F5344CB8AC3E}">
        <p14:creationId xmlns:p14="http://schemas.microsoft.com/office/powerpoint/2010/main" val="196079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Describing Your non-technical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2270648"/>
            <a:ext cx="1090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Keep bullets short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numbers wherever possible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Describe your experience using an action tense. Do not describe them based on your “duties” or “responsibilities”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NOT!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“Responsible for building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application about cars”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“Implemented a CMS workflow that targeted At Risk Students within one month of the </a:t>
            </a:r>
            <a:r>
              <a:rPr lang="en-US" sz="2400" dirty="0" err="1" smtClean="0">
                <a:sym typeface="Wingdings"/>
              </a:rPr>
              <a:t>symester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advisement survey system that increased retention of first year students by 30%”</a:t>
            </a:r>
          </a:p>
        </p:txBody>
      </p:sp>
    </p:spTree>
    <p:extLst>
      <p:ext uri="{BB962C8B-B14F-4D97-AF65-F5344CB8AC3E}">
        <p14:creationId xmlns:p14="http://schemas.microsoft.com/office/powerpoint/2010/main" val="16831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8"/>
            <a:ext cx="4800600" cy="2996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the first thing people will see when visiting your profile</a:t>
            </a:r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  <a:endParaRPr lang="en-US" dirty="0" smtClean="0"/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short, creative, funny? 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</a:t>
            </a:r>
            <a:r>
              <a:rPr lang="en-US" dirty="0" smtClean="0"/>
              <a:t>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Online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Recruiter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50020" y="1349298"/>
            <a:ext cx="951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Employers take SEVEN seconds to look at your </a:t>
            </a:r>
            <a:r>
              <a:rPr lang="en-US" dirty="0" smtClean="0"/>
              <a:t>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Resume is meant to get you in the door, in front of a human being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is your resume going to? Tech Person? Recruiter? HR Person?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Keep it to one page. EXTREMELY RARE to have multiple pages.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 your resume in pdf format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name should be in the name of the file. (</a:t>
            </a:r>
            <a:r>
              <a:rPr lang="en-US" smtClean="0"/>
              <a:t>Jason_Ng_Resume.pdf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0" y="148581"/>
            <a:ext cx="10172700" cy="793436"/>
          </a:xfrm>
        </p:spPr>
        <p:txBody>
          <a:bodyPr/>
          <a:lstStyle/>
          <a:p>
            <a:pPr algn="ctr"/>
            <a:r>
              <a:rPr lang="en-US" b="1" u="sng" dirty="0" smtClean="0"/>
              <a:t>Organization and consistency</a:t>
            </a:r>
            <a:endParaRPr lang="en-US" b="1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944456"/>
            <a:ext cx="4800600" cy="632529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73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relevant skills for that position at top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common words in job description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Name and contact information at the top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, Phone, Address, </a:t>
            </a:r>
            <a:r>
              <a:rPr lang="en-US" sz="1600" dirty="0" err="1"/>
              <a:t>Github</a:t>
            </a:r>
            <a:r>
              <a:rPr lang="en-US" sz="1600" dirty="0"/>
              <a:t>,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Education/Skills on </a:t>
            </a:r>
            <a:r>
              <a:rPr lang="en-US" sz="1800" dirty="0"/>
              <a:t>the side or the 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RELEVANT experiences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Position Title, Company, Dates </a:t>
            </a:r>
            <a:r>
              <a:rPr lang="en-US" sz="1600" dirty="0" smtClean="0"/>
              <a:t>of employment, 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elated </a:t>
            </a:r>
            <a:r>
              <a:rPr lang="en-US" sz="1600" dirty="0"/>
              <a:t>R</a:t>
            </a:r>
            <a:r>
              <a:rPr lang="en-US" sz="1600" dirty="0" smtClean="0"/>
              <a:t>esponsibilities / accomplishments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Position best content at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proportion of page taken should represent the importance in the experience or the amount of time spent at a job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629400" y="942017"/>
            <a:ext cx="4800600" cy="632529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Fonts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Use the same </a:t>
            </a:r>
            <a:r>
              <a:rPr lang="en-US" dirty="0" smtClean="0"/>
              <a:t>font </a:t>
            </a:r>
            <a:r>
              <a:rPr lang="en-US" dirty="0"/>
              <a:t>for the same </a:t>
            </a:r>
            <a:r>
              <a:rPr lang="en-US" dirty="0" smtClean="0"/>
              <a:t>tasks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One </a:t>
            </a:r>
            <a:r>
              <a:rPr lang="en-US" sz="1600" dirty="0"/>
              <a:t>font for headers / </a:t>
            </a:r>
            <a:r>
              <a:rPr lang="en-US" sz="1600" dirty="0" smtClean="0"/>
              <a:t>titles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font for bullets / descriptions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Keep the font size the </a:t>
            </a:r>
            <a:r>
              <a:rPr lang="en-US" dirty="0" smtClean="0"/>
              <a:t>same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 wording of same type should be the same.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If one job title is underlined, all job titles are underlined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same bullets throughout the whole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Decide whether you are using periods or not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Keep all tenses the same (IN THE PAST)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312</TotalTime>
  <Words>1257</Words>
  <Application>Microsoft Macintosh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Gill Sans MT</vt:lpstr>
      <vt:lpstr>Impact</vt:lpstr>
      <vt:lpstr>Arial</vt:lpstr>
      <vt:lpstr>Wingdings</vt:lpstr>
      <vt:lpstr>Badge</vt:lpstr>
      <vt:lpstr>Byte Academy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</vt:lpstr>
      <vt:lpstr>Your Highlight Reel</vt:lpstr>
      <vt:lpstr>Organization and consistency</vt:lpstr>
      <vt:lpstr>Describing Your Byte experience</vt:lpstr>
      <vt:lpstr>Describing Your non-technical experience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29</cp:revision>
  <dcterms:created xsi:type="dcterms:W3CDTF">2016-05-26T18:10:44Z</dcterms:created>
  <dcterms:modified xsi:type="dcterms:W3CDTF">2016-05-31T18:23:18Z</dcterms:modified>
</cp:coreProperties>
</file>