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Career Outcomes</a:t>
            </a:r>
          </a:p>
        </p:txBody>
      </p:sp>
    </p:spTree>
    <p:extLst>
      <p:ext uri="{BB962C8B-B14F-4D97-AF65-F5344CB8AC3E}">
        <p14:creationId xmlns:p14="http://schemas.microsoft.com/office/powerpoint/2010/main" val="182620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Online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Recruiter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Referral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741336"/>
            <a:ext cx="6158418" cy="12269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apply to MANY jobs quickly</a:t>
            </a:r>
          </a:p>
          <a:p>
            <a:r>
              <a:rPr lang="en-US" sz="2400" dirty="0" smtClean="0"/>
              <a:t>You can apply at your convenience. 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stand out from the other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track your progress for that application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follow 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be doing some research for each company you are applying 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21" y="302182"/>
            <a:ext cx="60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On-The-Line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3-5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via email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Only once!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68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82762"/>
            <a:ext cx="6158418" cy="187178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More Inside Info</a:t>
            </a:r>
          </a:p>
          <a:p>
            <a:r>
              <a:rPr lang="en-US" sz="2400" dirty="0" smtClean="0"/>
              <a:t>A Recruiter will be selling you</a:t>
            </a:r>
          </a:p>
          <a:p>
            <a:r>
              <a:rPr lang="en-US" sz="2400" dirty="0" smtClean="0"/>
              <a:t>Easier to follow up with a recruiter</a:t>
            </a:r>
          </a:p>
          <a:p>
            <a:r>
              <a:rPr lang="en-US" sz="2400" dirty="0" smtClean="0"/>
              <a:t>Cover Letters aren’t required as much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have any control over the application for this 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get proper feedback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will be paying the recruiter fee?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there another candidate the recruiter has for that position?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401" y="409203"/>
            <a:ext cx="702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Through Recruiter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Wait 1-2 business days to follow up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email after call if needed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2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22015"/>
            <a:ext cx="6158418" cy="225374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Access to reliable insider information</a:t>
            </a:r>
          </a:p>
          <a:p>
            <a:r>
              <a:rPr lang="en-US" sz="2400" dirty="0" smtClean="0"/>
              <a:t>If you are referred through an employee, their opinion has more weight</a:t>
            </a:r>
          </a:p>
          <a:p>
            <a:r>
              <a:rPr lang="en-US" sz="2400" dirty="0" smtClean="0"/>
              <a:t>More likely to get in the door, even without a resume or cover letter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too many disadvantages.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Approach with caution as to not insult your referral or yourself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386" y="248889"/>
            <a:ext cx="674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Jobs Through Referral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2-4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the person you were put into contact with.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Ideally only one follow up, use own judgment </a:t>
            </a:r>
            <a:r>
              <a:rPr lang="en-US" sz="2400" smtClean="0"/>
              <a:t>if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4795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62</TotalTime>
  <Words>258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Impact</vt:lpstr>
      <vt:lpstr>Arial</vt:lpstr>
      <vt:lpstr>Badge</vt:lpstr>
      <vt:lpstr>Byte Academy</vt:lpstr>
      <vt:lpstr>Types of Applications</vt:lpstr>
      <vt:lpstr>Disadvantages </vt:lpstr>
      <vt:lpstr>Disadvantages </vt:lpstr>
      <vt:lpstr>Disadvantages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Academy</dc:title>
  <dc:creator>Microsoft Office User</dc:creator>
  <cp:lastModifiedBy>Microsoft Office User</cp:lastModifiedBy>
  <cp:revision>4</cp:revision>
  <dcterms:created xsi:type="dcterms:W3CDTF">2016-05-26T18:10:44Z</dcterms:created>
  <dcterms:modified xsi:type="dcterms:W3CDTF">2016-05-26T19:13:24Z</dcterms:modified>
</cp:coreProperties>
</file>