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6" r:id="rId4"/>
    <p:sldId id="258" r:id="rId5"/>
    <p:sldId id="260" r:id="rId6"/>
    <p:sldId id="259" r:id="rId7"/>
    <p:sldId id="261" r:id="rId8"/>
    <p:sldId id="271" r:id="rId9"/>
    <p:sldId id="272" r:id="rId10"/>
    <p:sldId id="273" r:id="rId11"/>
    <p:sldId id="274" r:id="rId12"/>
    <p:sldId id="275" r:id="rId13"/>
    <p:sldId id="262" r:id="rId14"/>
    <p:sldId id="264" r:id="rId15"/>
    <p:sldId id="263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0"/>
  </p:normalViewPr>
  <p:slideViewPr>
    <p:cSldViewPr snapToGrid="0" snapToObjects="1">
      <p:cViewPr>
        <p:scale>
          <a:sx n="114" d="100"/>
          <a:sy n="114" d="100"/>
        </p:scale>
        <p:origin x="10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Career Outcomes</a:t>
            </a:r>
          </a:p>
        </p:txBody>
      </p:sp>
    </p:spTree>
    <p:extLst>
      <p:ext uri="{BB962C8B-B14F-4D97-AF65-F5344CB8AC3E}">
        <p14:creationId xmlns:p14="http://schemas.microsoft.com/office/powerpoint/2010/main" val="182620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7300" y="148581"/>
            <a:ext cx="10172700" cy="793436"/>
          </a:xfrm>
        </p:spPr>
        <p:txBody>
          <a:bodyPr/>
          <a:lstStyle/>
          <a:p>
            <a:pPr algn="ctr"/>
            <a:r>
              <a:rPr lang="en-US" b="1" u="sng" dirty="0" smtClean="0"/>
              <a:t>Organization and consistency</a:t>
            </a:r>
            <a:endParaRPr lang="en-US" b="1" u="sn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944456"/>
            <a:ext cx="4800600" cy="632529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73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Most relevant skills for that position at top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common words in job description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Name and contact information at the top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Email</a:t>
            </a:r>
            <a:r>
              <a:rPr lang="en-US" sz="1600" dirty="0"/>
              <a:t>, Phone, Address, </a:t>
            </a:r>
            <a:r>
              <a:rPr lang="en-US" sz="1600" dirty="0" err="1"/>
              <a:t>Github</a:t>
            </a:r>
            <a:r>
              <a:rPr lang="en-US" sz="1600" dirty="0"/>
              <a:t>, 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Education/Skills on </a:t>
            </a:r>
            <a:r>
              <a:rPr lang="en-US" sz="1800" dirty="0"/>
              <a:t>the side or the bottom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RELEVANT experiences</a:t>
            </a:r>
            <a:endParaRPr lang="en-US" sz="1800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Position Title, Company, Dates </a:t>
            </a:r>
            <a:r>
              <a:rPr lang="en-US" sz="1600" dirty="0" smtClean="0"/>
              <a:t>of employment, Location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elated </a:t>
            </a:r>
            <a:r>
              <a:rPr lang="en-US" sz="1600" dirty="0"/>
              <a:t>R</a:t>
            </a:r>
            <a:r>
              <a:rPr lang="en-US" sz="1600" dirty="0" smtClean="0"/>
              <a:t>esponsibilities / accomplishments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Position best content at the top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proportion of page taken should represent the importance in the experience or the amount of time spent at a job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629400" y="942017"/>
            <a:ext cx="4800600" cy="632529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Fonts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Use the same </a:t>
            </a:r>
            <a:r>
              <a:rPr lang="en-US" dirty="0" smtClean="0"/>
              <a:t>font </a:t>
            </a:r>
            <a:r>
              <a:rPr lang="en-US" dirty="0"/>
              <a:t>for the same </a:t>
            </a:r>
            <a:r>
              <a:rPr lang="en-US" dirty="0" smtClean="0"/>
              <a:t>tasks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One </a:t>
            </a:r>
            <a:r>
              <a:rPr lang="en-US" sz="1600" dirty="0"/>
              <a:t>font for headers / </a:t>
            </a:r>
            <a:r>
              <a:rPr lang="en-US" sz="1600" dirty="0" smtClean="0"/>
              <a:t>titles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font for bullets / descriptions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Keep the font size the </a:t>
            </a:r>
            <a:r>
              <a:rPr lang="en-US" dirty="0" smtClean="0"/>
              <a:t>same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All wording of same type should be the same.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If one job title is underlined, all job titles are underlined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/>
              <a:t>the same bullets throughout the whole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Decide whether you are using periods or not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Keep all tenses the same (IN THE PAST)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849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Describing Your Byte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1646179"/>
            <a:ext cx="10905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can we appeal to a broad range of readers? It could be a: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HR administrator, technical recruiter, or a developer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You’ll want to keep your bullets short and to the point</a:t>
            </a:r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 </a:t>
            </a:r>
            <a:r>
              <a:rPr lang="en-US" sz="2400" dirty="0" err="1" smtClean="0">
                <a:sym typeface="Wingdings"/>
              </a:rPr>
              <a:t>RESTful</a:t>
            </a:r>
            <a:r>
              <a:rPr lang="en-US" sz="2400" dirty="0" smtClean="0">
                <a:sym typeface="Wingdings"/>
              </a:rPr>
              <a:t> whiskey </a:t>
            </a:r>
            <a:r>
              <a:rPr lang="en-US" sz="2400" dirty="0" err="1" smtClean="0">
                <a:sym typeface="Wingdings"/>
              </a:rPr>
              <a:t>api</a:t>
            </a:r>
            <a:r>
              <a:rPr lang="en-US" sz="2400" dirty="0" smtClean="0">
                <a:sym typeface="Wingdings"/>
              </a:rPr>
              <a:t> using </a:t>
            </a:r>
            <a:r>
              <a:rPr lang="en-US" sz="2400" dirty="0" err="1" smtClean="0">
                <a:sym typeface="Wingdings"/>
              </a:rPr>
              <a:t>Express.js</a:t>
            </a:r>
            <a:r>
              <a:rPr lang="en-US" sz="2400" dirty="0" smtClean="0">
                <a:sym typeface="Wingdings"/>
              </a:rPr>
              <a:t>, and SQLite3”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“Built a chat application using </a:t>
            </a:r>
            <a:r>
              <a:rPr lang="en-US" sz="2400" dirty="0" err="1" smtClean="0">
                <a:sym typeface="Wingdings"/>
              </a:rPr>
              <a:t>Socket.io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Django</a:t>
            </a:r>
            <a:r>
              <a:rPr lang="en-US" sz="2400" dirty="0" smtClean="0">
                <a:sym typeface="Wingdings"/>
              </a:rPr>
              <a:t>, Html, CSS, jQuery”</a:t>
            </a:r>
          </a:p>
        </p:txBody>
      </p:sp>
    </p:spTree>
    <p:extLst>
      <p:ext uri="{BB962C8B-B14F-4D97-AF65-F5344CB8AC3E}">
        <p14:creationId xmlns:p14="http://schemas.microsoft.com/office/powerpoint/2010/main" val="196079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Describing Your non-technical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2270648"/>
            <a:ext cx="109058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Keep bullets short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numbers wherever possible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Describe your experience using an action tense. Do not describe them based on your “duties” or “responsibilities”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DO NOT!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“Responsible for building the </a:t>
            </a:r>
            <a:r>
              <a:rPr lang="en-US" sz="2400" dirty="0" err="1" smtClean="0"/>
              <a:t>api</a:t>
            </a:r>
            <a:r>
              <a:rPr lang="en-US" sz="2400" dirty="0" smtClean="0"/>
              <a:t> for a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application about cars”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“Implemented a CMS workflow that targeted At Risk Students within one month of the </a:t>
            </a:r>
            <a:r>
              <a:rPr lang="en-US" sz="2400" dirty="0" err="1" smtClean="0">
                <a:sym typeface="Wingdings"/>
              </a:rPr>
              <a:t>symester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advisement survey system that increased retention of first year students by 30%”</a:t>
            </a:r>
          </a:p>
        </p:txBody>
      </p:sp>
    </p:spTree>
    <p:extLst>
      <p:ext uri="{BB962C8B-B14F-4D97-AF65-F5344CB8AC3E}">
        <p14:creationId xmlns:p14="http://schemas.microsoft.com/office/powerpoint/2010/main" val="168315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58" y="1805354"/>
            <a:ext cx="7484157" cy="3505199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First Impression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2315252"/>
            <a:ext cx="23883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Headshot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Industry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Contact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Personal URL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7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Headshot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1017698"/>
            <a:ext cx="4800600" cy="299639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is the first thing people will see when visiting your profile</a:t>
            </a:r>
          </a:p>
          <a:p>
            <a:r>
              <a:rPr lang="en-US" dirty="0" smtClean="0"/>
              <a:t>Get an image that just shows your head and shoulders</a:t>
            </a:r>
          </a:p>
          <a:p>
            <a:r>
              <a:rPr lang="en-US" dirty="0" smtClean="0"/>
              <a:t>If it’s a more creative image feel free to use that</a:t>
            </a:r>
          </a:p>
          <a:p>
            <a:r>
              <a:rPr lang="en-US" dirty="0" smtClean="0"/>
              <a:t>Make sure to wear nice clothing</a:t>
            </a:r>
          </a:p>
          <a:p>
            <a:pPr lvl="1"/>
            <a:r>
              <a:rPr lang="en-US" dirty="0" smtClean="0"/>
              <a:t>Clean clothing</a:t>
            </a:r>
          </a:p>
          <a:p>
            <a:pPr lvl="1"/>
            <a:r>
              <a:rPr lang="en-US" dirty="0" smtClean="0"/>
              <a:t>Ironed clothing</a:t>
            </a:r>
          </a:p>
          <a:p>
            <a:pPr lvl="1"/>
            <a:r>
              <a:rPr lang="en-US" dirty="0" smtClean="0"/>
              <a:t>No deep </a:t>
            </a:r>
            <a:r>
              <a:rPr lang="en-US" dirty="0" err="1" smtClean="0"/>
              <a:t>v-necks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1017698"/>
            <a:ext cx="4800600" cy="2996398"/>
          </a:xfrm>
        </p:spPr>
        <p:txBody>
          <a:bodyPr/>
          <a:lstStyle/>
          <a:p>
            <a:r>
              <a:rPr lang="en-US" dirty="0" smtClean="0"/>
              <a:t>Be Creative</a:t>
            </a:r>
          </a:p>
          <a:p>
            <a:r>
              <a:rPr lang="en-US" dirty="0" smtClean="0"/>
              <a:t>Do NOT write “Student” </a:t>
            </a:r>
          </a:p>
          <a:p>
            <a:r>
              <a:rPr lang="en-US" dirty="0" smtClean="0"/>
              <a:t>Show what you’re interested in</a:t>
            </a:r>
          </a:p>
          <a:p>
            <a:r>
              <a:rPr lang="en-US" dirty="0" smtClean="0"/>
              <a:t>This should definitely include something about programming</a:t>
            </a:r>
          </a:p>
          <a:p>
            <a:r>
              <a:rPr lang="en-US" dirty="0" smtClean="0"/>
              <a:t>Can also including something not about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9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dirty="0" smtClean="0"/>
              <a:t>City and Industry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1647037"/>
            <a:ext cx="9949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 are you looking for a job?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Put the city or state where you want to get a job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are open to moving around then you can leave it blank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industry are you looking for?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 all industries that are related to your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462469"/>
          </a:xfrm>
        </p:spPr>
        <p:txBody>
          <a:bodyPr/>
          <a:lstStyle/>
          <a:p>
            <a:r>
              <a:rPr lang="en-US" dirty="0" smtClean="0"/>
              <a:t>Your Personal URL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733732"/>
            <a:ext cx="4800600" cy="2996398"/>
          </a:xfrm>
        </p:spPr>
        <p:txBody>
          <a:bodyPr>
            <a:normAutofit/>
          </a:bodyPr>
          <a:lstStyle/>
          <a:p>
            <a:r>
              <a:rPr lang="en-US" dirty="0" smtClean="0"/>
              <a:t>SET YOUR URL!!!</a:t>
            </a:r>
          </a:p>
          <a:p>
            <a:r>
              <a:rPr lang="en-US" dirty="0" smtClean="0"/>
              <a:t>Do not use the default one LinkedIn URL</a:t>
            </a:r>
          </a:p>
          <a:p>
            <a:r>
              <a:rPr lang="en-US" dirty="0" smtClean="0"/>
              <a:t>Make it as close to your name as possible</a:t>
            </a:r>
          </a:p>
          <a:p>
            <a:r>
              <a:rPr lang="en-US" dirty="0" smtClean="0"/>
              <a:t>This will be the URL you share to employers and recruiters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4"/>
            <a:ext cx="4800600" cy="462468"/>
          </a:xfrm>
        </p:spPr>
        <p:txBody>
          <a:bodyPr/>
          <a:lstStyle/>
          <a:p>
            <a:r>
              <a:rPr lang="en-US" dirty="0" smtClean="0"/>
              <a:t>Your Contact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3470192"/>
            <a:ext cx="6270842" cy="3387808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633864" y="733731"/>
            <a:ext cx="4800600" cy="346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professional email address. </a:t>
            </a:r>
          </a:p>
          <a:p>
            <a:r>
              <a:rPr lang="en-US" dirty="0" smtClean="0"/>
              <a:t>Make your email public</a:t>
            </a:r>
          </a:p>
          <a:p>
            <a:r>
              <a:rPr lang="en-US" dirty="0" smtClean="0"/>
              <a:t>Put up your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r>
              <a:rPr lang="en-US" dirty="0" smtClean="0"/>
              <a:t>Any other sites, such as a personal portfolio include</a:t>
            </a:r>
          </a:p>
          <a:p>
            <a:r>
              <a:rPr lang="en-US" dirty="0" smtClean="0"/>
              <a:t>Do NOT use any social media accounts unless they are relevant to work, or the industry you hope to join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39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What did you use to do?</a:t>
            </a:r>
            <a:endParaRPr lang="en-US" dirty="0" smtClean="0"/>
          </a:p>
          <a:p>
            <a:r>
              <a:rPr lang="en-US" dirty="0" smtClean="0"/>
              <a:t>What are you currently doing?</a:t>
            </a:r>
          </a:p>
          <a:p>
            <a:r>
              <a:rPr lang="en-US" dirty="0" smtClean="0"/>
              <a:t>Where do you want to go? What are you looking for?</a:t>
            </a:r>
          </a:p>
          <a:p>
            <a:r>
              <a:rPr lang="en-US" dirty="0" smtClean="0"/>
              <a:t>Write this in first person</a:t>
            </a:r>
          </a:p>
          <a:p>
            <a:r>
              <a:rPr lang="en-US" dirty="0" smtClean="0"/>
              <a:t>Keep it short, creative, funny? </a:t>
            </a:r>
          </a:p>
          <a:p>
            <a:r>
              <a:rPr lang="en-US" dirty="0" smtClean="0"/>
              <a:t>Emphasize important aspects of your experience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5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Byte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4382453" cy="5509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Include Byte in the education section </a:t>
            </a:r>
          </a:p>
          <a:p>
            <a:r>
              <a:rPr lang="en-US" dirty="0" smtClean="0"/>
              <a:t>Write a paragraph about your Byte experience. </a:t>
            </a:r>
          </a:p>
          <a:p>
            <a:r>
              <a:rPr lang="en-US" dirty="0" smtClean="0"/>
              <a:t>What languages you used, what projects you worke</a:t>
            </a:r>
            <a:r>
              <a:rPr lang="en-US" dirty="0" smtClean="0"/>
              <a:t>d on, pair programming, and the like</a:t>
            </a:r>
          </a:p>
          <a:p>
            <a:r>
              <a:rPr lang="en-US" dirty="0" smtClean="0"/>
              <a:t>You can also just list this out.</a:t>
            </a:r>
          </a:p>
          <a:p>
            <a:r>
              <a:rPr lang="en-US" dirty="0" smtClean="0"/>
              <a:t>However, a paragraph is more descriptive, and since LinkedIn gives you the room for it you might as well use it</a:t>
            </a:r>
          </a:p>
          <a:p>
            <a:r>
              <a:rPr lang="en-US" dirty="0" smtClean="0"/>
              <a:t>Education should also include other schooling and/or certificate courses.</a:t>
            </a:r>
          </a:p>
          <a:p>
            <a:r>
              <a:rPr lang="en-US" dirty="0" smtClean="0"/>
              <a:t>Example: Code School allows you to put completed courses on LinkedIn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1172356"/>
            <a:ext cx="4963531" cy="3100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4344017"/>
            <a:ext cx="4963531" cy="22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application processes</a:t>
            </a:r>
          </a:p>
          <a:p>
            <a:r>
              <a:rPr lang="en-US" dirty="0" smtClean="0"/>
              <a:t>How to write your resume</a:t>
            </a:r>
          </a:p>
          <a:p>
            <a:r>
              <a:rPr lang="en-US" dirty="0" smtClean="0"/>
              <a:t>How to set up your LinkedIn profile</a:t>
            </a:r>
          </a:p>
          <a:p>
            <a:r>
              <a:rPr lang="en-US" dirty="0" smtClean="0"/>
              <a:t>What to do for networking </a:t>
            </a:r>
          </a:p>
          <a:p>
            <a:r>
              <a:rPr lang="en-US" smtClean="0"/>
              <a:t>What to do for interviews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6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59647"/>
            <a:ext cx="10178322" cy="941166"/>
          </a:xfrm>
        </p:spPr>
        <p:txBody>
          <a:bodyPr/>
          <a:lstStyle/>
          <a:p>
            <a:pPr algn="ctr"/>
            <a:r>
              <a:rPr lang="en-US" dirty="0" smtClean="0"/>
              <a:t>Your Byte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10077961" cy="5509846"/>
          </a:xfrm>
        </p:spPr>
        <p:txBody>
          <a:bodyPr>
            <a:normAutofit/>
          </a:bodyPr>
          <a:lstStyle/>
          <a:p>
            <a:r>
              <a:rPr lang="en-US" dirty="0" smtClean="0"/>
              <a:t>You can include “Student” in the title</a:t>
            </a:r>
          </a:p>
          <a:p>
            <a:r>
              <a:rPr lang="en-US" dirty="0" smtClean="0"/>
              <a:t>Write a summary of your experience</a:t>
            </a:r>
          </a:p>
          <a:p>
            <a:r>
              <a:rPr lang="en-US" dirty="0" smtClean="0"/>
              <a:t>Write bullets for your projects and languages used</a:t>
            </a:r>
          </a:p>
          <a:p>
            <a:pPr lvl="1"/>
            <a:r>
              <a:rPr lang="en-US" dirty="0"/>
              <a:t>“Developed a political web application using Express, AJAX, and APIs to pull information regarding donations to legislators and the bills they </a:t>
            </a:r>
            <a:r>
              <a:rPr lang="en-US" dirty="0" smtClean="0"/>
              <a:t>sponsored.”</a:t>
            </a:r>
          </a:p>
          <a:p>
            <a:r>
              <a:rPr lang="en-US" dirty="0" smtClean="0"/>
              <a:t>Upload images and projects using the square box with a plus sign at the top right</a:t>
            </a:r>
          </a:p>
          <a:p>
            <a:r>
              <a:rPr lang="en-US" dirty="0" smtClean="0"/>
              <a:t>Include Other Experiences</a:t>
            </a:r>
          </a:p>
          <a:p>
            <a:r>
              <a:rPr lang="en-US" dirty="0" smtClean="0"/>
              <a:t>Full Time / Part Time / Volunteer</a:t>
            </a:r>
          </a:p>
          <a:p>
            <a:r>
              <a:rPr lang="en-US" dirty="0" smtClean="0"/>
              <a:t>Emphasize soft skills</a:t>
            </a:r>
          </a:p>
          <a:p>
            <a:pPr lvl="1"/>
            <a:r>
              <a:rPr lang="en-US" dirty="0" smtClean="0"/>
              <a:t>Collaboration, taking initiative, and the like.</a:t>
            </a:r>
          </a:p>
          <a:p>
            <a:r>
              <a:rPr lang="en-US" dirty="0" smtClean="0"/>
              <a:t>Emphasize accomplishments,</a:t>
            </a:r>
          </a:p>
          <a:p>
            <a:pPr lvl="1"/>
            <a:r>
              <a:rPr lang="en-US" dirty="0" smtClean="0"/>
              <a:t>If possible try to tailor them to the industry you want to move towards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67" y="3613651"/>
            <a:ext cx="4828972" cy="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44" y="379141"/>
            <a:ext cx="11050858" cy="1111022"/>
          </a:xfrm>
        </p:spPr>
        <p:txBody>
          <a:bodyPr/>
          <a:lstStyle/>
          <a:p>
            <a:pPr algn="ctr"/>
            <a:r>
              <a:rPr lang="en-US" u="sng" dirty="0" smtClean="0"/>
              <a:t>Skills / connections / Following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51678" y="1477824"/>
            <a:ext cx="2796215" cy="632529"/>
          </a:xfrm>
        </p:spPr>
        <p:txBody>
          <a:bodyPr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1678" y="2199633"/>
            <a:ext cx="2790593" cy="3710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Put down all the skills!</a:t>
            </a:r>
          </a:p>
          <a:p>
            <a:r>
              <a:rPr lang="en-US" dirty="0" smtClean="0"/>
              <a:t>Move the most relevant skills to the top</a:t>
            </a:r>
          </a:p>
          <a:p>
            <a:r>
              <a:rPr lang="en-US" dirty="0" smtClean="0"/>
              <a:t>Endorse your classmates for everything</a:t>
            </a:r>
          </a:p>
          <a:p>
            <a:r>
              <a:rPr lang="en-US" dirty="0" smtClean="0"/>
              <a:t>The more endorsements you have for a particular language the higher priority you will have for people searching for that skill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633286" y="1545718"/>
            <a:ext cx="2796215" cy="564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666218" y="1630252"/>
            <a:ext cx="2796215" cy="480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Following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4633286" y="2242980"/>
            <a:ext cx="2790593" cy="387904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Do not feel the need to accept people you don’t know</a:t>
            </a:r>
          </a:p>
          <a:p>
            <a:r>
              <a:rPr lang="en-US" sz="1900" dirty="0" smtClean="0"/>
              <a:t>If you want to connect with somebody do not use a default message</a:t>
            </a:r>
          </a:p>
          <a:p>
            <a:r>
              <a:rPr lang="en-US" sz="1900" dirty="0" smtClean="0"/>
              <a:t>Write a personalized note</a:t>
            </a:r>
          </a:p>
          <a:p>
            <a:r>
              <a:rPr lang="en-US" sz="1900" dirty="0" smtClean="0"/>
              <a:t>Accept a connection within one business day</a:t>
            </a:r>
            <a:endParaRPr lang="en-US" sz="19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8671840" y="2242979"/>
            <a:ext cx="2790593" cy="3667165"/>
          </a:xfrm>
        </p:spPr>
        <p:txBody>
          <a:bodyPr>
            <a:normAutofit/>
          </a:bodyPr>
          <a:lstStyle/>
          <a:p>
            <a:r>
              <a:rPr lang="en-US" dirty="0" smtClean="0"/>
              <a:t>Follow groups that you like and/or are relevant to your industry</a:t>
            </a:r>
          </a:p>
          <a:p>
            <a:r>
              <a:rPr lang="en-US" dirty="0" smtClean="0"/>
              <a:t>Follow companies that you like</a:t>
            </a:r>
          </a:p>
          <a:p>
            <a:r>
              <a:rPr lang="en-US" dirty="0" smtClean="0"/>
              <a:t>Follow leaders in your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/ Recruiter / Referral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7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741336"/>
            <a:ext cx="6158418" cy="12269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apply to MANY jobs quickly</a:t>
            </a:r>
          </a:p>
          <a:p>
            <a:r>
              <a:rPr lang="en-US" sz="2400" dirty="0" smtClean="0"/>
              <a:t>You can apply at your convenience. 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stand out from the other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track your progress for that application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follow 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be doing some research for each company you are applying 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21" y="302182"/>
            <a:ext cx="60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On-The-Line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3-5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via email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Only once!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68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82762"/>
            <a:ext cx="6158418" cy="187178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More Inside Info</a:t>
            </a:r>
          </a:p>
          <a:p>
            <a:r>
              <a:rPr lang="en-US" sz="2400" dirty="0" smtClean="0"/>
              <a:t>A Recruiter will be selling you</a:t>
            </a:r>
          </a:p>
          <a:p>
            <a:r>
              <a:rPr lang="en-US" sz="2400" dirty="0" smtClean="0"/>
              <a:t>Easier to follow up with a recruiter</a:t>
            </a:r>
          </a:p>
          <a:p>
            <a:r>
              <a:rPr lang="en-US" sz="2400" dirty="0" smtClean="0"/>
              <a:t>Cover Letters aren’t required as much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have any control over the application for this 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get proper feedback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will be paying the recruiter fee?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there another candidate the recruiter has for that position?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401" y="409203"/>
            <a:ext cx="702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Through Recruiter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Wait 1-2 business days to follow up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email after call if needed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2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22015"/>
            <a:ext cx="6158418" cy="225374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Access to reliable insider information</a:t>
            </a:r>
          </a:p>
          <a:p>
            <a:r>
              <a:rPr lang="en-US" sz="2400" dirty="0" smtClean="0"/>
              <a:t>If you are referred through an employee, their opinion has more weight</a:t>
            </a:r>
          </a:p>
          <a:p>
            <a:r>
              <a:rPr lang="en-US" sz="2400" dirty="0" smtClean="0"/>
              <a:t>More likely to get in the door, even without a resume or cover letter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too many disadvantages.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Approach with caution as to not insult your referral or yourself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386" y="248889"/>
            <a:ext cx="674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Jobs Through Referral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2-4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the person you were put into contact with.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Ideally only one follow up, use own judgment if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47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8524" y="2956772"/>
            <a:ext cx="11113476" cy="1492132"/>
          </a:xfrm>
        </p:spPr>
        <p:txBody>
          <a:bodyPr/>
          <a:lstStyle/>
          <a:p>
            <a:r>
              <a:rPr lang="en-US" dirty="0" smtClean="0"/>
              <a:t>Resume / </a:t>
            </a:r>
            <a:r>
              <a:rPr lang="en-US" dirty="0" err="1" smtClean="0"/>
              <a:t>Linkedin</a:t>
            </a:r>
            <a:r>
              <a:rPr lang="en-US" dirty="0" smtClean="0"/>
              <a:t> / online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Resume</a:t>
            </a:r>
            <a:br>
              <a:rPr lang="en-US" dirty="0" smtClean="0"/>
            </a:br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Highlight Reel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561171" y="2096430"/>
            <a:ext cx="9511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Employers take SEVEN seconds to look at your </a:t>
            </a:r>
            <a:r>
              <a:rPr lang="en-US" sz="2400" dirty="0" smtClean="0"/>
              <a:t>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Your Resume is meant to get you in the door, in front of a human being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 will have multiple versions of your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Keep your resume to one page.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Send your resume in pdf format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Your name should be in the name of the file.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Jason_Ng_Resume.pdf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0726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319</TotalTime>
  <Words>1263</Words>
  <Application>Microsoft Macintosh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Gill Sans MT</vt:lpstr>
      <vt:lpstr>Impact</vt:lpstr>
      <vt:lpstr>Wingdings</vt:lpstr>
      <vt:lpstr>Arial</vt:lpstr>
      <vt:lpstr>Badge</vt:lpstr>
      <vt:lpstr>Byte Academy</vt:lpstr>
      <vt:lpstr>Topics</vt:lpstr>
      <vt:lpstr>Types of Applications</vt:lpstr>
      <vt:lpstr>Disadvantages </vt:lpstr>
      <vt:lpstr>Disadvantages </vt:lpstr>
      <vt:lpstr>Disadvantages </vt:lpstr>
      <vt:lpstr>Resume / Linkedin / online presence</vt:lpstr>
      <vt:lpstr>Resume Writing</vt:lpstr>
      <vt:lpstr>Your Highlight Reel</vt:lpstr>
      <vt:lpstr>Organization and consistency</vt:lpstr>
      <vt:lpstr>Describing Your Byte experience</vt:lpstr>
      <vt:lpstr>Describing Your non-technical experience</vt:lpstr>
      <vt:lpstr>LinkedIn</vt:lpstr>
      <vt:lpstr>Your First Impression</vt:lpstr>
      <vt:lpstr>PowerPoint Presentation</vt:lpstr>
      <vt:lpstr>City and Industry</vt:lpstr>
      <vt:lpstr>PowerPoint Presentation</vt:lpstr>
      <vt:lpstr>Your Summary</vt:lpstr>
      <vt:lpstr>Your Byte Education</vt:lpstr>
      <vt:lpstr>Your Byte Experience</vt:lpstr>
      <vt:lpstr>Skills / connections / Following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Academy</dc:title>
  <dc:creator>Microsoft Office User</dc:creator>
  <cp:lastModifiedBy>Microsoft Office User</cp:lastModifiedBy>
  <cp:revision>31</cp:revision>
  <dcterms:created xsi:type="dcterms:W3CDTF">2016-05-26T18:10:44Z</dcterms:created>
  <dcterms:modified xsi:type="dcterms:W3CDTF">2016-05-31T18:29:55Z</dcterms:modified>
</cp:coreProperties>
</file>