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CleanTech: Transforming Waste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Id: LTVIP2025TMID46656</a:t>
            </a:r>
          </a:p>
          <a:p>
            <a:r>
              <a:rPr dirty="0"/>
              <a:t>Presented by: </a:t>
            </a:r>
            <a:r>
              <a:rPr lang="en-US" dirty="0"/>
              <a:t>Jogi Lakshmi</a:t>
            </a:r>
            <a:endParaRPr dirty="0"/>
          </a:p>
          <a:p>
            <a:r>
              <a:rPr lang="en-US" dirty="0"/>
              <a:t>Regd Number: 22A21A05B2</a:t>
            </a:r>
            <a:endParaRPr dirty="0"/>
          </a:p>
          <a:p>
            <a:r>
              <a:rPr dirty="0"/>
              <a:t>College Name</a:t>
            </a:r>
            <a:r>
              <a:rPr lang="en-US" dirty="0"/>
              <a:t> : Swarnandhra college of </a:t>
            </a:r>
            <a:r>
              <a:rPr lang="en-US" dirty="0" err="1"/>
              <a:t>engg</a:t>
            </a:r>
            <a:r>
              <a:rPr lang="en-US" dirty="0"/>
              <a:t>.                						And tech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CleanTech is essential for sustainable development</a:t>
            </a:r>
          </a:p>
          <a:p>
            <a:r>
              <a:t>• Future: AI, IoT, and blockchain in waste management</a:t>
            </a:r>
          </a:p>
          <a:p>
            <a:r>
              <a:t>• Learning Outcome: Gained insights on how tech transforms waste into value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CleanTech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CleanTech stands for 'Clean Technology'</a:t>
            </a:r>
          </a:p>
          <a:p>
            <a:r>
              <a:t>• It includes technologies that reduce waste, pollution, and carbon emissions</a:t>
            </a:r>
          </a:p>
          <a:p>
            <a:r>
              <a:t>• Examples: Solar panels, recycling systems, electric vehicles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Waste Management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Global waste production is over 2 billion tons per year</a:t>
            </a:r>
          </a:p>
          <a:p>
            <a:r>
              <a:t>• Improper waste leads to land, water, and air pollution</a:t>
            </a:r>
          </a:p>
          <a:p>
            <a:r>
              <a:t>• Managing waste is key to environmental protection and health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Waste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Municipal Solid Waste (household)</a:t>
            </a:r>
          </a:p>
          <a:p>
            <a:r>
              <a:t>• Industrial Waste</a:t>
            </a:r>
          </a:p>
          <a:p>
            <a:r>
              <a:t>• Biomedical Waste</a:t>
            </a:r>
          </a:p>
          <a:p>
            <a:r>
              <a:t>• Electronic Waste (E-Waste)</a:t>
            </a:r>
          </a:p>
          <a:p>
            <a:r>
              <a:t>• Agricultural and Organic Waste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CleanTech Solutions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Waste-to-Energy (biogas, incineration)</a:t>
            </a:r>
          </a:p>
          <a:p>
            <a:r>
              <a:t>• AI &amp; IoT-based Smart Bins</a:t>
            </a:r>
          </a:p>
          <a:p>
            <a:r>
              <a:t>• Recycling Automation</a:t>
            </a:r>
          </a:p>
          <a:p>
            <a:r>
              <a:t>• Composting 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Waste-to-Energy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Converts organic and inorganic waste into energy</a:t>
            </a:r>
          </a:p>
          <a:p>
            <a:r>
              <a:t>• Methods include incineration, anaerobic digestion, pyrolysis</a:t>
            </a:r>
          </a:p>
          <a:p>
            <a:r>
              <a:t>• Reduces landfill use and generates electricity or gas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Recycling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Uses AI and sensors to sort and recycle materials</a:t>
            </a:r>
          </a:p>
          <a:p>
            <a:r>
              <a:t>• Reduces human error and increases recycling rate</a:t>
            </a:r>
          </a:p>
          <a:p>
            <a:r>
              <a:t>• Example: Robots used in Sweden, USA for sorting plastic and paper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Composting and Biodegradables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Turns kitchen waste into organic manure</a:t>
            </a:r>
          </a:p>
          <a:p>
            <a:r>
              <a:t>• Supports urban gardening and sustainable farming</a:t>
            </a:r>
          </a:p>
          <a:p>
            <a:r>
              <a:t>• Biodegradable plastics reduce microplastic pollution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Global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Sweden: Imports waste to produce energy, recycles 99%</a:t>
            </a:r>
          </a:p>
          <a:p>
            <a:r>
              <a:rPr dirty="0"/>
              <a:t>• India: Smart city projects using solar trash bins and composters</a:t>
            </a:r>
          </a:p>
          <a:p>
            <a:r>
              <a:rPr dirty="0"/>
              <a:t>• Germany &amp; Japan: Advanced recycling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300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CleanTech: Transforming Waste</vt:lpstr>
      <vt:lpstr>Introduction to CleanTech</vt:lpstr>
      <vt:lpstr>Why Waste Management Matters</vt:lpstr>
      <vt:lpstr>Types of Waste</vt:lpstr>
      <vt:lpstr>CleanTech Solutions Overview</vt:lpstr>
      <vt:lpstr>Waste-to-Energy Explained</vt:lpstr>
      <vt:lpstr>Smart Recycling Systems</vt:lpstr>
      <vt:lpstr>Composting and Biodegradables</vt:lpstr>
      <vt:lpstr>Global Examples</vt:lpstr>
      <vt:lpstr>Conclusion and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vathadi sruthi</dc:creator>
  <cp:keywords/>
  <dc:description>generated using python-pptx</dc:description>
  <cp:lastModifiedBy>vathadi sruthi</cp:lastModifiedBy>
  <cp:revision>2</cp:revision>
  <dcterms:created xsi:type="dcterms:W3CDTF">2013-01-27T09:14:16Z</dcterms:created>
  <dcterms:modified xsi:type="dcterms:W3CDTF">2025-07-01T14:03:42Z</dcterms:modified>
  <cp:category/>
</cp:coreProperties>
</file>