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3FE"/>
    <a:srgbClr val="F4E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36"/>
  </p:normalViewPr>
  <p:slideViewPr>
    <p:cSldViewPr snapToGrid="0">
      <p:cViewPr varScale="1">
        <p:scale>
          <a:sx n="139" d="100"/>
          <a:sy n="139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D3A3-670E-785B-FD64-A49C3ACF2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DF385-5497-B46D-259D-DA6506B6E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AA2E-D606-C637-08EE-2F10774B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54AB-7957-AD45-9F83-14CD644AA39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49A43-F17D-DE37-2C05-9BAC03EF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C6078-3FC5-6D95-18FF-F63B492D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F8FF-3100-3F4A-BFEF-FB4DB7BB9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9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60C8-746E-188F-3E6A-54F1FDFB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32F26-D817-E370-24CA-B497AA709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CB07E-33BB-BB5F-6C4A-4BF5E48A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54AB-7957-AD45-9F83-14CD644AA39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7571-6A61-8623-2A44-F45D244C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A8CE2-63E2-7278-1BA9-FDD19124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F8FF-3100-3F4A-BFEF-FB4DB7BB9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1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B36994-9302-FDF6-98C2-2A28BA452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C58FB-D1EE-4D0A-36F0-0F53500F9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3B44-F3A3-BFB1-EA60-51C0F64F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54AB-7957-AD45-9F83-14CD644AA39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0B732-D12C-29C7-E329-E1388D8F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7B682-A2CF-3FD8-12C5-4298EE40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F8FF-3100-3F4A-BFEF-FB4DB7BB9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8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BEEC-516B-F719-D773-2577038D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D18B-4C46-2E09-799B-FC9015B96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AB01F-DAF3-7356-DEFB-3B17ACB3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54AB-7957-AD45-9F83-14CD644AA39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FEAF-654B-92A2-2C6F-B822A648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C4186-8C1D-B50F-DD5F-482726DA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F8FF-3100-3F4A-BFEF-FB4DB7BB9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9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873F-202F-0B33-9ABB-E197EAAC1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809E9-194A-4813-501B-2C89CAE93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510D3-27AD-5C88-9E92-99B99E75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54AB-7957-AD45-9F83-14CD644AA39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6DC43-3806-B2E5-5643-55FB3DC6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4AB8E-ED63-A8A6-BEAF-2DDE3704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F8FF-3100-3F4A-BFEF-FB4DB7BB9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1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C3DF-85F2-3A55-5A20-EB9C6BD3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4584D-25C3-BF76-F850-380C235FC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E9D0D-77D9-5E1A-0E1E-8AC8B9346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4AE9D-24B6-919A-5DED-3FA0E172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54AB-7957-AD45-9F83-14CD644AA39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6C22D-A726-95AD-7273-A148A8E8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6FF36-EBBE-FD4C-5A56-FBF491C6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F8FF-3100-3F4A-BFEF-FB4DB7BB9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2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CF3A-52A0-A6A4-DFF0-0CFD0355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53C45-20A8-0A1C-7936-41FEFE7FD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BD246-BD89-1028-2912-14FE31CCE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E1CE9-8100-3276-546F-7F6A8F196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D4F05-5A7F-C1FD-68CD-BEEA6CFA1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DA767-AAFF-7B81-7DBF-F594FBBD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54AB-7957-AD45-9F83-14CD644AA39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669ECA-EF12-8956-B003-510A4D159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DC420-1164-7C1C-DFDB-3F3444AD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F8FF-3100-3F4A-BFEF-FB4DB7BB9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8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3A4E-7523-7972-1100-41F2534A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DCD7F-DFFD-9670-2C0D-9BA268A4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54AB-7957-AD45-9F83-14CD644AA39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C4CF1-1F50-153C-129A-A7C39581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12F60-DDF8-DFD8-627F-1C7E64AF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F8FF-3100-3F4A-BFEF-FB4DB7BB9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0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F98D9-2B44-D2B3-FD1E-61CCECE0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54AB-7957-AD45-9F83-14CD644AA39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44D78-C740-2883-7EAC-F5FF1C4D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FA929-289E-A8C3-E159-B72061DE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F8FF-3100-3F4A-BFEF-FB4DB7BB9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7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DE0A-05FE-89A3-239D-A65105C69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6683D-85C5-6887-73BE-43B1442B1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8CC6B-869D-15DD-1963-0E062C1C2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56CAB-86D1-E002-4E42-1E49D279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54AB-7957-AD45-9F83-14CD644AA39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A8326-D83E-F9B2-1878-7C17846C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38DE5-6FDF-7AF3-6A6B-7B9ABBAA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F8FF-3100-3F4A-BFEF-FB4DB7BB9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CA4D-FE66-F8D9-A848-C3C6605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36AB7-3EF5-7ECB-D020-90F984CDC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AAE48-FB87-1DA1-3BB1-C5AE931A0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6A520-DB1B-9328-5868-F83ED0FC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54AB-7957-AD45-9F83-14CD644AA39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6F1B6-99BD-2756-8A23-7A499FE0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A04B0-C2E9-9003-BD8D-FB0C4989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F8FF-3100-3F4A-BFEF-FB4DB7BB9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B7ED8-7D5C-CFBB-0A9A-7F21A86D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5A9D6-26DA-5E91-F29D-5786CFCF2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ECB8E-E389-2592-0B77-9B005F08C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8E54AB-7957-AD45-9F83-14CD644AA39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DAA26-8BC9-B506-EAA6-2F1C265F1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9848A-3FE6-D299-9BE3-29B64AEA3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33F8FF-3100-3F4A-BFEF-FB4DB7BB9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DF0778-0E23-DFFA-C473-AF0B8228704F}"/>
              </a:ext>
            </a:extLst>
          </p:cNvPr>
          <p:cNvSpPr/>
          <p:nvPr/>
        </p:nvSpPr>
        <p:spPr>
          <a:xfrm>
            <a:off x="528865" y="827252"/>
            <a:ext cx="794658" cy="4456104"/>
          </a:xfrm>
          <a:prstGeom prst="rect">
            <a:avLst/>
          </a:prstGeom>
          <a:solidFill>
            <a:srgbClr val="F4E5F6"/>
          </a:solidFill>
          <a:ln>
            <a:solidFill>
              <a:srgbClr val="F4E5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grey computer on a white background&#10;&#10;Description automatically generated">
            <a:extLst>
              <a:ext uri="{FF2B5EF4-FFF2-40B4-BE49-F238E27FC236}">
                <a16:creationId xmlns:a16="http://schemas.microsoft.com/office/drawing/2014/main" id="{B2368733-83E2-45D8-E909-04285233C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84" y="1649462"/>
            <a:ext cx="532797" cy="527304"/>
          </a:xfrm>
          <a:prstGeom prst="rect">
            <a:avLst/>
          </a:prstGeom>
        </p:spPr>
      </p:pic>
      <p:pic>
        <p:nvPicPr>
          <p:cNvPr id="8" name="Picture 7" descr="A grey rectangular object with three squares&#10;&#10;Description automatically generated">
            <a:extLst>
              <a:ext uri="{FF2B5EF4-FFF2-40B4-BE49-F238E27FC236}">
                <a16:creationId xmlns:a16="http://schemas.microsoft.com/office/drawing/2014/main" id="{F9D0F1F7-A360-79DD-D02C-7F648AEDB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84" y="2825309"/>
            <a:ext cx="540332" cy="534762"/>
          </a:xfrm>
          <a:prstGeom prst="rect">
            <a:avLst/>
          </a:prstGeom>
        </p:spPr>
      </p:pic>
      <p:pic>
        <p:nvPicPr>
          <p:cNvPr id="10" name="Picture 9" descr="A grey icon with a square and a rectangular object&#10;&#10;Description automatically generated">
            <a:extLst>
              <a:ext uri="{FF2B5EF4-FFF2-40B4-BE49-F238E27FC236}">
                <a16:creationId xmlns:a16="http://schemas.microsoft.com/office/drawing/2014/main" id="{33A21458-AE7E-8101-7C22-B85AA5D1F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84" y="4008615"/>
            <a:ext cx="540332" cy="5273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95B07A-4C1F-B6B5-7A7D-763A701A6F37}"/>
              </a:ext>
            </a:extLst>
          </p:cNvPr>
          <p:cNvSpPr txBox="1"/>
          <p:nvPr/>
        </p:nvSpPr>
        <p:spPr>
          <a:xfrm>
            <a:off x="496113" y="1074631"/>
            <a:ext cx="8601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Standard devices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5BE4C2-2EC1-D90D-77B2-E036B525DF84}"/>
              </a:ext>
            </a:extLst>
          </p:cNvPr>
          <p:cNvSpPr/>
          <p:nvPr/>
        </p:nvSpPr>
        <p:spPr>
          <a:xfrm>
            <a:off x="1993056" y="2045654"/>
            <a:ext cx="1207008" cy="2019300"/>
          </a:xfrm>
          <a:prstGeom prst="rect">
            <a:avLst/>
          </a:prstGeom>
          <a:solidFill>
            <a:srgbClr val="E4F3FE"/>
          </a:solidFill>
          <a:ln>
            <a:solidFill>
              <a:srgbClr val="E4F3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logo with blue dots&#10;&#10;Description automatically generated">
            <a:extLst>
              <a:ext uri="{FF2B5EF4-FFF2-40B4-BE49-F238E27FC236}">
                <a16:creationId xmlns:a16="http://schemas.microsoft.com/office/drawing/2014/main" id="{C2C9C077-8E0A-C690-95B9-76195B208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454" y="2309306"/>
            <a:ext cx="1104900" cy="469900"/>
          </a:xfrm>
          <a:prstGeom prst="rect">
            <a:avLst/>
          </a:prstGeom>
        </p:spPr>
      </p:pic>
      <p:pic>
        <p:nvPicPr>
          <p:cNvPr id="18" name="Picture 17" descr="A computer monitor with a logo&#10;&#10;Description automatically generated">
            <a:extLst>
              <a:ext uri="{FF2B5EF4-FFF2-40B4-BE49-F238E27FC236}">
                <a16:creationId xmlns:a16="http://schemas.microsoft.com/office/drawing/2014/main" id="{001E9D22-0E13-7BBE-FB15-A2990BC71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1103" y="2895873"/>
            <a:ext cx="1111251" cy="469900"/>
          </a:xfrm>
          <a:prstGeom prst="rect">
            <a:avLst/>
          </a:prstGeom>
        </p:spPr>
      </p:pic>
      <p:pic>
        <p:nvPicPr>
          <p:cNvPr id="20" name="Picture 19" descr="A close-up of a logo&#10;&#10;Description automatically generated">
            <a:extLst>
              <a:ext uri="{FF2B5EF4-FFF2-40B4-BE49-F238E27FC236}">
                <a16:creationId xmlns:a16="http://schemas.microsoft.com/office/drawing/2014/main" id="{CA2D9EBF-DB97-A0CD-E4F8-E9C9A57AB0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1103" y="3478599"/>
            <a:ext cx="1104900" cy="47352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9E403C5-B1C9-97B0-7537-2173ED2B4893}"/>
              </a:ext>
            </a:extLst>
          </p:cNvPr>
          <p:cNvSpPr txBox="1"/>
          <p:nvPr/>
        </p:nvSpPr>
        <p:spPr>
          <a:xfrm>
            <a:off x="2159823" y="2092611"/>
            <a:ext cx="860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Ingest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042979-C3D6-71F1-83EE-4CF3C366F424}"/>
              </a:ext>
            </a:extLst>
          </p:cNvPr>
          <p:cNvSpPr/>
          <p:nvPr/>
        </p:nvSpPr>
        <p:spPr>
          <a:xfrm>
            <a:off x="3825289" y="2600455"/>
            <a:ext cx="1207008" cy="912195"/>
          </a:xfrm>
          <a:prstGeom prst="rect">
            <a:avLst/>
          </a:prstGeom>
          <a:solidFill>
            <a:srgbClr val="E4F3FE"/>
          </a:solidFill>
          <a:ln>
            <a:solidFill>
              <a:srgbClr val="E4F3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A close-up of a logo&#10;&#10;Description automatically generated">
            <a:extLst>
              <a:ext uri="{FF2B5EF4-FFF2-40B4-BE49-F238E27FC236}">
                <a16:creationId xmlns:a16="http://schemas.microsoft.com/office/drawing/2014/main" id="{9DA8D2BA-5DA6-12CF-FE1F-893C982842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1595" y="2920096"/>
            <a:ext cx="1154396" cy="53390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003C254-8353-311C-DFF0-58D52989D3B5}"/>
              </a:ext>
            </a:extLst>
          </p:cNvPr>
          <p:cNvSpPr txBox="1"/>
          <p:nvPr/>
        </p:nvSpPr>
        <p:spPr>
          <a:xfrm>
            <a:off x="3998713" y="2657695"/>
            <a:ext cx="860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Pipeline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9DDEEE-A432-1140-3749-72C4061896C4}"/>
              </a:ext>
            </a:extLst>
          </p:cNvPr>
          <p:cNvSpPr/>
          <p:nvPr/>
        </p:nvSpPr>
        <p:spPr>
          <a:xfrm>
            <a:off x="6096000" y="1245026"/>
            <a:ext cx="1207008" cy="1474180"/>
          </a:xfrm>
          <a:prstGeom prst="rect">
            <a:avLst/>
          </a:prstGeom>
          <a:solidFill>
            <a:srgbClr val="E4F3FE"/>
          </a:solidFill>
          <a:ln>
            <a:solidFill>
              <a:srgbClr val="E4F3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658D66-B944-6107-1C88-0A8CD92C7069}"/>
              </a:ext>
            </a:extLst>
          </p:cNvPr>
          <p:cNvSpPr txBox="1"/>
          <p:nvPr/>
        </p:nvSpPr>
        <p:spPr>
          <a:xfrm>
            <a:off x="6269424" y="1302266"/>
            <a:ext cx="860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Storage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D86CB6-85F8-3176-F853-C3923820589C}"/>
              </a:ext>
            </a:extLst>
          </p:cNvPr>
          <p:cNvSpPr/>
          <p:nvPr/>
        </p:nvSpPr>
        <p:spPr>
          <a:xfrm>
            <a:off x="6096000" y="3319059"/>
            <a:ext cx="1207008" cy="1474180"/>
          </a:xfrm>
          <a:prstGeom prst="rect">
            <a:avLst/>
          </a:prstGeom>
          <a:solidFill>
            <a:srgbClr val="E4F3FE"/>
          </a:solidFill>
          <a:ln>
            <a:solidFill>
              <a:srgbClr val="E4F3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A2D28E-D958-B6B8-4A85-49E0D604FBCE}"/>
              </a:ext>
            </a:extLst>
          </p:cNvPr>
          <p:cNvSpPr txBox="1"/>
          <p:nvPr/>
        </p:nvSpPr>
        <p:spPr>
          <a:xfrm>
            <a:off x="6269424" y="3376299"/>
            <a:ext cx="860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Analytics</a:t>
            </a:r>
          </a:p>
        </p:txBody>
      </p:sp>
      <p:pic>
        <p:nvPicPr>
          <p:cNvPr id="32" name="Picture 31" descr="A blue and grey logo&#10;&#10;Description automatically generated">
            <a:extLst>
              <a:ext uri="{FF2B5EF4-FFF2-40B4-BE49-F238E27FC236}">
                <a16:creationId xmlns:a16="http://schemas.microsoft.com/office/drawing/2014/main" id="{9BABE5B6-4CE1-1BF7-AD2F-86973E6392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2299" y="3648983"/>
            <a:ext cx="1074410" cy="486525"/>
          </a:xfrm>
          <a:prstGeom prst="rect">
            <a:avLst/>
          </a:prstGeom>
        </p:spPr>
      </p:pic>
      <p:pic>
        <p:nvPicPr>
          <p:cNvPr id="40" name="Picture 39" descr="A close-up of a logo&#10;&#10;Description automatically generated">
            <a:extLst>
              <a:ext uri="{FF2B5EF4-FFF2-40B4-BE49-F238E27FC236}">
                <a16:creationId xmlns:a16="http://schemas.microsoft.com/office/drawing/2014/main" id="{E6A7EF76-6004-C847-EF9D-8DD8DD1B6E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62299" y="2144422"/>
            <a:ext cx="1081164" cy="48652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8C8496-BDD8-AB42-891A-146CE3E79D45}"/>
              </a:ext>
            </a:extLst>
          </p:cNvPr>
          <p:cNvCxnSpPr>
            <a:cxnSpLocks/>
          </p:cNvCxnSpPr>
          <p:nvPr/>
        </p:nvCxnSpPr>
        <p:spPr>
          <a:xfrm>
            <a:off x="1635301" y="4855290"/>
            <a:ext cx="4379976" cy="0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0382D78-14E3-D8D1-0646-098BFF8171DB}"/>
              </a:ext>
            </a:extLst>
          </p:cNvPr>
          <p:cNvSpPr txBox="1"/>
          <p:nvPr/>
        </p:nvSpPr>
        <p:spPr>
          <a:xfrm>
            <a:off x="3294007" y="4855290"/>
            <a:ext cx="86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ETL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8B926B2-E9DD-3E28-AB23-1F207ED567D9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1323523" y="3055304"/>
            <a:ext cx="669533" cy="0"/>
          </a:xfrm>
          <a:prstGeom prst="straightConnector1">
            <a:avLst/>
          </a:prstGeom>
          <a:ln w="127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AD421C7-6473-027D-C19F-A38A113DB66E}"/>
              </a:ext>
            </a:extLst>
          </p:cNvPr>
          <p:cNvCxnSpPr>
            <a:cxnSpLocks/>
            <a:stCxn id="12" idx="3"/>
            <a:endCxn id="24" idx="1"/>
          </p:cNvCxnSpPr>
          <p:nvPr/>
        </p:nvCxnSpPr>
        <p:spPr>
          <a:xfrm>
            <a:off x="3200064" y="3055304"/>
            <a:ext cx="625225" cy="1249"/>
          </a:xfrm>
          <a:prstGeom prst="straightConnector1">
            <a:avLst/>
          </a:prstGeom>
          <a:ln w="127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4F60C59-1FD7-CB51-8B77-FB8EB8689AB3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V="1">
            <a:off x="5032297" y="1982116"/>
            <a:ext cx="1063703" cy="1074437"/>
          </a:xfrm>
          <a:prstGeom prst="bentConnector3">
            <a:avLst/>
          </a:prstGeom>
          <a:ln w="127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2D17D51-9E8E-F9E7-9CE5-0EA991E51452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5032297" y="3056553"/>
            <a:ext cx="1063703" cy="999596"/>
          </a:xfrm>
          <a:prstGeom prst="bentConnector3">
            <a:avLst/>
          </a:prstGeom>
          <a:ln w="127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1A16BF30-6AE9-FCA3-9AFA-8B1F5A4BA934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3136003" y="3715364"/>
            <a:ext cx="2959997" cy="340785"/>
          </a:xfrm>
          <a:prstGeom prst="bentConnector3">
            <a:avLst>
              <a:gd name="adj1" fmla="val 23124"/>
            </a:avLst>
          </a:prstGeom>
          <a:ln w="127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2977D6E1-3B02-4FB6-AE42-B4A317960658}"/>
              </a:ext>
            </a:extLst>
          </p:cNvPr>
          <p:cNvSpPr/>
          <p:nvPr/>
        </p:nvSpPr>
        <p:spPr>
          <a:xfrm>
            <a:off x="1476892" y="740156"/>
            <a:ext cx="7420220" cy="4422911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 descr="A logo with blue and grey letters&#10;&#10;Description automatically generated with medium confidence">
            <a:extLst>
              <a:ext uri="{FF2B5EF4-FFF2-40B4-BE49-F238E27FC236}">
                <a16:creationId xmlns:a16="http://schemas.microsoft.com/office/drawing/2014/main" id="{060B73DD-39EB-76C3-D587-8A52C313D2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44678" y="456319"/>
            <a:ext cx="1314196" cy="567671"/>
          </a:xfrm>
          <a:prstGeom prst="rect">
            <a:avLst/>
          </a:prstGeom>
        </p:spPr>
      </p:pic>
      <p:pic>
        <p:nvPicPr>
          <p:cNvPr id="97" name="Picture 96" descr="A blue and grey logo&#10;&#10;Description automatically generated">
            <a:extLst>
              <a:ext uri="{FF2B5EF4-FFF2-40B4-BE49-F238E27FC236}">
                <a16:creationId xmlns:a16="http://schemas.microsoft.com/office/drawing/2014/main" id="{AD48085B-C930-9E63-C205-E435D73F0E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2299" y="1559129"/>
            <a:ext cx="1074410" cy="486525"/>
          </a:xfrm>
          <a:prstGeom prst="rect">
            <a:avLst/>
          </a:prstGeom>
        </p:spPr>
      </p:pic>
      <p:pic>
        <p:nvPicPr>
          <p:cNvPr id="103" name="Picture 102" descr="A black and white logo&#10;&#10;Description automatically generated">
            <a:extLst>
              <a:ext uri="{FF2B5EF4-FFF2-40B4-BE49-F238E27FC236}">
                <a16:creationId xmlns:a16="http://schemas.microsoft.com/office/drawing/2014/main" id="{51F63CA6-53D4-2BAC-ECC5-26D4128362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72280" y="4197364"/>
            <a:ext cx="1064429" cy="486525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440C1719-D62E-7B91-1CEC-8C5B0D3DE70C}"/>
              </a:ext>
            </a:extLst>
          </p:cNvPr>
          <p:cNvSpPr/>
          <p:nvPr/>
        </p:nvSpPr>
        <p:spPr>
          <a:xfrm>
            <a:off x="7618452" y="2556490"/>
            <a:ext cx="1207008" cy="956160"/>
          </a:xfrm>
          <a:prstGeom prst="rect">
            <a:avLst/>
          </a:prstGeom>
          <a:solidFill>
            <a:srgbClr val="E4F3FE"/>
          </a:solidFill>
          <a:ln>
            <a:solidFill>
              <a:srgbClr val="E4F3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0CE417F-4838-9322-97D2-F0CF3BD2D38A}"/>
              </a:ext>
            </a:extLst>
          </p:cNvPr>
          <p:cNvSpPr txBox="1"/>
          <p:nvPr/>
        </p:nvSpPr>
        <p:spPr>
          <a:xfrm>
            <a:off x="7734936" y="2618193"/>
            <a:ext cx="9740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Machine Learning</a:t>
            </a:r>
          </a:p>
        </p:txBody>
      </p:sp>
      <p:pic>
        <p:nvPicPr>
          <p:cNvPr id="107" name="Picture 106" descr="A close-up of a logo&#10;&#10;Description automatically generated">
            <a:extLst>
              <a:ext uri="{FF2B5EF4-FFF2-40B4-BE49-F238E27FC236}">
                <a16:creationId xmlns:a16="http://schemas.microsoft.com/office/drawing/2014/main" id="{0B93ABCE-14DC-2434-73E3-AFC0A17C46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74845" y="2918677"/>
            <a:ext cx="1094222" cy="424291"/>
          </a:xfrm>
          <a:prstGeom prst="rect">
            <a:avLst/>
          </a:prstGeom>
        </p:spPr>
      </p:pic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EA8A4FCD-7ABA-5262-2E20-EA63007112B1}"/>
              </a:ext>
            </a:extLst>
          </p:cNvPr>
          <p:cNvCxnSpPr>
            <a:cxnSpLocks/>
            <a:stCxn id="97" idx="3"/>
            <a:endCxn id="104" idx="0"/>
          </p:cNvCxnSpPr>
          <p:nvPr/>
        </p:nvCxnSpPr>
        <p:spPr>
          <a:xfrm>
            <a:off x="7236709" y="1802392"/>
            <a:ext cx="985247" cy="754098"/>
          </a:xfrm>
          <a:prstGeom prst="bentConnector2">
            <a:avLst/>
          </a:prstGeom>
          <a:ln w="127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E2F6684A-BD0B-FBEE-0801-979BE3E129C8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7246983" y="3512650"/>
            <a:ext cx="974973" cy="363663"/>
          </a:xfrm>
          <a:prstGeom prst="bentConnector2">
            <a:avLst/>
          </a:prstGeom>
          <a:ln w="127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87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 Priya Ramisetty [student]</dc:creator>
  <cp:lastModifiedBy>Lakshmi Priya Ramisetty [student]</cp:lastModifiedBy>
  <cp:revision>59</cp:revision>
  <dcterms:created xsi:type="dcterms:W3CDTF">2024-09-20T02:28:48Z</dcterms:created>
  <dcterms:modified xsi:type="dcterms:W3CDTF">2024-09-20T13:01:05Z</dcterms:modified>
</cp:coreProperties>
</file>