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5" r:id="rId2"/>
    <p:sldMasterId id="2147483678" r:id="rId3"/>
    <p:sldMasterId id="2147483690" r:id="rId4"/>
  </p:sldMasterIdLst>
  <p:notesMasterIdLst>
    <p:notesMasterId r:id="rId28"/>
  </p:notesMasterIdLst>
  <p:sldIdLst>
    <p:sldId id="313" r:id="rId5"/>
    <p:sldId id="257" r:id="rId6"/>
    <p:sldId id="275" r:id="rId7"/>
    <p:sldId id="258" r:id="rId8"/>
    <p:sldId id="259" r:id="rId9"/>
    <p:sldId id="261" r:id="rId10"/>
    <p:sldId id="260" r:id="rId11"/>
    <p:sldId id="314" r:id="rId12"/>
    <p:sldId id="315" r:id="rId13"/>
    <p:sldId id="289" r:id="rId14"/>
    <p:sldId id="316" r:id="rId15"/>
    <p:sldId id="317" r:id="rId16"/>
    <p:sldId id="292" r:id="rId17"/>
    <p:sldId id="295" r:id="rId18"/>
    <p:sldId id="318" r:id="rId19"/>
    <p:sldId id="319" r:id="rId20"/>
    <p:sldId id="320" r:id="rId21"/>
    <p:sldId id="322" r:id="rId22"/>
    <p:sldId id="321" r:id="rId23"/>
    <p:sldId id="311" r:id="rId24"/>
    <p:sldId id="323" r:id="rId25"/>
    <p:sldId id="312" r:id="rId26"/>
    <p:sldId id="274"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6" autoAdjust="0"/>
    <p:restoredTop sz="94660"/>
  </p:normalViewPr>
  <p:slideViewPr>
    <p:cSldViewPr snapToGrid="0" showGuides="1">
      <p:cViewPr varScale="1">
        <p:scale>
          <a:sx n="74" d="100"/>
          <a:sy n="74" d="100"/>
        </p:scale>
        <p:origin x="1216" y="56"/>
      </p:cViewPr>
      <p:guideLst>
        <p:guide orient="horz" pos="2160"/>
        <p:guide pos="2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slideMaster" Target="slideMasters/slideMaster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slideMaster" Target="slideMasters/slideMaster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theme" Target="theme/theme1.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 name="Google Shape;18;p3"/>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4" name="Google Shape;74;p13"/>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75" name="Google Shape;75;p13"/>
          <p:cNvSpPr>
            <a:spLocks noGrp="1"/>
          </p:cNvSpPr>
          <p:nvPr>
            <p:ph type="pic" idx="2"/>
          </p:nvPr>
        </p:nvSpPr>
        <p:spPr>
          <a:xfrm>
            <a:off x="927100" y="1129553"/>
            <a:ext cx="7988300" cy="2980944"/>
          </a:xfrm>
          <a:prstGeom prst="rect">
            <a:avLst/>
          </a:prstGeom>
          <a:noFill/>
          <a:ln>
            <a:noFill/>
          </a:ln>
        </p:spPr>
      </p:sp>
      <p:pic>
        <p:nvPicPr>
          <p:cNvPr id="76" name="Google Shape;76;p13"/>
          <p:cNvPicPr preferRelativeResize="0"/>
          <p:nvPr/>
        </p:nvPicPr>
        <p:blipFill rotWithShape="1">
          <a:blip r:embed="rId2"/>
          <a:srcRect/>
          <a:stretch>
            <a:fill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13"/>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0" name="Google Shape;80;p14"/>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81" name="Google Shape;81;p1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82" name="Google Shape;82;p14"/>
          <p:cNvSpPr>
            <a:spLocks noGrp="1"/>
          </p:cNvSpPr>
          <p:nvPr>
            <p:ph type="pic" idx="2"/>
          </p:nvPr>
        </p:nvSpPr>
        <p:spPr>
          <a:xfrm>
            <a:off x="927100" y="1129553"/>
            <a:ext cx="3986784" cy="2980944"/>
          </a:xfrm>
          <a:prstGeom prst="rect">
            <a:avLst/>
          </a:prstGeom>
          <a:noFill/>
          <a:ln>
            <a:noFill/>
          </a:ln>
        </p:spPr>
      </p:sp>
      <p:sp>
        <p:nvSpPr>
          <p:cNvPr id="83" name="Google Shape;83;p14"/>
          <p:cNvSpPr>
            <a:spLocks noGrp="1"/>
          </p:cNvSpPr>
          <p:nvPr>
            <p:ph type="pic" idx="3"/>
          </p:nvPr>
        </p:nvSpPr>
        <p:spPr>
          <a:xfrm>
            <a:off x="4928616" y="1129553"/>
            <a:ext cx="3986784" cy="2980944"/>
          </a:xfrm>
          <a:prstGeom prst="rect">
            <a:avLst/>
          </a:prstGeom>
          <a:noFill/>
          <a:ln>
            <a:noFill/>
          </a:ln>
        </p:spPr>
      </p:sp>
      <p:sp>
        <p:nvSpPr>
          <p:cNvPr id="84" name="Google Shape;84;p1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85" name="Google Shape;85;p14"/>
          <p:cNvPicPr preferRelativeResize="0"/>
          <p:nvPr/>
        </p:nvPicPr>
        <p:blipFill rotWithShape="1">
          <a:blip r:embed="rId2"/>
          <a:srcRect/>
          <a:stretch>
            <a:fill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8" name="Google Shape;88;p15"/>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89" name="Google Shape;89;p15"/>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90" name="Google Shape;90;p15"/>
          <p:cNvSpPr>
            <a:spLocks noGrp="1"/>
          </p:cNvSpPr>
          <p:nvPr>
            <p:ph type="pic" idx="2"/>
          </p:nvPr>
        </p:nvSpPr>
        <p:spPr>
          <a:xfrm>
            <a:off x="927100" y="1129553"/>
            <a:ext cx="6601968" cy="2980944"/>
          </a:xfrm>
          <a:prstGeom prst="rect">
            <a:avLst/>
          </a:prstGeom>
          <a:noFill/>
          <a:ln>
            <a:noFill/>
          </a:ln>
        </p:spPr>
      </p:sp>
      <p:sp>
        <p:nvSpPr>
          <p:cNvPr id="91" name="Google Shape;91;p15"/>
          <p:cNvSpPr>
            <a:spLocks noGrp="1"/>
          </p:cNvSpPr>
          <p:nvPr>
            <p:ph type="pic" idx="3"/>
          </p:nvPr>
        </p:nvSpPr>
        <p:spPr>
          <a:xfrm>
            <a:off x="7543800" y="1129553"/>
            <a:ext cx="1371600" cy="1481328"/>
          </a:xfrm>
          <a:prstGeom prst="rect">
            <a:avLst/>
          </a:prstGeom>
          <a:noFill/>
          <a:ln>
            <a:noFill/>
          </a:ln>
        </p:spPr>
      </p:sp>
      <p:sp>
        <p:nvSpPr>
          <p:cNvPr id="92" name="Google Shape;92;p15"/>
          <p:cNvSpPr>
            <a:spLocks noGrp="1"/>
          </p:cNvSpPr>
          <p:nvPr>
            <p:ph type="pic" idx="4"/>
          </p:nvPr>
        </p:nvSpPr>
        <p:spPr>
          <a:xfrm>
            <a:off x="7543800" y="2629169"/>
            <a:ext cx="1371600" cy="1481328"/>
          </a:xfrm>
          <a:prstGeom prst="rect">
            <a:avLst/>
          </a:prstGeom>
          <a:noFill/>
          <a:ln>
            <a:noFill/>
          </a:ln>
        </p:spPr>
      </p:sp>
      <p:pic>
        <p:nvPicPr>
          <p:cNvPr id="93" name="Google Shape;93;p15"/>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15"/>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97" name="Google Shape;97;p16"/>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98" name="Google Shape;98;p16"/>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2" name="Google Shape;102;p17"/>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03" name="Google Shape;103;p17"/>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104" name="Google Shape;104;p17"/>
          <p:cNvPicPr preferRelativeResize="0"/>
          <p:nvPr/>
        </p:nvPicPr>
        <p:blipFill rotWithShape="1">
          <a:blip r:embed="rId2"/>
          <a:srcRect/>
          <a:stretch>
            <a:fill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17"/>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1"/>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2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2"/>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2"/>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2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srcRect/>
          <a:stretch>
            <a:fill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26"/>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2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27"/>
          <p:cNvSpPr>
            <a:spLocks noGrp="1"/>
          </p:cNvSpPr>
          <p:nvPr>
            <p:ph type="pic" idx="2"/>
          </p:nvPr>
        </p:nvSpPr>
        <p:spPr>
          <a:xfrm>
            <a:off x="3887391" y="987428"/>
            <a:ext cx="4629150" cy="4873625"/>
          </a:xfrm>
          <a:prstGeom prst="rect">
            <a:avLst/>
          </a:prstGeom>
          <a:noFill/>
          <a:ln>
            <a:noFill/>
          </a:ln>
        </p:spPr>
      </p:sp>
      <p:sp>
        <p:nvSpPr>
          <p:cNvPr id="162" name="Google Shape;162;p27"/>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2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28"/>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2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29"/>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2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3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3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3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3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3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4"/>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4"/>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3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3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3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3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0" name="Google Shape;30;p6"/>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31" name="Google Shape;31;p6"/>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3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3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3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3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3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39"/>
          <p:cNvSpPr>
            <a:spLocks noGrp="1"/>
          </p:cNvSpPr>
          <p:nvPr>
            <p:ph type="pic" idx="2"/>
          </p:nvPr>
        </p:nvSpPr>
        <p:spPr>
          <a:xfrm>
            <a:off x="3887788" y="987425"/>
            <a:ext cx="4629150" cy="4873625"/>
          </a:xfrm>
          <a:prstGeom prst="rect">
            <a:avLst/>
          </a:prstGeom>
          <a:noFill/>
          <a:ln>
            <a:noFill/>
          </a:ln>
        </p:spPr>
      </p:sp>
      <p:sp>
        <p:nvSpPr>
          <p:cNvPr id="238" name="Google Shape;238;p3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3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1"/>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43"/>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3000"/>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43"/>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000"/>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43"/>
          <p:cNvPicPr preferRelativeResize="0"/>
          <p:nvPr/>
        </p:nvPicPr>
        <p:blipFill rotWithShape="1">
          <a:blip r:embed="rId2"/>
          <a:srcRect/>
          <a:stretch>
            <a:fill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4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44"/>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44"/>
          <p:cNvPicPr preferRelativeResize="0"/>
          <p:nvPr/>
        </p:nvPicPr>
        <p:blipFill rotWithShape="1">
          <a:blip r:embed="rId2"/>
          <a:srcRect/>
          <a:stretch>
            <a:fill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4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45"/>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panose="020B0604020202020204"/>
              <a:buNone/>
              <a:defRPr sz="1100"/>
            </a:lvl4pPr>
            <a:lvl5pPr marL="2286000" lvl="4" indent="-228600" algn="l">
              <a:lnSpc>
                <a:spcPct val="100000"/>
              </a:lnSpc>
              <a:spcBef>
                <a:spcPts val="220"/>
              </a:spcBef>
              <a:spcAft>
                <a:spcPts val="0"/>
              </a:spcAft>
              <a:buSzPts val="1100"/>
              <a:buFont typeface="Arial" panose="020B0604020202020204"/>
              <a:buNone/>
              <a:defRPr sz="1100"/>
            </a:lvl5pPr>
            <a:lvl6pPr marL="2743200" lvl="5" indent="-228600" algn="l">
              <a:lnSpc>
                <a:spcPct val="100000"/>
              </a:lnSpc>
              <a:spcBef>
                <a:spcPts val="220"/>
              </a:spcBef>
              <a:spcAft>
                <a:spcPts val="0"/>
              </a:spcAft>
              <a:buSzPts val="1100"/>
              <a:buFont typeface="Arial" panose="020B0604020202020204"/>
              <a:buNone/>
              <a:defRPr sz="1100"/>
            </a:lvl6pPr>
            <a:lvl7pPr marL="3200400" lvl="6" indent="-228600" algn="l">
              <a:lnSpc>
                <a:spcPct val="100000"/>
              </a:lnSpc>
              <a:spcBef>
                <a:spcPts val="220"/>
              </a:spcBef>
              <a:spcAft>
                <a:spcPts val="0"/>
              </a:spcAft>
              <a:buSzPts val="1100"/>
              <a:buFont typeface="Arial" panose="020B0604020202020204"/>
              <a:buNone/>
              <a:defRPr sz="1100"/>
            </a:lvl7pPr>
            <a:lvl8pPr marL="3657600" lvl="7" indent="-228600" algn="l">
              <a:lnSpc>
                <a:spcPct val="100000"/>
              </a:lnSpc>
              <a:spcBef>
                <a:spcPts val="220"/>
              </a:spcBef>
              <a:spcAft>
                <a:spcPts val="0"/>
              </a:spcAft>
              <a:buSzPts val="1100"/>
              <a:buFont typeface="Arial" panose="020B0604020202020204"/>
              <a:buNone/>
              <a:defRPr sz="1100"/>
            </a:lvl8pPr>
            <a:lvl9pPr marL="4114800" lvl="8" indent="-228600" algn="l">
              <a:lnSpc>
                <a:spcPct val="100000"/>
              </a:lnSpc>
              <a:spcBef>
                <a:spcPts val="220"/>
              </a:spcBef>
              <a:spcAft>
                <a:spcPts val="0"/>
              </a:spcAft>
              <a:buSzPts val="1100"/>
              <a:buFont typeface="Arial" panose="020B0604020202020204"/>
              <a:buNone/>
              <a:defRPr sz="1100"/>
            </a:lvl9pPr>
          </a:lstStyle>
          <a:p>
            <a:endParaRPr/>
          </a:p>
        </p:txBody>
      </p:sp>
      <p:pic>
        <p:nvPicPr>
          <p:cNvPr id="275" name="Google Shape;275;p45"/>
          <p:cNvPicPr preferRelativeResize="0"/>
          <p:nvPr/>
        </p:nvPicPr>
        <p:blipFill rotWithShape="1">
          <a:blip r:embed="rId2"/>
          <a:srcRect/>
          <a:stretch>
            <a:fill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45"/>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4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46"/>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panose="020B0604020202020204"/>
              <a:buChar char="•"/>
              <a:defRPr sz="1400"/>
            </a:lvl4pPr>
            <a:lvl5pPr marL="2286000" lvl="4" indent="-317500" algn="l">
              <a:lnSpc>
                <a:spcPct val="100000"/>
              </a:lnSpc>
              <a:spcBef>
                <a:spcPts val="280"/>
              </a:spcBef>
              <a:spcAft>
                <a:spcPts val="0"/>
              </a:spcAft>
              <a:buSzPts val="1400"/>
              <a:buFont typeface="Arial" panose="020B0604020202020204"/>
              <a:buChar char="–"/>
              <a:defRPr sz="1400"/>
            </a:lvl5pPr>
            <a:lvl6pPr marL="2743200" lvl="5" indent="-317500" algn="l">
              <a:lnSpc>
                <a:spcPct val="100000"/>
              </a:lnSpc>
              <a:spcBef>
                <a:spcPts val="280"/>
              </a:spcBef>
              <a:spcAft>
                <a:spcPts val="0"/>
              </a:spcAft>
              <a:buSzPts val="1400"/>
              <a:buFont typeface="Arial" panose="020B0604020202020204"/>
              <a:buChar char="–"/>
              <a:defRPr sz="1400"/>
            </a:lvl6pPr>
            <a:lvl7pPr marL="3200400" lvl="6" indent="-317500" algn="l">
              <a:lnSpc>
                <a:spcPct val="100000"/>
              </a:lnSpc>
              <a:spcBef>
                <a:spcPts val="280"/>
              </a:spcBef>
              <a:spcAft>
                <a:spcPts val="0"/>
              </a:spcAft>
              <a:buSzPts val="1400"/>
              <a:buFont typeface="Arial" panose="020B0604020202020204"/>
              <a:buChar char="–"/>
              <a:defRPr sz="1400"/>
            </a:lvl7pPr>
            <a:lvl8pPr marL="3657600" lvl="7" indent="-317500" algn="l">
              <a:lnSpc>
                <a:spcPct val="100000"/>
              </a:lnSpc>
              <a:spcBef>
                <a:spcPts val="280"/>
              </a:spcBef>
              <a:spcAft>
                <a:spcPts val="0"/>
              </a:spcAft>
              <a:buSzPts val="1400"/>
              <a:buFont typeface="Arial" panose="020B0604020202020204"/>
              <a:buChar char="–"/>
              <a:defRPr sz="1400"/>
            </a:lvl8pPr>
            <a:lvl9pPr marL="4114800" lvl="8" indent="-317500" algn="l">
              <a:lnSpc>
                <a:spcPct val="100000"/>
              </a:lnSpc>
              <a:spcBef>
                <a:spcPts val="280"/>
              </a:spcBef>
              <a:spcAft>
                <a:spcPts val="0"/>
              </a:spcAft>
              <a:buSzPts val="1400"/>
              <a:buFont typeface="Arial" panose="020B0604020202020204"/>
              <a:buChar char="–"/>
              <a:defRPr sz="1400"/>
            </a:lvl9pPr>
          </a:lstStyle>
          <a:p>
            <a:endParaRPr/>
          </a:p>
        </p:txBody>
      </p:sp>
      <p:sp>
        <p:nvSpPr>
          <p:cNvPr id="280" name="Google Shape;280;p46"/>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panose="020B0604020202020204"/>
              <a:buChar char="•"/>
              <a:defRPr sz="1400"/>
            </a:lvl4pPr>
            <a:lvl5pPr marL="2286000" lvl="4" indent="-317500" algn="l">
              <a:lnSpc>
                <a:spcPct val="100000"/>
              </a:lnSpc>
              <a:spcBef>
                <a:spcPts val="280"/>
              </a:spcBef>
              <a:spcAft>
                <a:spcPts val="0"/>
              </a:spcAft>
              <a:buSzPts val="1400"/>
              <a:buFont typeface="Arial" panose="020B0604020202020204"/>
              <a:buChar char="–"/>
              <a:defRPr sz="1400"/>
            </a:lvl5pPr>
            <a:lvl6pPr marL="2743200" lvl="5" indent="-317500" algn="l">
              <a:lnSpc>
                <a:spcPct val="100000"/>
              </a:lnSpc>
              <a:spcBef>
                <a:spcPts val="280"/>
              </a:spcBef>
              <a:spcAft>
                <a:spcPts val="0"/>
              </a:spcAft>
              <a:buSzPts val="1400"/>
              <a:buFont typeface="Arial" panose="020B0604020202020204"/>
              <a:buChar char="–"/>
              <a:defRPr sz="1400"/>
            </a:lvl6pPr>
            <a:lvl7pPr marL="3200400" lvl="6" indent="-317500" algn="l">
              <a:lnSpc>
                <a:spcPct val="100000"/>
              </a:lnSpc>
              <a:spcBef>
                <a:spcPts val="280"/>
              </a:spcBef>
              <a:spcAft>
                <a:spcPts val="0"/>
              </a:spcAft>
              <a:buSzPts val="1400"/>
              <a:buFont typeface="Arial" panose="020B0604020202020204"/>
              <a:buChar char="–"/>
              <a:defRPr sz="1400"/>
            </a:lvl7pPr>
            <a:lvl8pPr marL="3657600" lvl="7" indent="-317500" algn="l">
              <a:lnSpc>
                <a:spcPct val="100000"/>
              </a:lnSpc>
              <a:spcBef>
                <a:spcPts val="280"/>
              </a:spcBef>
              <a:spcAft>
                <a:spcPts val="0"/>
              </a:spcAft>
              <a:buSzPts val="1400"/>
              <a:buFont typeface="Arial" panose="020B0604020202020204"/>
              <a:buChar char="–"/>
              <a:defRPr sz="1400"/>
            </a:lvl8pPr>
            <a:lvl9pPr marL="4114800" lvl="8" indent="-317500" algn="l">
              <a:lnSpc>
                <a:spcPct val="100000"/>
              </a:lnSpc>
              <a:spcBef>
                <a:spcPts val="280"/>
              </a:spcBef>
              <a:spcAft>
                <a:spcPts val="0"/>
              </a:spcAft>
              <a:buSzPts val="1400"/>
              <a:buFont typeface="Arial" panose="020B0604020202020204"/>
              <a:buChar char="–"/>
              <a:defRPr sz="1400"/>
            </a:lvl9pPr>
          </a:lstStyle>
          <a:p>
            <a:endParaRPr/>
          </a:p>
        </p:txBody>
      </p:sp>
      <p:pic>
        <p:nvPicPr>
          <p:cNvPr id="281" name="Google Shape;281;p46"/>
          <p:cNvPicPr preferRelativeResize="0"/>
          <p:nvPr/>
        </p:nvPicPr>
        <p:blipFill rotWithShape="1">
          <a:blip r:embed="rId2"/>
          <a:srcRect/>
          <a:stretch>
            <a:fill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4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5" name="Google Shape;35;p7"/>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6" name="Google Shape;36;p7"/>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37" name="Google Shape;37;p7"/>
          <p:cNvPicPr preferRelativeResize="0"/>
          <p:nvPr/>
        </p:nvPicPr>
        <p:blipFill rotWithShape="1">
          <a:blip r:embed="rId2"/>
          <a:srcRect/>
          <a:stretch>
            <a:fill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47"/>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panose="020B0604020202020204"/>
              <a:buNone/>
              <a:defRPr sz="1200" b="1"/>
            </a:lvl4pPr>
            <a:lvl5pPr marL="2286000" lvl="4" indent="-228600" algn="l">
              <a:lnSpc>
                <a:spcPct val="100000"/>
              </a:lnSpc>
              <a:spcBef>
                <a:spcPts val="240"/>
              </a:spcBef>
              <a:spcAft>
                <a:spcPts val="0"/>
              </a:spcAft>
              <a:buSzPts val="1200"/>
              <a:buFont typeface="Arial" panose="020B0604020202020204"/>
              <a:buNone/>
              <a:defRPr sz="1200" b="1"/>
            </a:lvl5pPr>
            <a:lvl6pPr marL="2743200" lvl="5" indent="-228600" algn="l">
              <a:lnSpc>
                <a:spcPct val="100000"/>
              </a:lnSpc>
              <a:spcBef>
                <a:spcPts val="240"/>
              </a:spcBef>
              <a:spcAft>
                <a:spcPts val="0"/>
              </a:spcAft>
              <a:buSzPts val="1200"/>
              <a:buFont typeface="Arial" panose="020B0604020202020204"/>
              <a:buNone/>
              <a:defRPr sz="1200" b="1"/>
            </a:lvl6pPr>
            <a:lvl7pPr marL="3200400" lvl="6" indent="-228600" algn="l">
              <a:lnSpc>
                <a:spcPct val="100000"/>
              </a:lnSpc>
              <a:spcBef>
                <a:spcPts val="240"/>
              </a:spcBef>
              <a:spcAft>
                <a:spcPts val="0"/>
              </a:spcAft>
              <a:buSzPts val="1200"/>
              <a:buFont typeface="Arial" panose="020B0604020202020204"/>
              <a:buNone/>
              <a:defRPr sz="1200" b="1"/>
            </a:lvl7pPr>
            <a:lvl8pPr marL="3657600" lvl="7" indent="-228600" algn="l">
              <a:lnSpc>
                <a:spcPct val="100000"/>
              </a:lnSpc>
              <a:spcBef>
                <a:spcPts val="240"/>
              </a:spcBef>
              <a:spcAft>
                <a:spcPts val="0"/>
              </a:spcAft>
              <a:buSzPts val="1200"/>
              <a:buFont typeface="Arial" panose="020B0604020202020204"/>
              <a:buNone/>
              <a:defRPr sz="1200" b="1"/>
            </a:lvl8pPr>
            <a:lvl9pPr marL="4114800" lvl="8" indent="-228600" algn="l">
              <a:lnSpc>
                <a:spcPct val="100000"/>
              </a:lnSpc>
              <a:spcBef>
                <a:spcPts val="240"/>
              </a:spcBef>
              <a:spcAft>
                <a:spcPts val="0"/>
              </a:spcAft>
              <a:buSzPts val="1200"/>
              <a:buFont typeface="Arial" panose="020B0604020202020204"/>
              <a:buNone/>
              <a:defRPr sz="1200" b="1"/>
            </a:lvl9pPr>
          </a:lstStyle>
          <a:p>
            <a:endParaRPr/>
          </a:p>
        </p:txBody>
      </p:sp>
      <p:sp>
        <p:nvSpPr>
          <p:cNvPr id="286" name="Google Shape;286;p47"/>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panose="020B0604020202020204"/>
              <a:buChar char="•"/>
              <a:defRPr sz="1200"/>
            </a:lvl4pPr>
            <a:lvl5pPr marL="2286000" lvl="4" indent="-304800" algn="l">
              <a:lnSpc>
                <a:spcPct val="100000"/>
              </a:lnSpc>
              <a:spcBef>
                <a:spcPts val="240"/>
              </a:spcBef>
              <a:spcAft>
                <a:spcPts val="0"/>
              </a:spcAft>
              <a:buSzPts val="1200"/>
              <a:buFont typeface="Arial" panose="020B0604020202020204"/>
              <a:buChar char="–"/>
              <a:defRPr sz="1200"/>
            </a:lvl5pPr>
            <a:lvl6pPr marL="2743200" lvl="5" indent="-304800" algn="l">
              <a:lnSpc>
                <a:spcPct val="100000"/>
              </a:lnSpc>
              <a:spcBef>
                <a:spcPts val="240"/>
              </a:spcBef>
              <a:spcAft>
                <a:spcPts val="0"/>
              </a:spcAft>
              <a:buSzPts val="1200"/>
              <a:buFont typeface="Arial" panose="020B0604020202020204"/>
              <a:buChar char="–"/>
              <a:defRPr sz="1200"/>
            </a:lvl6pPr>
            <a:lvl7pPr marL="3200400" lvl="6" indent="-304800" algn="l">
              <a:lnSpc>
                <a:spcPct val="100000"/>
              </a:lnSpc>
              <a:spcBef>
                <a:spcPts val="240"/>
              </a:spcBef>
              <a:spcAft>
                <a:spcPts val="0"/>
              </a:spcAft>
              <a:buSzPts val="1200"/>
              <a:buFont typeface="Arial" panose="020B0604020202020204"/>
              <a:buChar char="–"/>
              <a:defRPr sz="1200"/>
            </a:lvl7pPr>
            <a:lvl8pPr marL="3657600" lvl="7" indent="-304800" algn="l">
              <a:lnSpc>
                <a:spcPct val="100000"/>
              </a:lnSpc>
              <a:spcBef>
                <a:spcPts val="240"/>
              </a:spcBef>
              <a:spcAft>
                <a:spcPts val="0"/>
              </a:spcAft>
              <a:buSzPts val="1200"/>
              <a:buFont typeface="Arial" panose="020B0604020202020204"/>
              <a:buChar char="–"/>
              <a:defRPr sz="1200"/>
            </a:lvl8pPr>
            <a:lvl9pPr marL="4114800" lvl="8" indent="-304800" algn="l">
              <a:lnSpc>
                <a:spcPct val="100000"/>
              </a:lnSpc>
              <a:spcBef>
                <a:spcPts val="240"/>
              </a:spcBef>
              <a:spcAft>
                <a:spcPts val="0"/>
              </a:spcAft>
              <a:buSzPts val="1200"/>
              <a:buFont typeface="Arial" panose="020B0604020202020204"/>
              <a:buChar char="–"/>
              <a:defRPr sz="1200"/>
            </a:lvl9pPr>
          </a:lstStyle>
          <a:p>
            <a:endParaRPr/>
          </a:p>
        </p:txBody>
      </p:sp>
      <p:sp>
        <p:nvSpPr>
          <p:cNvPr id="287" name="Google Shape;287;p47"/>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panose="020B0604020202020204"/>
              <a:buNone/>
              <a:defRPr sz="1200" b="1"/>
            </a:lvl4pPr>
            <a:lvl5pPr marL="2286000" lvl="4" indent="-228600" algn="l">
              <a:lnSpc>
                <a:spcPct val="100000"/>
              </a:lnSpc>
              <a:spcBef>
                <a:spcPts val="240"/>
              </a:spcBef>
              <a:spcAft>
                <a:spcPts val="0"/>
              </a:spcAft>
              <a:buSzPts val="1200"/>
              <a:buFont typeface="Arial" panose="020B0604020202020204"/>
              <a:buNone/>
              <a:defRPr sz="1200" b="1"/>
            </a:lvl5pPr>
            <a:lvl6pPr marL="2743200" lvl="5" indent="-228600" algn="l">
              <a:lnSpc>
                <a:spcPct val="100000"/>
              </a:lnSpc>
              <a:spcBef>
                <a:spcPts val="240"/>
              </a:spcBef>
              <a:spcAft>
                <a:spcPts val="0"/>
              </a:spcAft>
              <a:buSzPts val="1200"/>
              <a:buFont typeface="Arial" panose="020B0604020202020204"/>
              <a:buNone/>
              <a:defRPr sz="1200" b="1"/>
            </a:lvl6pPr>
            <a:lvl7pPr marL="3200400" lvl="6" indent="-228600" algn="l">
              <a:lnSpc>
                <a:spcPct val="100000"/>
              </a:lnSpc>
              <a:spcBef>
                <a:spcPts val="240"/>
              </a:spcBef>
              <a:spcAft>
                <a:spcPts val="0"/>
              </a:spcAft>
              <a:buSzPts val="1200"/>
              <a:buFont typeface="Arial" panose="020B0604020202020204"/>
              <a:buNone/>
              <a:defRPr sz="1200" b="1"/>
            </a:lvl7pPr>
            <a:lvl8pPr marL="3657600" lvl="7" indent="-228600" algn="l">
              <a:lnSpc>
                <a:spcPct val="100000"/>
              </a:lnSpc>
              <a:spcBef>
                <a:spcPts val="240"/>
              </a:spcBef>
              <a:spcAft>
                <a:spcPts val="0"/>
              </a:spcAft>
              <a:buSzPts val="1200"/>
              <a:buFont typeface="Arial" panose="020B0604020202020204"/>
              <a:buNone/>
              <a:defRPr sz="1200" b="1"/>
            </a:lvl8pPr>
            <a:lvl9pPr marL="4114800" lvl="8" indent="-228600" algn="l">
              <a:lnSpc>
                <a:spcPct val="100000"/>
              </a:lnSpc>
              <a:spcBef>
                <a:spcPts val="240"/>
              </a:spcBef>
              <a:spcAft>
                <a:spcPts val="0"/>
              </a:spcAft>
              <a:buSzPts val="1200"/>
              <a:buFont typeface="Arial" panose="020B0604020202020204"/>
              <a:buNone/>
              <a:defRPr sz="1200" b="1"/>
            </a:lvl9pPr>
          </a:lstStyle>
          <a:p>
            <a:endParaRPr/>
          </a:p>
        </p:txBody>
      </p:sp>
      <p:sp>
        <p:nvSpPr>
          <p:cNvPr id="288" name="Google Shape;288;p47"/>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panose="020B0604020202020204"/>
              <a:buChar char="•"/>
              <a:defRPr sz="1200"/>
            </a:lvl4pPr>
            <a:lvl5pPr marL="2286000" lvl="4" indent="-304800" algn="l">
              <a:lnSpc>
                <a:spcPct val="100000"/>
              </a:lnSpc>
              <a:spcBef>
                <a:spcPts val="240"/>
              </a:spcBef>
              <a:spcAft>
                <a:spcPts val="0"/>
              </a:spcAft>
              <a:buSzPts val="1200"/>
              <a:buFont typeface="Arial" panose="020B0604020202020204"/>
              <a:buChar char="–"/>
              <a:defRPr sz="1200"/>
            </a:lvl5pPr>
            <a:lvl6pPr marL="2743200" lvl="5" indent="-304800" algn="l">
              <a:lnSpc>
                <a:spcPct val="100000"/>
              </a:lnSpc>
              <a:spcBef>
                <a:spcPts val="240"/>
              </a:spcBef>
              <a:spcAft>
                <a:spcPts val="0"/>
              </a:spcAft>
              <a:buSzPts val="1200"/>
              <a:buFont typeface="Arial" panose="020B0604020202020204"/>
              <a:buChar char="–"/>
              <a:defRPr sz="1200"/>
            </a:lvl6pPr>
            <a:lvl7pPr marL="3200400" lvl="6" indent="-304800" algn="l">
              <a:lnSpc>
                <a:spcPct val="100000"/>
              </a:lnSpc>
              <a:spcBef>
                <a:spcPts val="240"/>
              </a:spcBef>
              <a:spcAft>
                <a:spcPts val="0"/>
              </a:spcAft>
              <a:buSzPts val="1200"/>
              <a:buFont typeface="Arial" panose="020B0604020202020204"/>
              <a:buChar char="–"/>
              <a:defRPr sz="1200"/>
            </a:lvl7pPr>
            <a:lvl8pPr marL="3657600" lvl="7" indent="-304800" algn="l">
              <a:lnSpc>
                <a:spcPct val="100000"/>
              </a:lnSpc>
              <a:spcBef>
                <a:spcPts val="240"/>
              </a:spcBef>
              <a:spcAft>
                <a:spcPts val="0"/>
              </a:spcAft>
              <a:buSzPts val="1200"/>
              <a:buFont typeface="Arial" panose="020B0604020202020204"/>
              <a:buChar char="–"/>
              <a:defRPr sz="1200"/>
            </a:lvl8pPr>
            <a:lvl9pPr marL="4114800" lvl="8" indent="-304800" algn="l">
              <a:lnSpc>
                <a:spcPct val="100000"/>
              </a:lnSpc>
              <a:spcBef>
                <a:spcPts val="240"/>
              </a:spcBef>
              <a:spcAft>
                <a:spcPts val="0"/>
              </a:spcAft>
              <a:buSzPts val="1200"/>
              <a:buFont typeface="Arial" panose="020B0604020202020204"/>
              <a:buChar char="–"/>
              <a:defRPr sz="1200"/>
            </a:lvl9pPr>
          </a:lstStyle>
          <a:p>
            <a:endParaRPr/>
          </a:p>
        </p:txBody>
      </p:sp>
      <p:pic>
        <p:nvPicPr>
          <p:cNvPr id="289" name="Google Shape;289;p47"/>
          <p:cNvPicPr preferRelativeResize="0"/>
          <p:nvPr/>
        </p:nvPicPr>
        <p:blipFill rotWithShape="1">
          <a:blip r:embed="rId2"/>
          <a:srcRect/>
          <a:stretch>
            <a:fill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4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48"/>
          <p:cNvPicPr preferRelativeResize="0"/>
          <p:nvPr/>
        </p:nvPicPr>
        <p:blipFill rotWithShape="1">
          <a:blip r:embed="rId2"/>
          <a:srcRect/>
          <a:stretch>
            <a:fill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4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49"/>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4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50"/>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panose="020B0604020202020204"/>
              <a:buChar char="•"/>
              <a:defRPr sz="1600"/>
            </a:lvl4pPr>
            <a:lvl5pPr marL="2286000" lvl="4" indent="-330200" algn="l">
              <a:lnSpc>
                <a:spcPct val="100000"/>
              </a:lnSpc>
              <a:spcBef>
                <a:spcPts val="320"/>
              </a:spcBef>
              <a:spcAft>
                <a:spcPts val="0"/>
              </a:spcAft>
              <a:buSzPts val="1600"/>
              <a:buFont typeface="Arial" panose="020B0604020202020204"/>
              <a:buChar char="–"/>
              <a:defRPr sz="1600"/>
            </a:lvl5pPr>
            <a:lvl6pPr marL="2743200" lvl="5" indent="-330200" algn="l">
              <a:lnSpc>
                <a:spcPct val="100000"/>
              </a:lnSpc>
              <a:spcBef>
                <a:spcPts val="320"/>
              </a:spcBef>
              <a:spcAft>
                <a:spcPts val="0"/>
              </a:spcAft>
              <a:buSzPts val="1600"/>
              <a:buFont typeface="Arial" panose="020B0604020202020204"/>
              <a:buChar char="–"/>
              <a:defRPr sz="1600"/>
            </a:lvl6pPr>
            <a:lvl7pPr marL="3200400" lvl="6" indent="-330200" algn="l">
              <a:lnSpc>
                <a:spcPct val="100000"/>
              </a:lnSpc>
              <a:spcBef>
                <a:spcPts val="320"/>
              </a:spcBef>
              <a:spcAft>
                <a:spcPts val="0"/>
              </a:spcAft>
              <a:buSzPts val="1600"/>
              <a:buFont typeface="Arial" panose="020B0604020202020204"/>
              <a:buChar char="–"/>
              <a:defRPr sz="1600"/>
            </a:lvl7pPr>
            <a:lvl8pPr marL="3657600" lvl="7" indent="-330200" algn="l">
              <a:lnSpc>
                <a:spcPct val="100000"/>
              </a:lnSpc>
              <a:spcBef>
                <a:spcPts val="320"/>
              </a:spcBef>
              <a:spcAft>
                <a:spcPts val="0"/>
              </a:spcAft>
              <a:buSzPts val="1600"/>
              <a:buFont typeface="Arial" panose="020B0604020202020204"/>
              <a:buChar char="–"/>
              <a:defRPr sz="1600"/>
            </a:lvl8pPr>
            <a:lvl9pPr marL="4114800" lvl="8" indent="-330200" algn="l">
              <a:lnSpc>
                <a:spcPct val="100000"/>
              </a:lnSpc>
              <a:spcBef>
                <a:spcPts val="320"/>
              </a:spcBef>
              <a:spcAft>
                <a:spcPts val="0"/>
              </a:spcAft>
              <a:buSzPts val="1600"/>
              <a:buFont typeface="Arial" panose="020B0604020202020204"/>
              <a:buChar char="–"/>
              <a:defRPr sz="1600"/>
            </a:lvl9pPr>
          </a:lstStyle>
          <a:p>
            <a:endParaRPr/>
          </a:p>
        </p:txBody>
      </p:sp>
      <p:sp>
        <p:nvSpPr>
          <p:cNvPr id="301" name="Google Shape;301;p50"/>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panose="020B0604020202020204"/>
              <a:buNone/>
              <a:defRPr sz="700"/>
            </a:lvl4pPr>
            <a:lvl5pPr marL="2286000" lvl="4" indent="-228600" algn="l">
              <a:lnSpc>
                <a:spcPct val="100000"/>
              </a:lnSpc>
              <a:spcBef>
                <a:spcPts val="140"/>
              </a:spcBef>
              <a:spcAft>
                <a:spcPts val="0"/>
              </a:spcAft>
              <a:buSzPts val="700"/>
              <a:buFont typeface="Arial" panose="020B0604020202020204"/>
              <a:buNone/>
              <a:defRPr sz="700"/>
            </a:lvl5pPr>
            <a:lvl6pPr marL="2743200" lvl="5" indent="-228600" algn="l">
              <a:lnSpc>
                <a:spcPct val="100000"/>
              </a:lnSpc>
              <a:spcBef>
                <a:spcPts val="140"/>
              </a:spcBef>
              <a:spcAft>
                <a:spcPts val="0"/>
              </a:spcAft>
              <a:buSzPts val="700"/>
              <a:buFont typeface="Arial" panose="020B0604020202020204"/>
              <a:buNone/>
              <a:defRPr sz="700"/>
            </a:lvl6pPr>
            <a:lvl7pPr marL="3200400" lvl="6" indent="-228600" algn="l">
              <a:lnSpc>
                <a:spcPct val="100000"/>
              </a:lnSpc>
              <a:spcBef>
                <a:spcPts val="140"/>
              </a:spcBef>
              <a:spcAft>
                <a:spcPts val="0"/>
              </a:spcAft>
              <a:buSzPts val="700"/>
              <a:buFont typeface="Arial" panose="020B0604020202020204"/>
              <a:buNone/>
              <a:defRPr sz="700"/>
            </a:lvl7pPr>
            <a:lvl8pPr marL="3657600" lvl="7" indent="-228600" algn="l">
              <a:lnSpc>
                <a:spcPct val="100000"/>
              </a:lnSpc>
              <a:spcBef>
                <a:spcPts val="140"/>
              </a:spcBef>
              <a:spcAft>
                <a:spcPts val="0"/>
              </a:spcAft>
              <a:buSzPts val="700"/>
              <a:buFont typeface="Arial" panose="020B0604020202020204"/>
              <a:buNone/>
              <a:defRPr sz="700"/>
            </a:lvl8pPr>
            <a:lvl9pPr marL="4114800" lvl="8" indent="-228600" algn="l">
              <a:lnSpc>
                <a:spcPct val="100000"/>
              </a:lnSpc>
              <a:spcBef>
                <a:spcPts val="140"/>
              </a:spcBef>
              <a:spcAft>
                <a:spcPts val="0"/>
              </a:spcAft>
              <a:buSzPts val="700"/>
              <a:buFont typeface="Arial" panose="020B0604020202020204"/>
              <a:buNone/>
              <a:defRPr sz="700"/>
            </a:lvl9pPr>
          </a:lstStyle>
          <a:p>
            <a:endParaRPr/>
          </a:p>
        </p:txBody>
      </p:sp>
      <p:pic>
        <p:nvPicPr>
          <p:cNvPr id="302" name="Google Shape;302;p50"/>
          <p:cNvPicPr preferRelativeResize="0"/>
          <p:nvPr/>
        </p:nvPicPr>
        <p:blipFill rotWithShape="1">
          <a:blip r:embed="rId2"/>
          <a:srcRect/>
          <a:stretch>
            <a:fill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50"/>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51"/>
          <p:cNvSpPr>
            <a:spLocks noGrp="1"/>
          </p:cNvSpPr>
          <p:nvPr>
            <p:ph type="pic" idx="2"/>
          </p:nvPr>
        </p:nvSpPr>
        <p:spPr>
          <a:xfrm>
            <a:off x="1792288" y="612775"/>
            <a:ext cx="5486400" cy="4114800"/>
          </a:xfrm>
          <a:prstGeom prst="rect">
            <a:avLst/>
          </a:prstGeom>
          <a:noFill/>
          <a:ln>
            <a:noFill/>
          </a:ln>
        </p:spPr>
      </p:sp>
      <p:sp>
        <p:nvSpPr>
          <p:cNvPr id="307" name="Google Shape;307;p51"/>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panose="020B0604020202020204"/>
              <a:buNone/>
              <a:defRPr sz="700"/>
            </a:lvl4pPr>
            <a:lvl5pPr marL="2286000" lvl="4" indent="-228600" algn="l">
              <a:lnSpc>
                <a:spcPct val="100000"/>
              </a:lnSpc>
              <a:spcBef>
                <a:spcPts val="140"/>
              </a:spcBef>
              <a:spcAft>
                <a:spcPts val="0"/>
              </a:spcAft>
              <a:buSzPts val="700"/>
              <a:buFont typeface="Arial" panose="020B0604020202020204"/>
              <a:buNone/>
              <a:defRPr sz="700"/>
            </a:lvl5pPr>
            <a:lvl6pPr marL="2743200" lvl="5" indent="-228600" algn="l">
              <a:lnSpc>
                <a:spcPct val="100000"/>
              </a:lnSpc>
              <a:spcBef>
                <a:spcPts val="140"/>
              </a:spcBef>
              <a:spcAft>
                <a:spcPts val="0"/>
              </a:spcAft>
              <a:buSzPts val="700"/>
              <a:buFont typeface="Arial" panose="020B0604020202020204"/>
              <a:buNone/>
              <a:defRPr sz="700"/>
            </a:lvl6pPr>
            <a:lvl7pPr marL="3200400" lvl="6" indent="-228600" algn="l">
              <a:lnSpc>
                <a:spcPct val="100000"/>
              </a:lnSpc>
              <a:spcBef>
                <a:spcPts val="140"/>
              </a:spcBef>
              <a:spcAft>
                <a:spcPts val="0"/>
              </a:spcAft>
              <a:buSzPts val="700"/>
              <a:buFont typeface="Arial" panose="020B0604020202020204"/>
              <a:buNone/>
              <a:defRPr sz="700"/>
            </a:lvl7pPr>
            <a:lvl8pPr marL="3657600" lvl="7" indent="-228600" algn="l">
              <a:lnSpc>
                <a:spcPct val="100000"/>
              </a:lnSpc>
              <a:spcBef>
                <a:spcPts val="140"/>
              </a:spcBef>
              <a:spcAft>
                <a:spcPts val="0"/>
              </a:spcAft>
              <a:buSzPts val="700"/>
              <a:buFont typeface="Arial" panose="020B0604020202020204"/>
              <a:buNone/>
              <a:defRPr sz="700"/>
            </a:lvl8pPr>
            <a:lvl9pPr marL="4114800" lvl="8" indent="-228600" algn="l">
              <a:lnSpc>
                <a:spcPct val="100000"/>
              </a:lnSpc>
              <a:spcBef>
                <a:spcPts val="140"/>
              </a:spcBef>
              <a:spcAft>
                <a:spcPts val="0"/>
              </a:spcAft>
              <a:buSzPts val="700"/>
              <a:buFont typeface="Arial" panose="020B0604020202020204"/>
              <a:buNone/>
              <a:defRPr sz="700"/>
            </a:lvl9pPr>
          </a:lstStyle>
          <a:p>
            <a:endParaRPr/>
          </a:p>
        </p:txBody>
      </p:sp>
      <p:pic>
        <p:nvPicPr>
          <p:cNvPr id="308" name="Google Shape;308;p51"/>
          <p:cNvPicPr preferRelativeResize="0"/>
          <p:nvPr/>
        </p:nvPicPr>
        <p:blipFill rotWithShape="1">
          <a:blip r:embed="rId2"/>
          <a:srcRect/>
          <a:stretch>
            <a:fill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5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5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52"/>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52"/>
          <p:cNvPicPr preferRelativeResize="0"/>
          <p:nvPr/>
        </p:nvPicPr>
        <p:blipFill rotWithShape="1">
          <a:blip r:embed="rId2"/>
          <a:srcRect/>
          <a:stretch>
            <a:fill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5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53"/>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53"/>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53"/>
          <p:cNvPicPr preferRelativeResize="0"/>
          <p:nvPr/>
        </p:nvPicPr>
        <p:blipFill rotWithShape="1">
          <a:blip r:embed="rId2"/>
          <a:srcRect/>
          <a:stretch>
            <a:fill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5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5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54"/>
          <p:cNvPicPr preferRelativeResize="0"/>
          <p:nvPr/>
        </p:nvPicPr>
        <p:blipFill rotWithShape="1">
          <a:blip r:embed="rId2"/>
          <a:srcRect/>
          <a:stretch>
            <a:fill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5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1" name="Google Shape;41;p8"/>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2" name="Google Shape;42;p8"/>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30200" algn="l" rtl="0">
              <a:lnSpc>
                <a:spcPct val="100000"/>
              </a:lnSpc>
              <a:spcBef>
                <a:spcPts val="320"/>
              </a:spcBef>
              <a:spcAft>
                <a:spcPts val="0"/>
              </a:spcAft>
              <a:buClr>
                <a:srgbClr val="51640A"/>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0200" algn="l" rtl="0">
              <a:lnSpc>
                <a:spcPct val="100000"/>
              </a:lnSpc>
              <a:spcBef>
                <a:spcPts val="320"/>
              </a:spcBef>
              <a:spcAft>
                <a:spcPts val="0"/>
              </a:spcAft>
              <a:buClr>
                <a:schemeClr val="accent1"/>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0200" algn="l" rtl="0">
              <a:lnSpc>
                <a:spcPct val="100000"/>
              </a:lnSpc>
              <a:spcBef>
                <a:spcPts val="320"/>
              </a:spcBef>
              <a:spcAft>
                <a:spcPts val="0"/>
              </a:spcAft>
              <a:buClr>
                <a:srgbClr val="51640A"/>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30200" algn="l" rtl="0">
              <a:lnSpc>
                <a:spcPct val="100000"/>
              </a:lnSpc>
              <a:spcBef>
                <a:spcPts val="320"/>
              </a:spcBef>
              <a:spcAft>
                <a:spcPts val="0"/>
              </a:spcAft>
              <a:buClr>
                <a:schemeClr val="accent1"/>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3" name="Google Shape;43;p8"/>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4" name="Google Shape;44;p8"/>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30200" algn="l" rtl="0">
              <a:lnSpc>
                <a:spcPct val="100000"/>
              </a:lnSpc>
              <a:spcBef>
                <a:spcPts val="320"/>
              </a:spcBef>
              <a:spcAft>
                <a:spcPts val="0"/>
              </a:spcAft>
              <a:buClr>
                <a:srgbClr val="51640A"/>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0200" algn="l" rtl="0">
              <a:lnSpc>
                <a:spcPct val="100000"/>
              </a:lnSpc>
              <a:spcBef>
                <a:spcPts val="320"/>
              </a:spcBef>
              <a:spcAft>
                <a:spcPts val="0"/>
              </a:spcAft>
              <a:buClr>
                <a:schemeClr val="accent1"/>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0200" algn="l" rtl="0">
              <a:lnSpc>
                <a:spcPct val="100000"/>
              </a:lnSpc>
              <a:spcBef>
                <a:spcPts val="320"/>
              </a:spcBef>
              <a:spcAft>
                <a:spcPts val="0"/>
              </a:spcAft>
              <a:buClr>
                <a:srgbClr val="51640A"/>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30200" algn="l" rtl="0">
              <a:lnSpc>
                <a:spcPct val="100000"/>
              </a:lnSpc>
              <a:spcBef>
                <a:spcPts val="320"/>
              </a:spcBef>
              <a:spcAft>
                <a:spcPts val="0"/>
              </a:spcAft>
              <a:buClr>
                <a:schemeClr val="accent1"/>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cxnSp>
        <p:nvCxnSpPr>
          <p:cNvPr id="45" name="Google Shape;45;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8"/>
          <p:cNvPicPr preferRelativeResize="0"/>
          <p:nvPr/>
        </p:nvPicPr>
        <p:blipFill rotWithShape="1">
          <a:blip r:embed="rId2"/>
          <a:srcRect/>
          <a:stretch>
            <a:fill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8"/>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pic>
        <p:nvPicPr>
          <p:cNvPr id="55" name="Google Shape;55;p9"/>
          <p:cNvPicPr preferRelativeResize="0"/>
          <p:nvPr/>
        </p:nvPicPr>
        <p:blipFill rotWithShape="1">
          <a:blip r:embed="rId2"/>
          <a:srcRect/>
          <a:stretch>
            <a:fill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9"/>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rotWithShape="1">
          <a:blip r:embed="rId2"/>
          <a:srcRect/>
          <a:stretch>
            <a:fill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10"/>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2" name="Google Shape;62;p11"/>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55600" algn="l" rtl="0">
              <a:lnSpc>
                <a:spcPct val="100000"/>
              </a:lnSpc>
              <a:spcBef>
                <a:spcPts val="400"/>
              </a:spcBef>
              <a:spcAft>
                <a:spcPts val="0"/>
              </a:spcAft>
              <a:buClr>
                <a:srgbClr val="51640A"/>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55600" algn="l" rtl="0">
              <a:lnSpc>
                <a:spcPct val="100000"/>
              </a:lnSpc>
              <a:spcBef>
                <a:spcPts val="4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55600" algn="l" rtl="0">
              <a:lnSpc>
                <a:spcPct val="100000"/>
              </a:lnSpc>
              <a:spcBef>
                <a:spcPts val="400"/>
              </a:spcBef>
              <a:spcAft>
                <a:spcPts val="0"/>
              </a:spcAft>
              <a:buClr>
                <a:srgbClr val="51640A"/>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55600" algn="l" rtl="0">
              <a:lnSpc>
                <a:spcPct val="100000"/>
              </a:lnSpc>
              <a:spcBef>
                <a:spcPts val="4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63" name="Google Shape;63;p11"/>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64" name="Google Shape;64;p11"/>
          <p:cNvPicPr preferRelativeResize="0"/>
          <p:nvPr/>
        </p:nvPicPr>
        <p:blipFill rotWithShape="1">
          <a:blip r:embed="rId2"/>
          <a:srcRect/>
          <a:stretch>
            <a:fill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11"/>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8" name="Google Shape;68;p12"/>
          <p:cNvSpPr>
            <a:spLocks noGrp="1"/>
          </p:cNvSpPr>
          <p:nvPr>
            <p:ph type="pic" idx="2"/>
          </p:nvPr>
        </p:nvSpPr>
        <p:spPr>
          <a:xfrm>
            <a:off x="5487990" y="2048256"/>
            <a:ext cx="3427413" cy="4206240"/>
          </a:xfrm>
          <a:prstGeom prst="rect">
            <a:avLst/>
          </a:prstGeom>
          <a:noFill/>
          <a:ln>
            <a:noFill/>
          </a:ln>
        </p:spPr>
      </p:sp>
      <p:sp>
        <p:nvSpPr>
          <p:cNvPr id="69" name="Google Shape;69;p12"/>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70" name="Google Shape;70;p12"/>
          <p:cNvPicPr preferRelativeResize="0"/>
          <p:nvPr/>
        </p:nvPicPr>
        <p:blipFill rotWithShape="1">
          <a:blip r:embed="rId2"/>
          <a:srcRect/>
          <a:stretch>
            <a:fill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12"/>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 /><Relationship Id="rId3" Type="http://schemas.openxmlformats.org/officeDocument/2006/relationships/slideLayout" Target="../slideLayouts/slideLayout17.xml" /><Relationship Id="rId7" Type="http://schemas.openxmlformats.org/officeDocument/2006/relationships/slideLayout" Target="../slideLayouts/slideLayout21.xml" /><Relationship Id="rId2" Type="http://schemas.openxmlformats.org/officeDocument/2006/relationships/slideLayout" Target="../slideLayouts/slideLayout16.xml" /><Relationship Id="rId1" Type="http://schemas.openxmlformats.org/officeDocument/2006/relationships/slideLayout" Target="../slideLayouts/slideLayout15.xml" /><Relationship Id="rId6" Type="http://schemas.openxmlformats.org/officeDocument/2006/relationships/slideLayout" Target="../slideLayouts/slideLayout20.xml" /><Relationship Id="rId11" Type="http://schemas.openxmlformats.org/officeDocument/2006/relationships/theme" Target="../theme/theme2.xml" /><Relationship Id="rId5" Type="http://schemas.openxmlformats.org/officeDocument/2006/relationships/slideLayout" Target="../slideLayouts/slideLayout19.xml" /><Relationship Id="rId10" Type="http://schemas.openxmlformats.org/officeDocument/2006/relationships/slideLayout" Target="../slideLayouts/slideLayout24.xml" /><Relationship Id="rId4" Type="http://schemas.openxmlformats.org/officeDocument/2006/relationships/slideLayout" Target="../slideLayouts/slideLayout18.xml" /><Relationship Id="rId9" Type="http://schemas.openxmlformats.org/officeDocument/2006/relationships/slideLayout" Target="../slideLayouts/slideLayout23.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image" Target="../media/image1.jpeg"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theme" Target="../theme/theme3.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 /><Relationship Id="rId13" Type="http://schemas.openxmlformats.org/officeDocument/2006/relationships/slideLayout" Target="../slideLayouts/slideLayout48.xml" /><Relationship Id="rId3" Type="http://schemas.openxmlformats.org/officeDocument/2006/relationships/slideLayout" Target="../slideLayouts/slideLayout38.xml" /><Relationship Id="rId7" Type="http://schemas.openxmlformats.org/officeDocument/2006/relationships/slideLayout" Target="../slideLayouts/slideLayout42.xml" /><Relationship Id="rId12" Type="http://schemas.openxmlformats.org/officeDocument/2006/relationships/slideLayout" Target="../slideLayouts/slideLayout47.xml" /><Relationship Id="rId2" Type="http://schemas.openxmlformats.org/officeDocument/2006/relationships/slideLayout" Target="../slideLayouts/slideLayout37.xml" /><Relationship Id="rId16" Type="http://schemas.openxmlformats.org/officeDocument/2006/relationships/image" Target="../media/image1.jpeg" /><Relationship Id="rId1" Type="http://schemas.openxmlformats.org/officeDocument/2006/relationships/slideLayout" Target="../slideLayouts/slideLayout36.xml" /><Relationship Id="rId6" Type="http://schemas.openxmlformats.org/officeDocument/2006/relationships/slideLayout" Target="../slideLayouts/slideLayout41.xml" /><Relationship Id="rId11" Type="http://schemas.openxmlformats.org/officeDocument/2006/relationships/slideLayout" Target="../slideLayouts/slideLayout46.xml" /><Relationship Id="rId5" Type="http://schemas.openxmlformats.org/officeDocument/2006/relationships/slideLayout" Target="../slideLayouts/slideLayout40.xml" /><Relationship Id="rId15" Type="http://schemas.openxmlformats.org/officeDocument/2006/relationships/theme" Target="../theme/theme4.xml" /><Relationship Id="rId10" Type="http://schemas.openxmlformats.org/officeDocument/2006/relationships/slideLayout" Target="../slideLayouts/slideLayout45.xml" /><Relationship Id="rId4" Type="http://schemas.openxmlformats.org/officeDocument/2006/relationships/slideLayout" Target="../slideLayouts/slideLayout39.xml" /><Relationship Id="rId9" Type="http://schemas.openxmlformats.org/officeDocument/2006/relationships/slideLayout" Target="../slideLayouts/slideLayout44.xml" /><Relationship Id="rId14" Type="http://schemas.openxmlformats.org/officeDocument/2006/relationships/slideLayout" Target="../slideLayouts/slideLayout4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 name="Google Shape;11;p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2" name="Google Shape;12;p1"/>
          <p:cNvPicPr preferRelativeResize="0"/>
          <p:nvPr/>
        </p:nvPicPr>
        <p:blipFill rotWithShape="1">
          <a:blip r:embed="rId16"/>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9" name="Google Shape;109;p1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0" name="Google Shape;110;p1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1" name="Google Shape;111;p1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1" r:id="rId4"/>
    <p:sldLayoutId id="2147483672" r:id="rId5"/>
    <p:sldLayoutId id="2147483673" r:id="rId6"/>
    <p:sldLayoutId id="2147483674" r:id="rId7"/>
    <p:sldLayoutId id="2147483675" r:id="rId8"/>
    <p:sldLayoutId id="2147483676"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0" name="Google Shape;180;p3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1" name="Google Shape;181;p3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2" name="Google Shape;182;p3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pic>
        <p:nvPicPr>
          <p:cNvPr id="183" name="Google Shape;183;p30"/>
          <p:cNvPicPr preferRelativeResize="0"/>
          <p:nvPr/>
        </p:nvPicPr>
        <p:blipFill rotWithShape="1">
          <a:blip r:embed="rId13"/>
          <a:srcRect/>
          <a:stretch>
            <a:fill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30"/>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alibri" panose="020F0502020204030204"/>
                <a:ea typeface="Calibri" panose="020F0502020204030204"/>
                <a:cs typeface="Calibri" panose="020F0502020204030204"/>
                <a:sym typeface="Calibri" panose="020F0502020204030204"/>
              </a:rPr>
              <a:t>Copyrights © 2017 Innodatatics Inc. All Rights Reserved</a:t>
            </a:r>
            <a:endParaRPr sz="9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256" name="Google Shape;256;p42"/>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79400" algn="l" rtl="0">
              <a:lnSpc>
                <a:spcPct val="106000"/>
              </a:lnSpc>
              <a:spcBef>
                <a:spcPts val="320"/>
              </a:spcBef>
              <a:spcAft>
                <a:spcPts val="0"/>
              </a:spcAft>
              <a:buClr>
                <a:schemeClr val="dk1"/>
              </a:buClr>
              <a:buSzPts val="800"/>
              <a:buFont typeface="Arial" panose="020B0604020202020204"/>
              <a:buChar char="–"/>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79400" algn="l" rtl="0">
              <a:lnSpc>
                <a:spcPct val="106000"/>
              </a:lnSpc>
              <a:spcBef>
                <a:spcPts val="160"/>
              </a:spcBef>
              <a:spcAft>
                <a:spcPts val="0"/>
              </a:spcAft>
              <a:buClr>
                <a:schemeClr val="dk1"/>
              </a:buClr>
              <a:buSzPts val="800"/>
              <a:buFont typeface="Arial" panose="020B0604020202020204"/>
              <a:buChar char="•"/>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257" name="Google Shape;257;p42"/>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panose="020B0604020202020204"/>
              <a:buNone/>
            </a:pPr>
            <a:endParaRPr sz="3100" b="0" i="0" u="none" strike="noStrike" cap="none">
              <a:solidFill>
                <a:srgbClr val="AFAFAF"/>
              </a:solidFill>
              <a:latin typeface="Arial" panose="020B0604020202020204"/>
              <a:ea typeface="Arial" panose="020B0604020202020204"/>
              <a:cs typeface="Arial" panose="020B0604020202020204"/>
              <a:sym typeface="Arial" panose="020B0604020202020204"/>
            </a:endParaRPr>
          </a:p>
        </p:txBody>
      </p:sp>
      <p:cxnSp>
        <p:nvCxnSpPr>
          <p:cNvPr id="258" name="Google Shape;258;p42"/>
          <p:cNvCxnSpPr/>
          <p:nvPr/>
        </p:nvCxnSpPr>
        <p:spPr>
          <a:xfrm>
            <a:off x="469900" y="992188"/>
            <a:ext cx="8504238" cy="0"/>
          </a:xfrm>
          <a:prstGeom prst="straightConnector1">
            <a:avLst/>
          </a:prstGeom>
          <a:noFill/>
          <a:ln>
            <a:noFill/>
          </a:ln>
        </p:spPr>
      </p:cxnSp>
      <p:sp>
        <p:nvSpPr>
          <p:cNvPr id="259" name="Google Shape;259;p42"/>
          <p:cNvSpPr/>
          <p:nvPr/>
        </p:nvSpPr>
        <p:spPr>
          <a:xfrm>
            <a:off x="414339" y="6670419"/>
            <a:ext cx="268287" cy="92333"/>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panose="020B0604020202020204"/>
              <a:buNone/>
            </a:pPr>
            <a:fld id="{00000000-1234-1234-1234-123412341234}" type="slidenum">
              <a:rPr lang="en-US" sz="600" b="0" i="0" u="none" strike="noStrike" cap="none">
                <a:solidFill>
                  <a:srgbClr val="000000"/>
                </a:solidFill>
                <a:latin typeface="Arial" panose="020B0604020202020204"/>
                <a:ea typeface="Arial" panose="020B0604020202020204"/>
                <a:cs typeface="Arial" panose="020B0604020202020204"/>
                <a:sym typeface="Arial" panose="020B0604020202020204"/>
              </a:rPr>
              <a:t>‹#›</a:t>
            </a:fld>
            <a:endParaRPr sz="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60" name="Google Shape;260;p42"/>
          <p:cNvPicPr preferRelativeResize="0"/>
          <p:nvPr/>
        </p:nvPicPr>
        <p:blipFill rotWithShape="1">
          <a:blip r:embed="rId16"/>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42"/>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1.xml" /></Relationships>
</file>

<file path=ppt/slides/_rels/slide1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1.xml" /></Relationships>
</file>

<file path=ppt/slides/_rels/slide1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5.xml" /></Relationships>
</file>

<file path=ppt/slides/_rels/slide15.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15.xml" /></Relationships>
</file>

<file path=ppt/slides/_rels/slide1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15.xml" /></Relationships>
</file>

<file path=ppt/slides/_rels/slide1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5.xml" /></Relationships>
</file>

<file path=ppt/slides/_rels/slide18.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5.xml" /></Relationships>
</file>

<file path=ppt/slides/_rels/slide19.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21.xml"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1.xml" /><Relationship Id="rId4" Type="http://schemas.openxmlformats.org/officeDocument/2006/relationships/image" Target="../media/image8.png"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1.xml" /><Relationship Id="rId4" Type="http://schemas.openxmlformats.org/officeDocument/2006/relationships/image" Target="../media/image11.png"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1.xml" /><Relationship Id="rId4"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E11265-7DC8-AF0E-7321-64CAF8F8B371}"/>
              </a:ext>
            </a:extLst>
          </p:cNvPr>
          <p:cNvSpPr>
            <a:spLocks noGrp="1"/>
          </p:cNvSpPr>
          <p:nvPr>
            <p:ph type="body" idx="1"/>
          </p:nvPr>
        </p:nvSpPr>
        <p:spPr>
          <a:xfrm>
            <a:off x="230187" y="356616"/>
            <a:ext cx="8683626" cy="6144768"/>
          </a:xfrm>
        </p:spPr>
        <p:style>
          <a:lnRef idx="2">
            <a:schemeClr val="dk1"/>
          </a:lnRef>
          <a:fillRef idx="1">
            <a:schemeClr val="lt1"/>
          </a:fillRef>
          <a:effectRef idx="0">
            <a:schemeClr val="dk1"/>
          </a:effectRef>
          <a:fontRef idx="minor">
            <a:schemeClr val="dk1"/>
          </a:fontRef>
        </p:style>
        <p:txBody>
          <a:bodyPr/>
          <a:lstStyle/>
          <a:p>
            <a:pPr algn="ctr"/>
            <a:endParaRPr lang="en-US" b="1" dirty="0">
              <a:solidFill>
                <a:schemeClr val="accent5">
                  <a:lumMod val="75000"/>
                </a:schemeClr>
              </a:solidFill>
              <a:latin typeface="Times New Roman" panose="02020603050405020304" pitchFamily="18" charset="0"/>
              <a:cs typeface="Times New Roman" panose="02020603050405020304" pitchFamily="18" charset="0"/>
            </a:endParaRPr>
          </a:p>
          <a:p>
            <a:pPr algn="ctr"/>
            <a:endParaRPr lang="en-US" b="1" dirty="0">
              <a:solidFill>
                <a:schemeClr val="accent5">
                  <a:lumMod val="75000"/>
                </a:schemeClr>
              </a:solidFill>
              <a:latin typeface="Times New Roman" panose="02020603050405020304" pitchFamily="18" charset="0"/>
              <a:cs typeface="Times New Roman" panose="02020603050405020304" pitchFamily="18" charset="0"/>
            </a:endParaRPr>
          </a:p>
          <a:p>
            <a:pPr algn="ctr"/>
            <a:endParaRPr lang="en-US" sz="1800" b="1" dirty="0">
              <a:solidFill>
                <a:schemeClr val="tx1"/>
              </a:solidFill>
              <a:latin typeface="Times New Roman" panose="02020603050405020304" pitchFamily="18" charset="0"/>
              <a:cs typeface="Times New Roman" panose="02020603050405020304" pitchFamily="18" charset="0"/>
            </a:endParaRPr>
          </a:p>
          <a:p>
            <a:pPr algn="ctr"/>
            <a:endParaRPr lang="en-US" sz="1800" b="1" dirty="0">
              <a:solidFill>
                <a:schemeClr val="tx1"/>
              </a:solidFill>
              <a:latin typeface="Times New Roman" panose="02020603050405020304" pitchFamily="18" charset="0"/>
              <a:cs typeface="Times New Roman" panose="02020603050405020304" pitchFamily="18" charset="0"/>
            </a:endParaRPr>
          </a:p>
          <a:p>
            <a:pPr algn="ctr"/>
            <a:endParaRPr lang="en-US" sz="1800" b="1" dirty="0">
              <a:solidFill>
                <a:schemeClr val="tx1"/>
              </a:solidFill>
              <a:latin typeface="Times New Roman" panose="02020603050405020304" pitchFamily="18" charset="0"/>
              <a:cs typeface="Times New Roman" panose="02020603050405020304" pitchFamily="18" charset="0"/>
            </a:endParaRPr>
          </a:p>
          <a:p>
            <a:pPr algn="ctr"/>
            <a:r>
              <a:rPr lang="en-US" sz="1800" b="1" dirty="0">
                <a:solidFill>
                  <a:schemeClr val="tx1"/>
                </a:solidFill>
                <a:latin typeface="Times New Roman" panose="02020603050405020304" pitchFamily="18" charset="0"/>
                <a:cs typeface="Times New Roman" panose="02020603050405020304" pitchFamily="18" charset="0"/>
              </a:rPr>
              <a:t>Presentation By</a:t>
            </a:r>
          </a:p>
          <a:p>
            <a:pPr marL="101600" indent="0" algn="ctr"/>
            <a:r>
              <a:rPr lang="en-US" sz="1800" b="1" dirty="0">
                <a:solidFill>
                  <a:schemeClr val="tx1"/>
                </a:solidFill>
                <a:latin typeface="Times New Roman" panose="02020603050405020304" pitchFamily="18" charset="0"/>
                <a:cs typeface="Times New Roman" panose="02020603050405020304" pitchFamily="18" charset="0"/>
              </a:rPr>
              <a:t>Team No. 3</a:t>
            </a:r>
          </a:p>
          <a:p>
            <a:pPr marL="101600" indent="0"/>
            <a:r>
              <a:rPr lang="en-US" sz="1800" b="1"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IN" b="1" i="0" dirty="0">
                <a:solidFill>
                  <a:schemeClr val="tx1"/>
                </a:solidFill>
                <a:effectLst/>
                <a:highlight>
                  <a:srgbClr val="FFFFFF"/>
                </a:highlight>
                <a:latin typeface="Times New Roman" panose="02020603050405020304" pitchFamily="18" charset="0"/>
                <a:cs typeface="Times New Roman" panose="02020603050405020304" pitchFamily="18" charset="0"/>
              </a:rPr>
              <a:t>Lakshmi Vijay</a:t>
            </a:r>
            <a:endParaRPr lang="en-US" b="1" dirty="0">
              <a:solidFill>
                <a:schemeClr val="tx1"/>
              </a:solidFill>
              <a:highlight>
                <a:srgbClr val="FFFFFF"/>
              </a:highlight>
              <a:latin typeface="Times New Roman" panose="02020603050405020304" pitchFamily="18" charset="0"/>
              <a:cs typeface="Times New Roman" panose="02020603050405020304" pitchFamily="18" charset="0"/>
            </a:endParaRPr>
          </a:p>
          <a:p>
            <a:pPr marL="2400300" lvl="5" indent="0"/>
            <a:r>
              <a:rPr lang="en-IN" sz="1800" b="1" i="0" dirty="0">
                <a:solidFill>
                  <a:schemeClr val="tx1"/>
                </a:solidFill>
                <a:effectLst/>
                <a:highlight>
                  <a:srgbClr val="FFFFFF"/>
                </a:highlight>
                <a:latin typeface="Times New Roman" panose="02020603050405020304" pitchFamily="18" charset="0"/>
                <a:cs typeface="Times New Roman" panose="02020603050405020304" pitchFamily="18" charset="0"/>
              </a:rPr>
              <a:t>	Lakshmi Jayaprakash</a:t>
            </a:r>
            <a:endParaRPr lang="en-US" b="1" dirty="0">
              <a:solidFill>
                <a:schemeClr val="tx1"/>
              </a:solidFill>
              <a:highlight>
                <a:srgbClr val="FFFFFF"/>
              </a:highlight>
              <a:latin typeface="Times New Roman" panose="02020603050405020304" pitchFamily="18" charset="0"/>
              <a:cs typeface="Times New Roman" panose="02020603050405020304" pitchFamily="18" charset="0"/>
            </a:endParaRPr>
          </a:p>
          <a:p>
            <a:pPr marL="2400300" lvl="5" indent="0"/>
            <a:r>
              <a:rPr lang="en-IN" sz="1800" b="1"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IN" sz="1800" b="1" i="0" dirty="0" err="1">
                <a:solidFill>
                  <a:schemeClr val="tx1"/>
                </a:solidFill>
                <a:effectLst/>
                <a:highlight>
                  <a:srgbClr val="FFFFFF"/>
                </a:highlight>
                <a:latin typeface="Times New Roman" panose="02020603050405020304" pitchFamily="18" charset="0"/>
                <a:cs typeface="Times New Roman" panose="02020603050405020304" pitchFamily="18" charset="0"/>
              </a:rPr>
              <a:t>Buddharaju</a:t>
            </a:r>
            <a:r>
              <a:rPr lang="en-IN" sz="1800" b="1"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IN" sz="1800" b="1" i="0" dirty="0" err="1">
                <a:solidFill>
                  <a:schemeClr val="tx1"/>
                </a:solidFill>
                <a:effectLst/>
                <a:highlight>
                  <a:srgbClr val="FFFFFF"/>
                </a:highlight>
                <a:latin typeface="Times New Roman" panose="02020603050405020304" pitchFamily="18" charset="0"/>
                <a:cs typeface="Times New Roman" panose="02020603050405020304" pitchFamily="18" charset="0"/>
              </a:rPr>
              <a:t>Srujan</a:t>
            </a:r>
            <a:r>
              <a:rPr lang="en-IN" sz="1800" b="1" i="0" dirty="0">
                <a:solidFill>
                  <a:schemeClr val="tx1"/>
                </a:solidFill>
                <a:effectLst/>
                <a:highlight>
                  <a:srgbClr val="FFFFFF"/>
                </a:highlight>
                <a:latin typeface="Times New Roman" panose="02020603050405020304" pitchFamily="18" charset="0"/>
                <a:cs typeface="Times New Roman" panose="02020603050405020304" pitchFamily="18" charset="0"/>
              </a:rPr>
              <a:t> Varma</a:t>
            </a:r>
            <a:endParaRPr lang="en-US" b="1" dirty="0">
              <a:solidFill>
                <a:schemeClr val="tx1"/>
              </a:solidFill>
              <a:highlight>
                <a:srgbClr val="FFFFFF"/>
              </a:highlight>
              <a:latin typeface="Times New Roman" panose="02020603050405020304" pitchFamily="18" charset="0"/>
              <a:cs typeface="Times New Roman" panose="02020603050405020304" pitchFamily="18" charset="0"/>
            </a:endParaRPr>
          </a:p>
          <a:p>
            <a:pPr marL="2400300" lvl="5" indent="0"/>
            <a:r>
              <a:rPr lang="en-IN" sz="1800" b="1" i="0" dirty="0">
                <a:solidFill>
                  <a:schemeClr val="tx1"/>
                </a:solidFill>
                <a:effectLst/>
                <a:highlight>
                  <a:srgbClr val="FFFFFF"/>
                </a:highlight>
                <a:latin typeface="Times New Roman" panose="02020603050405020304" pitchFamily="18" charset="0"/>
                <a:cs typeface="Times New Roman" panose="02020603050405020304" pitchFamily="18" charset="0"/>
              </a:rPr>
              <a:t>	Alisha </a:t>
            </a:r>
            <a:r>
              <a:rPr lang="en-IN" sz="1800" b="1" i="0" dirty="0" err="1">
                <a:solidFill>
                  <a:schemeClr val="tx1"/>
                </a:solidFill>
                <a:effectLst/>
                <a:highlight>
                  <a:srgbClr val="FFFFFF"/>
                </a:highlight>
                <a:latin typeface="Times New Roman" panose="02020603050405020304" pitchFamily="18" charset="0"/>
                <a:cs typeface="Times New Roman" panose="02020603050405020304" pitchFamily="18" charset="0"/>
              </a:rPr>
              <a:t>Kamruddin</a:t>
            </a:r>
            <a:r>
              <a:rPr lang="en-IN" sz="1800" b="1" i="0" dirty="0">
                <a:solidFill>
                  <a:schemeClr val="tx1"/>
                </a:solidFill>
                <a:effectLst/>
                <a:highlight>
                  <a:srgbClr val="FFFFFF"/>
                </a:highlight>
                <a:latin typeface="Times New Roman" panose="02020603050405020304" pitchFamily="18" charset="0"/>
                <a:cs typeface="Times New Roman" panose="02020603050405020304" pitchFamily="18" charset="0"/>
              </a:rPr>
              <a:t> Shaikh</a:t>
            </a:r>
            <a:endParaRPr lang="en-US" b="1" dirty="0">
              <a:solidFill>
                <a:schemeClr val="tx1"/>
              </a:solidFill>
              <a:highlight>
                <a:srgbClr val="FFFFFF"/>
              </a:highlight>
              <a:latin typeface="Times New Roman" panose="02020603050405020304" pitchFamily="18" charset="0"/>
              <a:cs typeface="Times New Roman" panose="02020603050405020304" pitchFamily="18" charset="0"/>
            </a:endParaRPr>
          </a:p>
          <a:p>
            <a:pPr marL="2400300" lvl="5" indent="0"/>
            <a:r>
              <a:rPr lang="en-IN" sz="1800" b="1" i="0" dirty="0">
                <a:solidFill>
                  <a:schemeClr val="tx1"/>
                </a:solidFill>
                <a:effectLst/>
                <a:highlight>
                  <a:srgbClr val="FFFFFF"/>
                </a:highlight>
                <a:latin typeface="Times New Roman" panose="02020603050405020304" pitchFamily="18" charset="0"/>
                <a:cs typeface="Times New Roman" panose="02020603050405020304" pitchFamily="18" charset="0"/>
              </a:rPr>
              <a:t>	Shweta Santosh </a:t>
            </a:r>
            <a:r>
              <a:rPr lang="en-IN" sz="1800" b="1" i="0" dirty="0" err="1">
                <a:solidFill>
                  <a:schemeClr val="tx1"/>
                </a:solidFill>
                <a:effectLst/>
                <a:highlight>
                  <a:srgbClr val="FFFFFF"/>
                </a:highlight>
                <a:latin typeface="Times New Roman" panose="02020603050405020304" pitchFamily="18" charset="0"/>
                <a:cs typeface="Times New Roman" panose="02020603050405020304" pitchFamily="18" charset="0"/>
              </a:rPr>
              <a:t>Pardhi</a:t>
            </a:r>
            <a:endParaRPr lang="en-IN" b="1" dirty="0">
              <a:solidFill>
                <a:schemeClr val="tx1"/>
              </a:solidFill>
              <a:highlight>
                <a:srgbClr val="FFFFFF"/>
              </a:highlight>
              <a:latin typeface="Times New Roman" panose="02020603050405020304" pitchFamily="18" charset="0"/>
              <a:cs typeface="Times New Roman" panose="02020603050405020304" pitchFamily="18" charset="0"/>
            </a:endParaRPr>
          </a:p>
          <a:p>
            <a:pPr marL="2400300" lvl="5" indent="0"/>
            <a:r>
              <a:rPr lang="en-IN" sz="1800" b="1" dirty="0">
                <a:solidFill>
                  <a:schemeClr val="tx1"/>
                </a:solidFill>
                <a:highlight>
                  <a:srgbClr val="FFFFFF"/>
                </a:highlight>
                <a:latin typeface="Times New Roman" panose="02020603050405020304" pitchFamily="18" charset="0"/>
                <a:cs typeface="Times New Roman" panose="02020603050405020304" pitchFamily="18" charset="0"/>
              </a:rPr>
              <a:t>	S Krithiga </a:t>
            </a:r>
            <a:endParaRPr lang="en-IN" dirty="0"/>
          </a:p>
        </p:txBody>
      </p:sp>
      <p:pic>
        <p:nvPicPr>
          <p:cNvPr id="5" name="Picture 4">
            <a:extLst>
              <a:ext uri="{FF2B5EF4-FFF2-40B4-BE49-F238E27FC236}">
                <a16:creationId xmlns:a16="http://schemas.microsoft.com/office/drawing/2014/main" id="{45C4BEA7-0146-2FBA-970D-038D1FC454E6}"/>
              </a:ext>
            </a:extLst>
          </p:cNvPr>
          <p:cNvPicPr>
            <a:picLocks noChangeAspect="1"/>
          </p:cNvPicPr>
          <p:nvPr/>
        </p:nvPicPr>
        <p:blipFill>
          <a:blip r:embed="rId2"/>
          <a:stretch>
            <a:fillRect/>
          </a:stretch>
        </p:blipFill>
        <p:spPr>
          <a:xfrm>
            <a:off x="2120614" y="1163343"/>
            <a:ext cx="4672584" cy="1903186"/>
          </a:xfrm>
          <a:prstGeom prst="rect">
            <a:avLst/>
          </a:prstGeom>
        </p:spPr>
      </p:pic>
      <p:sp>
        <p:nvSpPr>
          <p:cNvPr id="7" name="Title 6">
            <a:extLst>
              <a:ext uri="{FF2B5EF4-FFF2-40B4-BE49-F238E27FC236}">
                <a16:creationId xmlns:a16="http://schemas.microsoft.com/office/drawing/2014/main" id="{2A2285D9-6FEC-97DF-D5C6-3EC9ACC3F797}"/>
              </a:ext>
            </a:extLst>
          </p:cNvPr>
          <p:cNvSpPr>
            <a:spLocks noGrp="1"/>
          </p:cNvSpPr>
          <p:nvPr>
            <p:ph type="title"/>
          </p:nvPr>
        </p:nvSpPr>
        <p:spPr>
          <a:xfrm>
            <a:off x="0" y="356616"/>
            <a:ext cx="8913813" cy="914400"/>
          </a:xfrm>
        </p:spPr>
        <p:txBody>
          <a:bodyPr/>
          <a:lstStyle/>
          <a:p>
            <a:pPr algn="ctr"/>
            <a:r>
              <a:rPr lang="en-IN" b="1" dirty="0" err="1">
                <a:solidFill>
                  <a:schemeClr val="tx1"/>
                </a:solidFill>
                <a:latin typeface="Algerian" panose="04020705040A02060702" pitchFamily="82" charset="0"/>
              </a:rPr>
              <a:t>Bankrupty</a:t>
            </a:r>
            <a:r>
              <a:rPr lang="en-IN" b="1" dirty="0">
                <a:solidFill>
                  <a:schemeClr val="tx1"/>
                </a:solidFill>
                <a:latin typeface="Algerian" panose="04020705040A02060702" pitchFamily="82" charset="0"/>
              </a:rPr>
              <a:t>-Prevention </a:t>
            </a:r>
            <a:endParaRPr lang="en-IN" dirty="0"/>
          </a:p>
        </p:txBody>
      </p:sp>
      <p:pic>
        <p:nvPicPr>
          <p:cNvPr id="8" name="Google Shape;333;p57">
            <a:extLst>
              <a:ext uri="{FF2B5EF4-FFF2-40B4-BE49-F238E27FC236}">
                <a16:creationId xmlns:a16="http://schemas.microsoft.com/office/drawing/2014/main" id="{7BF293EB-DFCE-0EEB-AEAF-EB5A5C62E680}"/>
              </a:ext>
            </a:extLst>
          </p:cNvPr>
          <p:cNvPicPr preferRelativeResize="0"/>
          <p:nvPr/>
        </p:nvPicPr>
        <p:blipFill rotWithShape="1">
          <a:blip r:embed="rId3"/>
          <a:srcRect/>
          <a:stretch>
            <a:fillRect/>
          </a:stretch>
        </p:blipFill>
        <p:spPr>
          <a:xfrm>
            <a:off x="7620308" y="550816"/>
            <a:ext cx="1187051" cy="411359"/>
          </a:xfrm>
          <a:prstGeom prst="rect">
            <a:avLst/>
          </a:prstGeom>
          <a:noFill/>
          <a:ln>
            <a:noFill/>
          </a:ln>
        </p:spPr>
      </p:pic>
    </p:spTree>
    <p:extLst>
      <p:ext uri="{BB962C8B-B14F-4D97-AF65-F5344CB8AC3E}">
        <p14:creationId xmlns:p14="http://schemas.microsoft.com/office/powerpoint/2010/main" val="1248512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411" y="218050"/>
            <a:ext cx="2949178" cy="583808"/>
          </a:xfrm>
        </p:spPr>
        <p:txBody>
          <a:bodyPr/>
          <a:lstStyle/>
          <a:p>
            <a:pPr algn="ctr"/>
            <a:r>
              <a:rPr lang="en-IN" dirty="0">
                <a:gradFill>
                  <a:gsLst>
                    <a:gs pos="0">
                      <a:srgbClr val="012D86"/>
                    </a:gs>
                    <a:gs pos="100000">
                      <a:srgbClr val="0E2557"/>
                    </a:gs>
                  </a:gsLst>
                  <a:lin scaled="0"/>
                </a:gradFill>
              </a:rPr>
              <a:t>Heat Map</a:t>
            </a:r>
          </a:p>
        </p:txBody>
      </p:sp>
      <p:sp>
        <p:nvSpPr>
          <p:cNvPr id="3" name="Text Box 2"/>
          <p:cNvSpPr txBox="1"/>
          <p:nvPr/>
        </p:nvSpPr>
        <p:spPr>
          <a:xfrm>
            <a:off x="1084580" y="672465"/>
            <a:ext cx="7072630" cy="953135"/>
          </a:xfrm>
          <a:prstGeom prst="rect">
            <a:avLst/>
          </a:prstGeom>
          <a:noFill/>
        </p:spPr>
        <p:txBody>
          <a:bodyPr wrap="square" rtlCol="0">
            <a:spAutoFit/>
          </a:bodyPr>
          <a:lstStyle/>
          <a:p>
            <a:pPr marL="285750" indent="-285750" algn="just">
              <a:buFont typeface="Arial" panose="020B0604020202020204" pitchFamily="34" charset="0"/>
              <a:buChar char="•"/>
            </a:pPr>
            <a:r>
              <a:rPr lang="en-US"/>
              <a:t>A heatmap is a graphical representation of data that uses a system of color coding to represent different values. Heatmaps are used in various forms of analytics but are most commonly used to show user behavior on specific web pages or webpage templates</a:t>
            </a:r>
          </a:p>
        </p:txBody>
      </p:sp>
      <p:pic>
        <p:nvPicPr>
          <p:cNvPr id="4" name="Picture 3">
            <a:extLst>
              <a:ext uri="{FF2B5EF4-FFF2-40B4-BE49-F238E27FC236}">
                <a16:creationId xmlns:a16="http://schemas.microsoft.com/office/drawing/2014/main" id="{55C48DE0-1308-D1F4-F76B-3B29C24899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9132" y="1838219"/>
            <a:ext cx="5731510" cy="3706495"/>
          </a:xfrm>
          <a:prstGeom prst="rect">
            <a:avLst/>
          </a:prstGeom>
          <a:noFill/>
          <a:ln>
            <a:noFill/>
          </a:ln>
        </p:spPr>
      </p:pic>
      <p:sp>
        <p:nvSpPr>
          <p:cNvPr id="7" name="TextBox 6">
            <a:extLst>
              <a:ext uri="{FF2B5EF4-FFF2-40B4-BE49-F238E27FC236}">
                <a16:creationId xmlns:a16="http://schemas.microsoft.com/office/drawing/2014/main" id="{DB68ABE8-962D-E666-485A-44FBFD3C5E8A}"/>
              </a:ext>
            </a:extLst>
          </p:cNvPr>
          <p:cNvSpPr txBox="1"/>
          <p:nvPr/>
        </p:nvSpPr>
        <p:spPr>
          <a:xfrm>
            <a:off x="1202268" y="5642373"/>
            <a:ext cx="7408332" cy="543162"/>
          </a:xfrm>
          <a:prstGeom prst="rect">
            <a:avLst/>
          </a:prstGeom>
          <a:noFill/>
        </p:spPr>
        <p:txBody>
          <a:bodyPr wrap="square">
            <a:spAutoFit/>
          </a:bodyPr>
          <a:lstStyle/>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With the help of heatmap we can easily see that there so many features which are highly correlated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411" y="218050"/>
            <a:ext cx="2949178" cy="583808"/>
          </a:xfrm>
        </p:spPr>
        <p:txBody>
          <a:bodyPr/>
          <a:lstStyle/>
          <a:p>
            <a:pPr algn="ctr"/>
            <a:r>
              <a:rPr lang="en-IN" dirty="0">
                <a:gradFill>
                  <a:gsLst>
                    <a:gs pos="0">
                      <a:srgbClr val="012D86"/>
                    </a:gs>
                    <a:gs pos="100000">
                      <a:srgbClr val="0E2557"/>
                    </a:gs>
                  </a:gsLst>
                  <a:lin scaled="0"/>
                </a:gradFill>
              </a:rPr>
              <a:t>Heat Map</a:t>
            </a:r>
          </a:p>
        </p:txBody>
      </p:sp>
      <p:sp>
        <p:nvSpPr>
          <p:cNvPr id="7" name="TextBox 6">
            <a:extLst>
              <a:ext uri="{FF2B5EF4-FFF2-40B4-BE49-F238E27FC236}">
                <a16:creationId xmlns:a16="http://schemas.microsoft.com/office/drawing/2014/main" id="{DB68ABE8-962D-E666-485A-44FBFD3C5E8A}"/>
              </a:ext>
            </a:extLst>
          </p:cNvPr>
          <p:cNvSpPr txBox="1"/>
          <p:nvPr/>
        </p:nvSpPr>
        <p:spPr>
          <a:xfrm>
            <a:off x="1202268" y="5642373"/>
            <a:ext cx="7408332" cy="312650"/>
          </a:xfrm>
          <a:prstGeom prst="rect">
            <a:avLst/>
          </a:prstGeom>
          <a:noFill/>
        </p:spPr>
        <p:txBody>
          <a:bodyPr wrap="square">
            <a:spAutoFit/>
          </a:bodyPr>
          <a:lstStyle/>
          <a:p>
            <a:pPr>
              <a:lnSpc>
                <a:spcPct val="107000"/>
              </a:lnSpc>
              <a:spcAft>
                <a:spcPts val="80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After removing some features, then our dataset is now contains less correlated features.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2D96794-EBD0-18D1-6516-C82D2CFFED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2131" y="1339691"/>
            <a:ext cx="6103934" cy="4178618"/>
          </a:xfrm>
          <a:prstGeom prst="rect">
            <a:avLst/>
          </a:prstGeom>
          <a:noFill/>
          <a:ln>
            <a:noFill/>
          </a:ln>
        </p:spPr>
      </p:pic>
    </p:spTree>
    <p:extLst>
      <p:ext uri="{BB962C8B-B14F-4D97-AF65-F5344CB8AC3E}">
        <p14:creationId xmlns:p14="http://schemas.microsoft.com/office/powerpoint/2010/main" val="206443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411" y="218050"/>
            <a:ext cx="3802922" cy="583808"/>
          </a:xfrm>
        </p:spPr>
        <p:txBody>
          <a:bodyPr>
            <a:normAutofit/>
          </a:bodyPr>
          <a:lstStyle/>
          <a:p>
            <a:pPr algn="ctr"/>
            <a:r>
              <a:rPr lang="en-IN" dirty="0">
                <a:gradFill>
                  <a:gsLst>
                    <a:gs pos="0">
                      <a:srgbClr val="012D86"/>
                    </a:gs>
                    <a:gs pos="100000">
                      <a:srgbClr val="0E2557"/>
                    </a:gs>
                  </a:gsLst>
                  <a:lin scaled="0"/>
                </a:gradFill>
              </a:rPr>
              <a:t>Dependent Variable</a:t>
            </a:r>
          </a:p>
        </p:txBody>
      </p:sp>
      <p:sp>
        <p:nvSpPr>
          <p:cNvPr id="7" name="TextBox 6">
            <a:extLst>
              <a:ext uri="{FF2B5EF4-FFF2-40B4-BE49-F238E27FC236}">
                <a16:creationId xmlns:a16="http://schemas.microsoft.com/office/drawing/2014/main" id="{DB68ABE8-962D-E666-485A-44FBFD3C5E8A}"/>
              </a:ext>
            </a:extLst>
          </p:cNvPr>
          <p:cNvSpPr txBox="1"/>
          <p:nvPr/>
        </p:nvSpPr>
        <p:spPr>
          <a:xfrm>
            <a:off x="1138072" y="5359027"/>
            <a:ext cx="7721599" cy="543162"/>
          </a:xfrm>
          <a:prstGeom prst="rect">
            <a:avLst/>
          </a:prstGeom>
          <a:noFill/>
        </p:spPr>
        <p:txBody>
          <a:bodyPr wrap="square">
            <a:spAutoFit/>
          </a:bodyPr>
          <a:lstStyle/>
          <a:p>
            <a:pPr>
              <a:lnSpc>
                <a:spcPct val="107000"/>
              </a:lnSpc>
              <a:spcAft>
                <a:spcPts val="80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From this bar graph, we can see that our dataset is highly imbalanced. So, we need to do some resampling technique.</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F164918-96E8-1E61-AEE7-FF7B0C4972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8056" y="1367758"/>
            <a:ext cx="6387888" cy="3425369"/>
          </a:xfrm>
          <a:prstGeom prst="rect">
            <a:avLst/>
          </a:prstGeom>
          <a:noFill/>
          <a:ln>
            <a:noFill/>
          </a:ln>
        </p:spPr>
      </p:pic>
    </p:spTree>
    <p:extLst>
      <p:ext uri="{BB962C8B-B14F-4D97-AF65-F5344CB8AC3E}">
        <p14:creationId xmlns:p14="http://schemas.microsoft.com/office/powerpoint/2010/main" val="238524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6200" y="303364"/>
            <a:ext cx="7886700" cy="711200"/>
          </a:xfrm>
        </p:spPr>
        <p:txBody>
          <a:bodyPr>
            <a:normAutofit fontScale="90000"/>
          </a:bodyPr>
          <a:lstStyle/>
          <a:p>
            <a:r>
              <a:rPr lang="en-US" sz="2400" b="1" dirty="0">
                <a:solidFill>
                  <a:srgbClr val="002060"/>
                </a:solidFill>
                <a:latin typeface="Arial" panose="020B0604020202020204" pitchFamily="34" charset="0"/>
                <a:cs typeface="Arial" panose="020B0604020202020204" pitchFamily="34" charset="0"/>
                <a:sym typeface="+mn-ea"/>
              </a:rPr>
              <a:t>Model Building</a:t>
            </a:r>
            <a:br>
              <a:rPr lang="en-US" sz="2400" b="1" dirty="0">
                <a:solidFill>
                  <a:srgbClr val="002060"/>
                </a:solidFill>
                <a:latin typeface="Arial" panose="020B0604020202020204" pitchFamily="34" charset="0"/>
                <a:cs typeface="Arial" panose="020B0604020202020204" pitchFamily="34" charset="0"/>
                <a:sym typeface="+mn-ea"/>
              </a:rPr>
            </a:br>
            <a:br>
              <a:rPr lang="en-US" sz="2400" b="1" dirty="0">
                <a:solidFill>
                  <a:srgbClr val="002060"/>
                </a:solidFill>
                <a:latin typeface="Arial" panose="020B0604020202020204" pitchFamily="34" charset="0"/>
                <a:cs typeface="Arial" panose="020B0604020202020204" pitchFamily="34" charset="0"/>
                <a:sym typeface="+mn-ea"/>
              </a:rPr>
            </a:br>
            <a:endParaRPr lang="en-US" sz="1555" b="1" dirty="0">
              <a:solidFill>
                <a:schemeClr val="tx1"/>
              </a:solidFill>
              <a:latin typeface="Arial" panose="020B0604020202020204" pitchFamily="34" charset="0"/>
              <a:cs typeface="Arial" panose="020B0604020202020204" pitchFamily="34" charset="0"/>
              <a:sym typeface="+mn-ea"/>
            </a:endParaRPr>
          </a:p>
        </p:txBody>
      </p:sp>
      <p:sp>
        <p:nvSpPr>
          <p:cNvPr id="5" name="Text Placeholder 4"/>
          <p:cNvSpPr>
            <a:spLocks noGrp="1"/>
          </p:cNvSpPr>
          <p:nvPr>
            <p:ph type="body" idx="1"/>
          </p:nvPr>
        </p:nvSpPr>
        <p:spPr>
          <a:xfrm>
            <a:off x="628650" y="1075690"/>
            <a:ext cx="7886700" cy="5101590"/>
          </a:xfrm>
        </p:spPr>
        <p:txBody>
          <a:bodyPr>
            <a:normAutofit/>
          </a:bodyPr>
          <a:lstStyle/>
          <a:p>
            <a:pPr marL="114300" indent="0">
              <a:buNone/>
            </a:pPr>
            <a:endParaRPr lang="en-US" sz="1600" dirty="0">
              <a:latin typeface="Times New Roman" panose="02020603050405020304" charset="0"/>
              <a:cs typeface="Times New Roman" panose="0202060305040502030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a:p>
            <a:pPr marL="114300" indent="0" algn="ctr">
              <a:buNone/>
            </a:pPr>
            <a:endParaRPr lang="en-US" sz="1600" dirty="0">
              <a:latin typeface="Arial" panose="020B0604020202020204" pitchFamily="34" charset="0"/>
              <a:cs typeface="Arial" panose="020B0604020202020204" pitchFamily="34" charset="0"/>
            </a:endParaRPr>
          </a:p>
          <a:p>
            <a:pPr marL="114300" indent="0" algn="just">
              <a:buNone/>
            </a:pPr>
            <a:endParaRPr lang="en-US" sz="1600" dirty="0">
              <a:latin typeface="Arial" panose="020B0604020202020204" pitchFamily="34" charset="0"/>
              <a:cs typeface="Arial" panose="020B0604020202020204" pitchFamily="34" charset="0"/>
            </a:endParaRPr>
          </a:p>
        </p:txBody>
      </p:sp>
      <p:sp>
        <p:nvSpPr>
          <p:cNvPr id="2" name="Text Box 1"/>
          <p:cNvSpPr txBox="1"/>
          <p:nvPr/>
        </p:nvSpPr>
        <p:spPr>
          <a:xfrm>
            <a:off x="356200" y="599122"/>
            <a:ext cx="7365365" cy="953135"/>
          </a:xfrm>
          <a:prstGeom prst="rect">
            <a:avLst/>
          </a:prstGeom>
          <a:noFill/>
        </p:spPr>
        <p:txBody>
          <a:bodyPr wrap="square" rtlCol="0">
            <a:spAutoFit/>
          </a:bodyPr>
          <a:lstStyle/>
          <a:p>
            <a:pPr algn="just"/>
            <a:r>
              <a:rPr lang="en-US" dirty="0"/>
              <a:t>In regression analysis, model building is the process of developing a probabilistic model that best describes the relationship between the dependent and independent variables. The major issues are finding the proper form (linear or curvilinear) of the relationship and selecting which independent variables…</a:t>
            </a:r>
          </a:p>
        </p:txBody>
      </p:sp>
      <p:sp>
        <p:nvSpPr>
          <p:cNvPr id="7" name="TextBox 6">
            <a:extLst>
              <a:ext uri="{FF2B5EF4-FFF2-40B4-BE49-F238E27FC236}">
                <a16:creationId xmlns:a16="http://schemas.microsoft.com/office/drawing/2014/main" id="{727B547F-2718-7DA7-2EB4-255DCEB386DA}"/>
              </a:ext>
            </a:extLst>
          </p:cNvPr>
          <p:cNvSpPr txBox="1"/>
          <p:nvPr/>
        </p:nvSpPr>
        <p:spPr>
          <a:xfrm>
            <a:off x="356200" y="1664638"/>
            <a:ext cx="7546995" cy="5048754"/>
          </a:xfrm>
          <a:prstGeom prst="rect">
            <a:avLst/>
          </a:prstGeom>
          <a:noFill/>
        </p:spPr>
        <p:txBody>
          <a:bodyPr wrap="square">
            <a:spAutoFit/>
          </a:bodyPr>
          <a:lstStyle/>
          <a:p>
            <a:pPr algn="just">
              <a:lnSpc>
                <a:spcPct val="107000"/>
              </a:lnSpc>
              <a:spcAft>
                <a:spcPts val="800"/>
              </a:spcAft>
            </a:pPr>
            <a:r>
              <a:rPr lang="en-IN" sz="1200" b="1" kern="100" dirty="0">
                <a:effectLst/>
                <a:latin typeface="+mj-lt"/>
                <a:ea typeface="Calibri" panose="020F0502020204030204" pitchFamily="34" charset="0"/>
                <a:cs typeface="Times New Roman" panose="02020603050405020304" pitchFamily="18" charset="0"/>
              </a:rPr>
              <a:t>Classification Algorithms Implementation</a:t>
            </a:r>
            <a:endParaRPr lang="en-IN" sz="1200" kern="100"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tabLst>
                <a:tab pos="457200" algn="l"/>
              </a:tabLst>
            </a:pPr>
            <a:r>
              <a:rPr lang="en-IN" sz="1200" b="1" kern="100" dirty="0">
                <a:effectLst/>
                <a:latin typeface="+mj-lt"/>
                <a:ea typeface="Calibri" panose="020F0502020204030204" pitchFamily="34" charset="0"/>
                <a:cs typeface="Times New Roman" panose="02020603050405020304" pitchFamily="18" charset="0"/>
              </a:rPr>
              <a:t>Logistic Regression: </a:t>
            </a:r>
            <a:r>
              <a:rPr lang="en-US" sz="1200" b="1" i="0" dirty="0">
                <a:solidFill>
                  <a:srgbClr val="273239"/>
                </a:solidFill>
                <a:effectLst/>
                <a:highlight>
                  <a:srgbClr val="FFFFFF"/>
                </a:highlight>
                <a:latin typeface="+mj-lt"/>
              </a:rPr>
              <a:t>Logistic regression</a:t>
            </a:r>
            <a:r>
              <a:rPr lang="en-US" sz="1200" b="0" i="0" dirty="0">
                <a:solidFill>
                  <a:srgbClr val="273239"/>
                </a:solidFill>
                <a:effectLst/>
                <a:highlight>
                  <a:srgbClr val="FFFFFF"/>
                </a:highlight>
                <a:latin typeface="+mj-lt"/>
              </a:rPr>
              <a:t> is a </a:t>
            </a:r>
            <a:r>
              <a:rPr lang="en-US" sz="1200" b="1" i="0" dirty="0">
                <a:solidFill>
                  <a:srgbClr val="273239"/>
                </a:solidFill>
                <a:effectLst/>
                <a:highlight>
                  <a:srgbClr val="FFFFFF"/>
                </a:highlight>
                <a:latin typeface="+mj-lt"/>
              </a:rPr>
              <a:t>supervised machine learning algorithm </a:t>
            </a:r>
            <a:r>
              <a:rPr lang="en-US" sz="1200" b="0" i="0" dirty="0">
                <a:solidFill>
                  <a:srgbClr val="273239"/>
                </a:solidFill>
                <a:effectLst/>
                <a:highlight>
                  <a:srgbClr val="FFFFFF"/>
                </a:highlight>
                <a:latin typeface="+mj-lt"/>
              </a:rPr>
              <a:t>used for </a:t>
            </a:r>
            <a:r>
              <a:rPr lang="en-US" sz="1200" b="1" i="0" dirty="0">
                <a:solidFill>
                  <a:srgbClr val="273239"/>
                </a:solidFill>
                <a:effectLst/>
                <a:highlight>
                  <a:srgbClr val="FFFFFF"/>
                </a:highlight>
                <a:latin typeface="+mj-lt"/>
              </a:rPr>
              <a:t>classification tasks</a:t>
            </a:r>
            <a:r>
              <a:rPr lang="en-US" sz="1200" b="0" i="0" dirty="0">
                <a:solidFill>
                  <a:srgbClr val="273239"/>
                </a:solidFill>
                <a:effectLst/>
                <a:highlight>
                  <a:srgbClr val="FFFFFF"/>
                </a:highlight>
                <a:latin typeface="+mj-lt"/>
              </a:rPr>
              <a:t> where the goal is to predict the probability that an instance belongs to a given class or not. </a:t>
            </a:r>
          </a:p>
          <a:p>
            <a:pPr marL="342900" lvl="0" indent="-342900" algn="just">
              <a:lnSpc>
                <a:spcPct val="107000"/>
              </a:lnSpc>
              <a:spcAft>
                <a:spcPts val="800"/>
              </a:spcAft>
              <a:buFont typeface="Courier New" panose="02070309020205020404" pitchFamily="49" charset="0"/>
              <a:buChar char="o"/>
              <a:tabLst>
                <a:tab pos="457200" algn="l"/>
              </a:tabLst>
            </a:pPr>
            <a:r>
              <a:rPr lang="en-IN" sz="1200" b="1" kern="100" dirty="0">
                <a:effectLst/>
                <a:latin typeface="+mj-lt"/>
                <a:ea typeface="Calibri" panose="020F0502020204030204" pitchFamily="34" charset="0"/>
                <a:cs typeface="Times New Roman" panose="02020603050405020304" pitchFamily="18" charset="0"/>
              </a:rPr>
              <a:t>Naive bayes classification: </a:t>
            </a:r>
            <a:r>
              <a:rPr lang="en-US" sz="1200" b="0" i="0" dirty="0">
                <a:solidFill>
                  <a:srgbClr val="000000"/>
                </a:solidFill>
                <a:effectLst/>
                <a:highlight>
                  <a:srgbClr val="FFFFFF"/>
                </a:highlight>
                <a:latin typeface="+mj-lt"/>
              </a:rPr>
              <a:t>Naïve Bayes Classifier is one of the simple and most effective Classification algorithms which helps in building the fast machine learning models that can make quick predictions.</a:t>
            </a:r>
            <a:endParaRPr lang="en-IN" sz="1200" b="1" kern="100" dirty="0">
              <a:effectLst/>
              <a:latin typeface="+mj-lt"/>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Courier New" panose="02070309020205020404" pitchFamily="49" charset="0"/>
              <a:buChar char="o"/>
              <a:tabLst>
                <a:tab pos="457200" algn="l"/>
              </a:tabLst>
            </a:pPr>
            <a:r>
              <a:rPr lang="en-IN" sz="1200" b="1" kern="100" dirty="0">
                <a:effectLst/>
                <a:latin typeface="+mj-lt"/>
                <a:ea typeface="Calibri" panose="020F0502020204030204" pitchFamily="34" charset="0"/>
                <a:cs typeface="Times New Roman" panose="02020603050405020304" pitchFamily="18" charset="0"/>
              </a:rPr>
              <a:t>K-nearest neighbour classification: </a:t>
            </a:r>
            <a:r>
              <a:rPr lang="en-US" sz="1200" dirty="0">
                <a:solidFill>
                  <a:schemeClr val="tx1"/>
                </a:solidFill>
                <a:latin typeface="+mj-lt"/>
                <a:cs typeface="Calibri" panose="020F0502020204030204" charset="0"/>
              </a:rPr>
              <a:t>KNN is a simple algorithm that stores all the available cases and classifies the new data or case based on a similarity measure. It is mostly used to classifies a data point based on how its neighbors are classified.</a:t>
            </a:r>
          </a:p>
          <a:p>
            <a:pPr marL="342900" indent="-342900" algn="just">
              <a:lnSpc>
                <a:spcPct val="107000"/>
              </a:lnSpc>
              <a:spcAft>
                <a:spcPts val="800"/>
              </a:spcAft>
              <a:buFont typeface="Courier New" panose="02070309020205020404" pitchFamily="49" charset="0"/>
              <a:buChar char="o"/>
              <a:tabLst>
                <a:tab pos="457200" algn="l"/>
              </a:tabLst>
            </a:pPr>
            <a:r>
              <a:rPr lang="en-IN" sz="1200" b="1" kern="100" dirty="0">
                <a:effectLst/>
                <a:latin typeface="+mn-lt"/>
                <a:ea typeface="Calibri" panose="020F0502020204030204" pitchFamily="34" charset="0"/>
                <a:cs typeface="Times New Roman" panose="02020603050405020304" pitchFamily="18" charset="0"/>
              </a:rPr>
              <a:t>Gradient Boosting Machine (GBM) classification: </a:t>
            </a:r>
            <a:r>
              <a:rPr lang="en-US" sz="1200" b="0" i="0" dirty="0">
                <a:solidFill>
                  <a:srgbClr val="000000"/>
                </a:solidFill>
                <a:effectLst/>
                <a:highlight>
                  <a:srgbClr val="FFFFFF"/>
                </a:highlight>
                <a:latin typeface="+mn-lt"/>
              </a:rPr>
              <a:t>GBM is a popular boosting algorithm in machine learning used for classification and regression tasks. Boosting is one kind of ensemble Learning method which trains the model sequentially and each new model tries to correct the previous model. </a:t>
            </a:r>
            <a:endParaRPr lang="en-IN" sz="1200" b="1" kern="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tabLst>
                <a:tab pos="457200" algn="l"/>
              </a:tabLst>
            </a:pPr>
            <a:r>
              <a:rPr lang="en-IN" sz="1200" b="1" kern="100" dirty="0">
                <a:effectLst/>
                <a:latin typeface="+mn-lt"/>
                <a:ea typeface="Calibri" panose="020F0502020204030204" pitchFamily="34" charset="0"/>
                <a:cs typeface="Times New Roman" panose="02020603050405020304" pitchFamily="18" charset="0"/>
              </a:rPr>
              <a:t>Decision Tree: </a:t>
            </a:r>
            <a:r>
              <a:rPr lang="en-US" sz="1200" kern="100" dirty="0">
                <a:effectLst/>
                <a:latin typeface="+mn-lt"/>
                <a:ea typeface="Calibri" panose="020F0502020204030204" pitchFamily="34" charset="0"/>
                <a:cs typeface="Times New Roman" panose="02020603050405020304" pitchFamily="18" charset="0"/>
              </a:rPr>
              <a:t>a tree diagram which is used for making decisions in business or computer programming and in which the branches represent choices with associated risks, costs, results, or probabilities.</a:t>
            </a:r>
            <a:endParaRPr lang="en-IN" sz="1200" kern="1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tabLst>
                <a:tab pos="457200" algn="l"/>
              </a:tabLst>
            </a:pPr>
            <a:r>
              <a:rPr lang="en-IN" sz="1200" b="1" kern="100" dirty="0">
                <a:effectLst/>
                <a:latin typeface="+mn-lt"/>
                <a:ea typeface="Calibri" panose="020F0502020204030204" pitchFamily="34" charset="0"/>
                <a:cs typeface="Times New Roman" panose="02020603050405020304" pitchFamily="18" charset="0"/>
              </a:rPr>
              <a:t>Random Forest: </a:t>
            </a:r>
            <a:r>
              <a:rPr lang="en-US" sz="1200" kern="100" dirty="0">
                <a:effectLst/>
                <a:latin typeface="+mn-lt"/>
                <a:ea typeface="Calibri" panose="020F0502020204030204" pitchFamily="34" charset="0"/>
                <a:cs typeface="Times New Roman" panose="02020603050405020304" pitchFamily="18" charset="0"/>
              </a:rPr>
              <a:t>Random forest is a commonly-used machine learning algorithm, which combines the output of multiple decision trees to reach a single result. Its ease of use and flexibility have fueled its adoption, as it handles both classification and regression problems.</a:t>
            </a:r>
          </a:p>
          <a:p>
            <a:pPr marL="342900" indent="-342900" algn="just">
              <a:lnSpc>
                <a:spcPct val="107000"/>
              </a:lnSpc>
              <a:spcAft>
                <a:spcPts val="800"/>
              </a:spcAft>
              <a:buFont typeface="Courier New" panose="02070309020205020404" pitchFamily="49" charset="0"/>
              <a:buChar char="o"/>
              <a:tabLst>
                <a:tab pos="457200" algn="l"/>
              </a:tabLst>
            </a:pPr>
            <a:endParaRPr lang="en-IN" sz="1200" kern="100"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tabLst>
                <a:tab pos="457200" algn="l"/>
              </a:tabLst>
            </a:pPr>
            <a:endParaRPr lang="en-IN" sz="1200" kern="100" dirty="0">
              <a:effectLst/>
              <a:latin typeface="+mj-lt"/>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393065"/>
          </a:xfrm>
        </p:spPr>
        <p:txBody>
          <a:bodyPr>
            <a:normAutofit fontScale="90000"/>
          </a:bodyPr>
          <a:lstStyle/>
          <a:p>
            <a:r>
              <a:rPr lang="en-US" sz="2665" b="1" dirty="0">
                <a:solidFill>
                  <a:srgbClr val="002060"/>
                </a:solidFill>
              </a:rPr>
              <a:t>1. Logistic Regression</a:t>
            </a:r>
          </a:p>
        </p:txBody>
      </p:sp>
      <p:sp>
        <p:nvSpPr>
          <p:cNvPr id="3" name="TextBox 2">
            <a:extLst>
              <a:ext uri="{FF2B5EF4-FFF2-40B4-BE49-F238E27FC236}">
                <a16:creationId xmlns:a16="http://schemas.microsoft.com/office/drawing/2014/main" id="{6FEE28B4-6570-12BA-B4DA-E948E3178ED7}"/>
              </a:ext>
            </a:extLst>
          </p:cNvPr>
          <p:cNvSpPr txBox="1"/>
          <p:nvPr/>
        </p:nvSpPr>
        <p:spPr>
          <a:xfrm>
            <a:off x="698740" y="928780"/>
            <a:ext cx="4572000" cy="1446358"/>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Training Set is 88.95736512426753</a:t>
            </a:r>
            <a:endParaRPr lang="en-IN"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Test Set is 89.06060606060606</a:t>
            </a:r>
            <a:endParaRPr lang="en-IN"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ROCAUC score: 0.8902198264203309</a:t>
            </a:r>
            <a:endParaRPr lang="en-IN"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AA6DB30-4E9B-AC5D-75B2-B56EDE6A59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5309" y="2545728"/>
            <a:ext cx="6182583" cy="36742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393065"/>
          </a:xfrm>
        </p:spPr>
        <p:txBody>
          <a:bodyPr>
            <a:normAutofit fontScale="90000"/>
          </a:bodyPr>
          <a:lstStyle/>
          <a:p>
            <a:r>
              <a:rPr lang="en-US" sz="2665" b="1" dirty="0">
                <a:solidFill>
                  <a:srgbClr val="002060"/>
                </a:solidFill>
              </a:rPr>
              <a:t>2. Naive bayes Classifier</a:t>
            </a:r>
          </a:p>
        </p:txBody>
      </p:sp>
      <p:sp>
        <p:nvSpPr>
          <p:cNvPr id="3" name="TextBox 2">
            <a:extLst>
              <a:ext uri="{FF2B5EF4-FFF2-40B4-BE49-F238E27FC236}">
                <a16:creationId xmlns:a16="http://schemas.microsoft.com/office/drawing/2014/main" id="{6FEE28B4-6570-12BA-B4DA-E948E3178ED7}"/>
              </a:ext>
            </a:extLst>
          </p:cNvPr>
          <p:cNvSpPr txBox="1"/>
          <p:nvPr/>
        </p:nvSpPr>
        <p:spPr>
          <a:xfrm>
            <a:off x="698740" y="928780"/>
            <a:ext cx="4572000" cy="1676869"/>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Training Set is 76.50030309153364</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Test Set is 76.9090909090909</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ROCAUC score on test set: 0.7692616395987439</a:t>
            </a:r>
          </a:p>
        </p:txBody>
      </p:sp>
      <p:pic>
        <p:nvPicPr>
          <p:cNvPr id="2" name="Picture 1">
            <a:extLst>
              <a:ext uri="{FF2B5EF4-FFF2-40B4-BE49-F238E27FC236}">
                <a16:creationId xmlns:a16="http://schemas.microsoft.com/office/drawing/2014/main" id="{939BEEC4-B1F3-219C-7188-57B648CC59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5022" y="2776239"/>
            <a:ext cx="6253955" cy="3716636"/>
          </a:xfrm>
          <a:prstGeom prst="rect">
            <a:avLst/>
          </a:prstGeom>
          <a:noFill/>
          <a:ln>
            <a:noFill/>
          </a:ln>
        </p:spPr>
      </p:pic>
    </p:spTree>
    <p:extLst>
      <p:ext uri="{BB962C8B-B14F-4D97-AF65-F5344CB8AC3E}">
        <p14:creationId xmlns:p14="http://schemas.microsoft.com/office/powerpoint/2010/main" val="213370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393065"/>
          </a:xfrm>
        </p:spPr>
        <p:txBody>
          <a:bodyPr>
            <a:normAutofit fontScale="90000"/>
          </a:bodyPr>
          <a:lstStyle/>
          <a:p>
            <a:r>
              <a:rPr lang="en-US" sz="2665" b="1" dirty="0">
                <a:solidFill>
                  <a:srgbClr val="002060"/>
                </a:solidFill>
              </a:rPr>
              <a:t>3. K-Nearest Neighbor Classification</a:t>
            </a:r>
          </a:p>
        </p:txBody>
      </p:sp>
      <p:sp>
        <p:nvSpPr>
          <p:cNvPr id="3" name="TextBox 2">
            <a:extLst>
              <a:ext uri="{FF2B5EF4-FFF2-40B4-BE49-F238E27FC236}">
                <a16:creationId xmlns:a16="http://schemas.microsoft.com/office/drawing/2014/main" id="{6FEE28B4-6570-12BA-B4DA-E948E3178ED7}"/>
              </a:ext>
            </a:extLst>
          </p:cNvPr>
          <p:cNvSpPr txBox="1"/>
          <p:nvPr/>
        </p:nvSpPr>
        <p:spPr>
          <a:xfrm>
            <a:off x="698740" y="928780"/>
            <a:ext cx="4572000" cy="2009974"/>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Training Set is 99.72994946706682</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Test Set is 90.93939393939394</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ROCAUC score on test set: 0.9073139251819882</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E4CA00D-A6F1-0498-CA6D-796C81B89E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5089" y="2657583"/>
            <a:ext cx="6182585" cy="3674206"/>
          </a:xfrm>
          <a:prstGeom prst="rect">
            <a:avLst/>
          </a:prstGeom>
          <a:noFill/>
          <a:ln>
            <a:noFill/>
          </a:ln>
        </p:spPr>
      </p:pic>
    </p:spTree>
    <p:extLst>
      <p:ext uri="{BB962C8B-B14F-4D97-AF65-F5344CB8AC3E}">
        <p14:creationId xmlns:p14="http://schemas.microsoft.com/office/powerpoint/2010/main" val="8128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393065"/>
          </a:xfrm>
        </p:spPr>
        <p:txBody>
          <a:bodyPr>
            <a:normAutofit fontScale="90000"/>
          </a:bodyPr>
          <a:lstStyle/>
          <a:p>
            <a:r>
              <a:rPr lang="en-US" sz="2665" b="1" dirty="0">
                <a:solidFill>
                  <a:srgbClr val="002060"/>
                </a:solidFill>
              </a:rPr>
              <a:t>4. Gradient Boosting Classifier</a:t>
            </a:r>
          </a:p>
        </p:txBody>
      </p:sp>
      <p:sp>
        <p:nvSpPr>
          <p:cNvPr id="3" name="TextBox 2">
            <a:extLst>
              <a:ext uri="{FF2B5EF4-FFF2-40B4-BE49-F238E27FC236}">
                <a16:creationId xmlns:a16="http://schemas.microsoft.com/office/drawing/2014/main" id="{6FEE28B4-6570-12BA-B4DA-E948E3178ED7}"/>
              </a:ext>
            </a:extLst>
          </p:cNvPr>
          <p:cNvSpPr txBox="1"/>
          <p:nvPr/>
        </p:nvSpPr>
        <p:spPr>
          <a:xfrm>
            <a:off x="698740" y="928780"/>
            <a:ext cx="4572000" cy="1446358"/>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Training Set is 100.0</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Test Set is 98.66666666666667</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ROCAUC score on test set: 0.9864501134853527</a:t>
            </a:r>
          </a:p>
        </p:txBody>
      </p:sp>
      <p:pic>
        <p:nvPicPr>
          <p:cNvPr id="5" name="Picture 4">
            <a:extLst>
              <a:ext uri="{FF2B5EF4-FFF2-40B4-BE49-F238E27FC236}">
                <a16:creationId xmlns:a16="http://schemas.microsoft.com/office/drawing/2014/main" id="{6C26E8EF-5B7E-30F0-8753-6538694AD9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1353" y="2523080"/>
            <a:ext cx="5886349" cy="3498158"/>
          </a:xfrm>
          <a:prstGeom prst="rect">
            <a:avLst/>
          </a:prstGeom>
          <a:noFill/>
          <a:ln>
            <a:noFill/>
          </a:ln>
        </p:spPr>
      </p:pic>
    </p:spTree>
    <p:extLst>
      <p:ext uri="{BB962C8B-B14F-4D97-AF65-F5344CB8AC3E}">
        <p14:creationId xmlns:p14="http://schemas.microsoft.com/office/powerpoint/2010/main" val="176541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393065"/>
          </a:xfrm>
        </p:spPr>
        <p:txBody>
          <a:bodyPr>
            <a:normAutofit fontScale="90000"/>
          </a:bodyPr>
          <a:lstStyle/>
          <a:p>
            <a:r>
              <a:rPr lang="en-US" sz="2665" b="1" dirty="0">
                <a:solidFill>
                  <a:srgbClr val="002060"/>
                </a:solidFill>
              </a:rPr>
              <a:t>5. Decision Tree Classifier</a:t>
            </a:r>
          </a:p>
        </p:txBody>
      </p:sp>
      <p:sp>
        <p:nvSpPr>
          <p:cNvPr id="3" name="TextBox 2">
            <a:extLst>
              <a:ext uri="{FF2B5EF4-FFF2-40B4-BE49-F238E27FC236}">
                <a16:creationId xmlns:a16="http://schemas.microsoft.com/office/drawing/2014/main" id="{6FEE28B4-6570-12BA-B4DA-E948E3178ED7}"/>
              </a:ext>
            </a:extLst>
          </p:cNvPr>
          <p:cNvSpPr txBox="1"/>
          <p:nvPr/>
        </p:nvSpPr>
        <p:spPr>
          <a:xfrm>
            <a:off x="698740" y="928780"/>
            <a:ext cx="4572000" cy="1446358"/>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Training Set is 100.0</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Test Set is 95.69696969696969</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ROCAUC score on test set: 0.9566535933108322</a:t>
            </a:r>
          </a:p>
        </p:txBody>
      </p:sp>
      <p:pic>
        <p:nvPicPr>
          <p:cNvPr id="5" name="Picture 4">
            <a:extLst>
              <a:ext uri="{FF2B5EF4-FFF2-40B4-BE49-F238E27FC236}">
                <a16:creationId xmlns:a16="http://schemas.microsoft.com/office/drawing/2014/main" id="{39416F86-05F0-73E4-0E5D-A18DFBD839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5475" y="2523079"/>
            <a:ext cx="6292786" cy="3739697"/>
          </a:xfrm>
          <a:prstGeom prst="rect">
            <a:avLst/>
          </a:prstGeom>
          <a:noFill/>
          <a:ln>
            <a:noFill/>
          </a:ln>
        </p:spPr>
      </p:pic>
    </p:spTree>
    <p:extLst>
      <p:ext uri="{BB962C8B-B14F-4D97-AF65-F5344CB8AC3E}">
        <p14:creationId xmlns:p14="http://schemas.microsoft.com/office/powerpoint/2010/main" val="3318299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393065"/>
          </a:xfrm>
        </p:spPr>
        <p:txBody>
          <a:bodyPr>
            <a:normAutofit fontScale="90000"/>
          </a:bodyPr>
          <a:lstStyle/>
          <a:p>
            <a:r>
              <a:rPr lang="en-US" sz="2665" b="1" dirty="0">
                <a:solidFill>
                  <a:srgbClr val="002060"/>
                </a:solidFill>
              </a:rPr>
              <a:t>6.Random Forest classifier</a:t>
            </a:r>
          </a:p>
        </p:txBody>
      </p:sp>
      <p:sp>
        <p:nvSpPr>
          <p:cNvPr id="3" name="TextBox 2">
            <a:extLst>
              <a:ext uri="{FF2B5EF4-FFF2-40B4-BE49-F238E27FC236}">
                <a16:creationId xmlns:a16="http://schemas.microsoft.com/office/drawing/2014/main" id="{6FEE28B4-6570-12BA-B4DA-E948E3178ED7}"/>
              </a:ext>
            </a:extLst>
          </p:cNvPr>
          <p:cNvSpPr txBox="1"/>
          <p:nvPr/>
        </p:nvSpPr>
        <p:spPr>
          <a:xfrm>
            <a:off x="698740" y="928780"/>
            <a:ext cx="4572000" cy="1446358"/>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Training Set is 100.0</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The Accuracy for Test Set is 98.15151515151516</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ROCAUC score on test set: 0.9812050909646843</a:t>
            </a:r>
          </a:p>
        </p:txBody>
      </p:sp>
      <p:pic>
        <p:nvPicPr>
          <p:cNvPr id="5" name="Picture 4">
            <a:extLst>
              <a:ext uri="{FF2B5EF4-FFF2-40B4-BE49-F238E27FC236}">
                <a16:creationId xmlns:a16="http://schemas.microsoft.com/office/drawing/2014/main" id="{17BB718C-A4A6-06B6-1D25-485938070B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5859" y="2779793"/>
            <a:ext cx="5971265" cy="3548622"/>
          </a:xfrm>
          <a:prstGeom prst="rect">
            <a:avLst/>
          </a:prstGeom>
          <a:noFill/>
          <a:ln>
            <a:noFill/>
          </a:ln>
        </p:spPr>
      </p:pic>
    </p:spTree>
    <p:extLst>
      <p:ext uri="{BB962C8B-B14F-4D97-AF65-F5344CB8AC3E}">
        <p14:creationId xmlns:p14="http://schemas.microsoft.com/office/powerpoint/2010/main" val="95987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8"/>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rgbClr val="002776"/>
                </a:solidFill>
                <a:latin typeface="Arial" panose="020B0604020202020204"/>
                <a:ea typeface="Arial" panose="020B0604020202020204"/>
                <a:cs typeface="Arial" panose="020B0604020202020204"/>
                <a:sym typeface="Arial" panose="020B0604020202020204"/>
              </a:rPr>
              <a:t>Business Problem:</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58"/>
          <p:cNvSpPr txBox="1"/>
          <p:nvPr/>
        </p:nvSpPr>
        <p:spPr>
          <a:xfrm>
            <a:off x="-20236" y="3632940"/>
            <a:ext cx="8979000" cy="82613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300"/>
              <a:buFont typeface="Arial" panose="020B0604020202020204"/>
              <a:buNone/>
            </a:pPr>
            <a:endParaRPr sz="1800" b="0" i="0" u="none" strike="noStrike" cap="none">
              <a:solidFill>
                <a:schemeClr val="dk1"/>
              </a:solidFill>
              <a:latin typeface="Arial" panose="020B0604020202020204" pitchFamily="34" charset="0"/>
              <a:ea typeface="Verdana" panose="020B0604030504040204"/>
              <a:cs typeface="Arial" panose="020B0604020202020204" pitchFamily="34" charset="0"/>
              <a:sym typeface="Verdana" panose="020B0604030504040204"/>
            </a:endParaRPr>
          </a:p>
          <a:p>
            <a:pPr marL="0" marR="0" lvl="0" indent="0" algn="l" rtl="0">
              <a:lnSpc>
                <a:spcPct val="115000"/>
              </a:lnSpc>
              <a:spcBef>
                <a:spcPts val="0"/>
              </a:spcBef>
              <a:spcAft>
                <a:spcPts val="0"/>
              </a:spcAft>
              <a:buClr>
                <a:schemeClr val="dk1"/>
              </a:buClr>
              <a:buSzPts val="1100"/>
              <a:buFont typeface="Arial" panose="020B0604020202020204"/>
              <a:buNone/>
            </a:pPr>
            <a:endParaRPr sz="13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0"/>
              </a:spcBef>
              <a:spcAft>
                <a:spcPts val="0"/>
              </a:spcAft>
              <a:buClr>
                <a:schemeClr val="dk1"/>
              </a:buClr>
              <a:buSzPts val="1100"/>
              <a:buFont typeface="Arial" panose="020B0604020202020204"/>
              <a:buNone/>
            </a:pPr>
            <a:endParaRPr sz="13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pic>
        <p:nvPicPr>
          <p:cNvPr id="342" name="Google Shape;342;p58"/>
          <p:cNvPicPr preferRelativeResize="0"/>
          <p:nvPr/>
        </p:nvPicPr>
        <p:blipFill rotWithShape="1">
          <a:blip r:embed="rId3"/>
          <a:srcRect/>
          <a:stretch>
            <a:fillRect/>
          </a:stretch>
        </p:blipFill>
        <p:spPr>
          <a:xfrm>
            <a:off x="7771754" y="100245"/>
            <a:ext cx="1187051" cy="411359"/>
          </a:xfrm>
          <a:prstGeom prst="rect">
            <a:avLst/>
          </a:prstGeom>
          <a:noFill/>
          <a:ln>
            <a:noFill/>
          </a:ln>
        </p:spPr>
      </p:pic>
      <p:sp>
        <p:nvSpPr>
          <p:cNvPr id="343" name="Google Shape;343;p58"/>
          <p:cNvSpPr txBox="1"/>
          <p:nvPr/>
        </p:nvSpPr>
        <p:spPr>
          <a:xfrm>
            <a:off x="274320" y="635635"/>
            <a:ext cx="8684260" cy="72357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chemeClr val="dk1"/>
              </a:buClr>
              <a:buSzPts val="1100"/>
              <a:buFont typeface="Wingdings" panose="05000000000000000000" pitchFamily="2" charset="2"/>
              <a:buChar char="v"/>
            </a:pPr>
            <a:r>
              <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rPr>
              <a:t>The data were collected from the Taiwan Economic Journal for the years 1999 to 2009. Company bankruptcy was defined based on the business regulations of the Taiwan Stock Exchange.</a:t>
            </a:r>
          </a:p>
          <a:p>
            <a:pPr marL="285750" marR="0" lvl="0" indent="-285750" algn="just" rtl="0">
              <a:lnSpc>
                <a:spcPct val="115000"/>
              </a:lnSpc>
              <a:spcBef>
                <a:spcPts val="0"/>
              </a:spcBef>
              <a:spcAft>
                <a:spcPts val="0"/>
              </a:spcAft>
              <a:buClr>
                <a:schemeClr val="dk1"/>
              </a:buClr>
              <a:buSzPts val="1100"/>
              <a:buFont typeface="Wingdings" panose="05000000000000000000" pitchFamily="2" charset="2"/>
              <a:buChar char="v"/>
            </a:pPr>
            <a:r>
              <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rPr>
              <a:t>It has 6819 rows and 96 columns.</a:t>
            </a:r>
          </a:p>
          <a:p>
            <a:pPr marL="285750" marR="0" lvl="0" indent="-285750" algn="just" rtl="0">
              <a:lnSpc>
                <a:spcPct val="115000"/>
              </a:lnSpc>
              <a:spcBef>
                <a:spcPts val="0"/>
              </a:spcBef>
              <a:spcAft>
                <a:spcPts val="0"/>
              </a:spcAft>
              <a:buClr>
                <a:schemeClr val="dk1"/>
              </a:buClr>
              <a:buSzPts val="1100"/>
              <a:buFont typeface="Wingdings" panose="05000000000000000000" pitchFamily="2" charset="2"/>
              <a:buChar char="v"/>
            </a:pPr>
            <a:r>
              <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rPr>
              <a:t>The values of independent features are numerical and the dependent feature contains Binary value(1/0).</a:t>
            </a:r>
          </a:p>
          <a:p>
            <a:pPr marL="285750" marR="0" lvl="0" indent="-285750" algn="just" rtl="0">
              <a:lnSpc>
                <a:spcPct val="115000"/>
              </a:lnSpc>
              <a:spcBef>
                <a:spcPts val="0"/>
              </a:spcBef>
              <a:spcAft>
                <a:spcPts val="0"/>
              </a:spcAft>
              <a:buClr>
                <a:schemeClr val="dk1"/>
              </a:buClr>
              <a:buSzPts val="1100"/>
              <a:buFont typeface="Wingdings" panose="05000000000000000000" pitchFamily="2" charset="2"/>
              <a:buChar char="v"/>
            </a:pPr>
            <a:r>
              <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rPr>
              <a:t>The dataset has broadly contains the ratios between the different financials and some features contain the real values. </a:t>
            </a:r>
          </a:p>
          <a:p>
            <a:pPr marL="285750" marR="0" lvl="0" indent="-285750" algn="just" rtl="0">
              <a:lnSpc>
                <a:spcPct val="115000"/>
              </a:lnSpc>
              <a:spcBef>
                <a:spcPts val="0"/>
              </a:spcBef>
              <a:spcAft>
                <a:spcPts val="0"/>
              </a:spcAft>
              <a:buClr>
                <a:schemeClr val="dk1"/>
              </a:buClr>
              <a:buSzPts val="1100"/>
              <a:buFont typeface="Wingdings" panose="05000000000000000000" pitchFamily="2" charset="2"/>
              <a:buChar char="v"/>
            </a:pPr>
            <a:endPar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R="0" lvl="0" algn="just" rtl="0">
              <a:lnSpc>
                <a:spcPct val="115000"/>
              </a:lnSpc>
              <a:spcBef>
                <a:spcPts val="0"/>
              </a:spcBef>
              <a:spcAft>
                <a:spcPts val="0"/>
              </a:spcAft>
              <a:buClr>
                <a:schemeClr val="dk1"/>
              </a:buClr>
              <a:buSzPts val="1100"/>
            </a:pPr>
            <a:r>
              <a:rPr lang="en-US" sz="2400" b="1" dirty="0">
                <a:solidFill>
                  <a:schemeClr val="accent5">
                    <a:lumMod val="75000"/>
                  </a:schemeClr>
                </a:solidFill>
              </a:rPr>
              <a:t>INTRODUCTION:</a:t>
            </a:r>
          </a:p>
          <a:p>
            <a:pPr algn="just">
              <a:lnSpc>
                <a:spcPct val="115000"/>
              </a:lnSpc>
              <a:buClr>
                <a:schemeClr val="dk1"/>
              </a:buClr>
              <a:buSzPts val="1100"/>
            </a:pPr>
            <a:r>
              <a:rPr lang="en-IN" sz="2000" kern="100" dirty="0">
                <a:effectLst/>
                <a:latin typeface="+mj-lt"/>
                <a:ea typeface="Calibri" panose="020F0502020204030204" pitchFamily="34" charset="0"/>
                <a:cs typeface="Times New Roman" panose="02020603050405020304" pitchFamily="18" charset="0"/>
              </a:rPr>
              <a:t>Bankruptcy prediction is always a topical issue. The activities of all business entities are directly or indirectly affected by various external and internal factors that may influence a company in insolvency and lead to bankruptcy. It is important to find a suitable tool to assess the future development of any company in the market. </a:t>
            </a:r>
          </a:p>
          <a:p>
            <a:pPr marR="0" lvl="0" algn="just" rtl="0">
              <a:lnSpc>
                <a:spcPct val="115000"/>
              </a:lnSpc>
              <a:spcBef>
                <a:spcPts val="0"/>
              </a:spcBef>
              <a:spcAft>
                <a:spcPts val="0"/>
              </a:spcAft>
              <a:buClr>
                <a:schemeClr val="dk1"/>
              </a:buClr>
              <a:buSzPts val="1100"/>
            </a:pPr>
            <a:endParaRPr lang="en-US" sz="1800" b="1" i="0" u="none" strike="noStrike" cap="none" dirty="0">
              <a:solidFill>
                <a:schemeClr val="accent5">
                  <a:lumMod val="75000"/>
                </a:schemeClr>
              </a:solidFill>
              <a:latin typeface="+mn-lt"/>
              <a:ea typeface="Arial" panose="020B0604020202020204"/>
              <a:cs typeface="Arial" panose="020B0604020202020204"/>
              <a:sym typeface="Arial" panose="020B0604020202020204"/>
            </a:endParaRPr>
          </a:p>
          <a:p>
            <a:pPr marL="0" marR="0" lvl="0" indent="0" algn="just" rtl="0">
              <a:lnSpc>
                <a:spcPct val="115000"/>
              </a:lnSpc>
              <a:spcBef>
                <a:spcPts val="0"/>
              </a:spcBef>
              <a:spcAft>
                <a:spcPts val="0"/>
              </a:spcAft>
              <a:buClr>
                <a:schemeClr val="dk1"/>
              </a:buClr>
              <a:buSzPts val="1100"/>
              <a:buFont typeface="Arial" panose="020B0604020202020204"/>
              <a:buNone/>
            </a:pPr>
            <a:endParaRPr sz="1800" b="0" i="0" u="none" strike="noStrike" cap="none" dirty="0">
              <a:solidFill>
                <a:schemeClr val="bg2"/>
              </a:solidFill>
              <a:latin typeface="+mn-lt"/>
              <a:ea typeface="Arial" panose="020B0604020202020204"/>
              <a:cs typeface="Arial" panose="020B0604020202020204"/>
              <a:sym typeface="Arial" panose="020B0604020202020204"/>
            </a:endParaRPr>
          </a:p>
          <a:p>
            <a:pPr marL="0" marR="0" lvl="0" indent="0" algn="just" rtl="0">
              <a:lnSpc>
                <a:spcPct val="115000"/>
              </a:lnSpc>
              <a:spcBef>
                <a:spcPts val="0"/>
              </a:spcBef>
              <a:spcAft>
                <a:spcPts val="0"/>
              </a:spcAft>
              <a:buClr>
                <a:schemeClr val="dk1"/>
              </a:buClr>
              <a:buSzPts val="1100"/>
              <a:buFont typeface="Arial" panose="020B0604020202020204"/>
              <a:buNone/>
            </a:pPr>
            <a:endParaRPr sz="1800" b="0" i="0" u="none" strike="noStrike" cap="none" dirty="0">
              <a:solidFill>
                <a:schemeClr val="dk1"/>
              </a:solidFill>
              <a:latin typeface="+mn-lt"/>
              <a:ea typeface="Arial" panose="020B0604020202020204"/>
              <a:cs typeface="Arial" panose="020B0604020202020204"/>
              <a:sym typeface="Arial" panose="020B0604020202020204"/>
            </a:endParaRPr>
          </a:p>
          <a:p>
            <a:pPr marL="0" marR="0" lvl="0" indent="0" algn="just" rtl="0">
              <a:lnSpc>
                <a:spcPct val="115000"/>
              </a:lnSpc>
              <a:spcBef>
                <a:spcPts val="0"/>
              </a:spcBef>
              <a:spcAft>
                <a:spcPts val="0"/>
              </a:spcAft>
              <a:buClr>
                <a:schemeClr val="dk1"/>
              </a:buClr>
              <a:buSzPts val="11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15000"/>
              </a:lnSpc>
              <a:spcBef>
                <a:spcPts val="0"/>
              </a:spcBef>
              <a:spcAft>
                <a:spcPts val="0"/>
              </a:spcAft>
              <a:buClr>
                <a:schemeClr val="dk1"/>
              </a:buClr>
              <a:buSzPts val="11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758190"/>
            <a:ext cx="7886700" cy="1325563"/>
          </a:xfrm>
        </p:spPr>
        <p:txBody>
          <a:bodyPr>
            <a:normAutofit/>
          </a:bodyPr>
          <a:lstStyle/>
          <a:p>
            <a:pPr algn="just"/>
            <a:r>
              <a:rPr lang="en-US" sz="1780" b="1" dirty="0">
                <a:gradFill>
                  <a:gsLst>
                    <a:gs pos="0">
                      <a:srgbClr val="012D86"/>
                    </a:gs>
                    <a:gs pos="100000">
                      <a:srgbClr val="0E2557"/>
                    </a:gs>
                  </a:gsLst>
                  <a:lin scaled="0"/>
                </a:gradFill>
              </a:rPr>
              <a:t>Deployment</a:t>
            </a:r>
            <a:r>
              <a:rPr lang="en-US" sz="2400" b="1" dirty="0">
                <a:gradFill>
                  <a:gsLst>
                    <a:gs pos="0">
                      <a:srgbClr val="012D86"/>
                    </a:gs>
                    <a:gs pos="100000">
                      <a:srgbClr val="0E2557"/>
                    </a:gs>
                  </a:gsLst>
                  <a:lin scaled="0"/>
                </a:gradFill>
              </a:rPr>
              <a:t>: </a:t>
            </a:r>
            <a:r>
              <a:rPr lang="en-US" sz="1800" dirty="0">
                <a:solidFill>
                  <a:schemeClr val="tx1"/>
                </a:solidFill>
              </a:rPr>
              <a:t>Software deployment is the process of making software available to be used on a system by users and other programs. You might deploy software to create a backup copy of the software, to move the software to another system, or to create another SMP/E-serviceable copy for installing service or other products.</a:t>
            </a:r>
          </a:p>
        </p:txBody>
      </p:sp>
      <p:sp>
        <p:nvSpPr>
          <p:cNvPr id="5" name="Text Placeholder 4"/>
          <p:cNvSpPr>
            <a:spLocks noGrp="1"/>
          </p:cNvSpPr>
          <p:nvPr>
            <p:ph type="body" idx="1"/>
          </p:nvPr>
        </p:nvSpPr>
        <p:spPr>
          <a:xfrm>
            <a:off x="628650" y="2083753"/>
            <a:ext cx="7886700" cy="3761568"/>
          </a:xfrm>
        </p:spPr>
        <p:txBody>
          <a:bodyPr>
            <a:noAutofit/>
          </a:bodyPr>
          <a:lstStyle/>
          <a:p>
            <a:pPr marL="114300" indent="0">
              <a:buNone/>
            </a:pPr>
            <a:r>
              <a:rPr lang="en-IN" sz="1400" b="1" dirty="0">
                <a:solidFill>
                  <a:srgbClr val="002060"/>
                </a:solidFill>
              </a:rPr>
              <a:t>Model Cross Validation:</a:t>
            </a:r>
          </a:p>
          <a:p>
            <a:pPr fontAlgn="base" latinLnBrk="1">
              <a:lnSpc>
                <a:spcPct val="1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Logistic Regression:</a:t>
            </a:r>
            <a:endParaRPr lang="en-IN" sz="1400" b="1" kern="1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fontAlgn="base" latinLnBrk="1">
              <a:lnSpc>
                <a:spcPct val="10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Cross-validation scores:[0.50795455,0.59015152,0.55568182,0.63243653,  0.64304661]</a:t>
            </a:r>
            <a:r>
              <a:rPr lang="en-IN" sz="1400" kern="100" dirty="0">
                <a:highlight>
                  <a:srgbClr val="FFFFFF"/>
                </a:highlight>
                <a:latin typeface="Calibri" panose="020F0502020204030204" pitchFamily="34" charset="0"/>
                <a:ea typeface="Calibri" panose="020F0502020204030204" pitchFamily="34" charset="0"/>
                <a:cs typeface="Times New Roman" panose="02020603050405020304" pitchFamily="18" charset="0"/>
              </a:rPr>
              <a:t> &amp; </a:t>
            </a:r>
            <a:r>
              <a:rPr lang="en-IN"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Mean CV accuracy: 0.5858542032679963</a:t>
            </a:r>
            <a:endParaRPr lang="en-IN" sz="1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Naive Bayes:</a:t>
            </a:r>
            <a:endParaRPr lang="en-IN" sz="1400" b="1"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fontAlgn="base" latinLnBrk="1">
              <a:lnSpc>
                <a:spcPct val="10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Cross-validation scores:[0.7405303,0.74318182,0.78030303, 0.76506252,0.80030315]</a:t>
            </a:r>
            <a:r>
              <a:rPr lang="en-IN" sz="1400" kern="100" dirty="0">
                <a:highlight>
                  <a:srgbClr val="FFFFFF"/>
                </a:highlight>
                <a:latin typeface="Calibri" panose="020F0502020204030204" pitchFamily="34" charset="0"/>
                <a:ea typeface="Calibri" panose="020F0502020204030204" pitchFamily="34" charset="0"/>
                <a:cs typeface="Times New Roman" panose="02020603050405020304" pitchFamily="18" charset="0"/>
              </a:rPr>
              <a:t> &amp;  </a:t>
            </a:r>
            <a:r>
              <a:rPr lang="en-IN"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Mean CV accuracy: 0.7658761640658193</a:t>
            </a:r>
          </a:p>
          <a:p>
            <a:pPr fontAlgn="base" latinLnBrk="1">
              <a:lnSpc>
                <a:spcPct val="1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K-Nearest Neighbours:</a:t>
            </a:r>
            <a:endParaRPr lang="en-IN" sz="1400" b="1"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fontAlgn="base" latinLnBrk="1">
              <a:lnSpc>
                <a:spcPct val="10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Cross-validation scores: [0.84962121 0.87765152 0.91856061 0.93406593 0.92118227]</a:t>
            </a:r>
            <a:r>
              <a:rPr lang="en-IN" sz="1400" kern="100" dirty="0">
                <a:highlight>
                  <a:srgbClr val="FFFFFF"/>
                </a:highlight>
                <a:latin typeface="Calibri" panose="020F0502020204030204" pitchFamily="34" charset="0"/>
                <a:ea typeface="Calibri" panose="020F0502020204030204" pitchFamily="34" charset="0"/>
                <a:cs typeface="Times New Roman" panose="02020603050405020304" pitchFamily="18" charset="0"/>
              </a:rPr>
              <a:t> &amp;  </a:t>
            </a:r>
            <a:r>
              <a:rPr lang="en-IN" sz="14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Mean CV accuracy: 0.900216306681824</a:t>
            </a:r>
            <a:endParaRPr lang="en-IN" sz="1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1400" b="1" dirty="0">
              <a:solidFill>
                <a:srgbClr val="002060"/>
              </a:solidFill>
            </a:endParaRPr>
          </a:p>
        </p:txBody>
      </p:sp>
      <p:sp>
        <p:nvSpPr>
          <p:cNvPr id="2" name="Title 3">
            <a:extLst>
              <a:ext uri="{FF2B5EF4-FFF2-40B4-BE49-F238E27FC236}">
                <a16:creationId xmlns:a16="http://schemas.microsoft.com/office/drawing/2014/main" id="{823A8E1E-1803-934F-E954-A3DE1AA32967}"/>
              </a:ext>
            </a:extLst>
          </p:cNvPr>
          <p:cNvSpPr txBox="1">
            <a:spLocks/>
          </p:cNvSpPr>
          <p:nvPr/>
        </p:nvSpPr>
        <p:spPr>
          <a:xfrm>
            <a:off x="628650" y="365125"/>
            <a:ext cx="7886700" cy="393065"/>
          </a:xfrm>
          <a:prstGeom prst="rect">
            <a:avLst/>
          </a:prstGeom>
          <a:noFill/>
          <a:ln>
            <a:noFill/>
          </a:ln>
        </p:spPr>
        <p:txBody>
          <a:bodyPr spcFirstLastPara="1" wrap="square" lIns="91425" tIns="45700" rIns="91425" bIns="45700" anchor="ctr"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665" b="1" dirty="0">
                <a:solidFill>
                  <a:srgbClr val="002060"/>
                </a:solidFill>
              </a:rPr>
              <a:t>Deployment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28650" y="1086928"/>
            <a:ext cx="7886700" cy="4658264"/>
          </a:xfrm>
        </p:spPr>
        <p:txBody>
          <a:bodyPr>
            <a:noAutofit/>
          </a:bodyPr>
          <a:lstStyle/>
          <a:p>
            <a:pPr marL="114300" indent="0">
              <a:buNone/>
            </a:pPr>
            <a:r>
              <a:rPr lang="en-IN" sz="1800" b="1" dirty="0">
                <a:solidFill>
                  <a:srgbClr val="002060"/>
                </a:solidFill>
              </a:rPr>
              <a:t>Model Cross Validation:</a:t>
            </a:r>
          </a:p>
          <a:p>
            <a:pPr marL="114300" indent="0">
              <a:buNone/>
            </a:pPr>
            <a:endParaRPr lang="en-IN" sz="1600" b="1" dirty="0">
              <a:solidFill>
                <a:srgbClr val="002060"/>
              </a:solidFill>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Gradient Boosting:</a:t>
            </a:r>
            <a:endParaRPr lang="en-IN" sz="1600" b="1"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Cross-validation scores</a:t>
            </a:r>
            <a:r>
              <a:rPr lang="en-IN" sz="1600" dirty="0">
                <a:solidFill>
                  <a:srgbClr val="000000"/>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IN" sz="16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[0.9155303,0.91439394,0.96818182,0.96892762,0.97423266]</a:t>
            </a:r>
            <a:r>
              <a:rPr lang="en-IN" sz="1600" kern="100" dirty="0">
                <a:highlight>
                  <a:srgbClr val="FFFFFF"/>
                </a:highlight>
                <a:latin typeface="Calibri" panose="020F0502020204030204" pitchFamily="34" charset="0"/>
                <a:ea typeface="Calibri" panose="020F0502020204030204" pitchFamily="34" charset="0"/>
                <a:cs typeface="Times New Roman" panose="02020603050405020304" pitchFamily="18" charset="0"/>
              </a:rPr>
              <a:t> &amp;  </a:t>
            </a:r>
            <a:r>
              <a:rPr lang="en-IN" sz="16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Mean CV accuracy: 0.9482532697187869</a:t>
            </a:r>
            <a:endParaRPr lang="en-IN"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Decision Tree:</a:t>
            </a:r>
            <a:endParaRPr lang="en-IN" sz="1600" b="1"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Cross-validation scores:[0.92083333,0.91174242,0.96439394,0.97006442,0.96703297]</a:t>
            </a:r>
            <a:r>
              <a:rPr lang="en-IN" sz="1600" kern="100" dirty="0">
                <a:highlight>
                  <a:srgbClr val="FFFFFF"/>
                </a:highlight>
                <a:latin typeface="Calibri" panose="020F0502020204030204" pitchFamily="34" charset="0"/>
                <a:ea typeface="Calibri" panose="020F0502020204030204" pitchFamily="34" charset="0"/>
                <a:cs typeface="Times New Roman" panose="02020603050405020304" pitchFamily="18" charset="0"/>
              </a:rPr>
              <a:t>&amp; </a:t>
            </a:r>
            <a:r>
              <a:rPr lang="en-IN" sz="16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Mean CV accuracy: 0.9468134164685889</a:t>
            </a:r>
            <a:endParaRPr lang="en-IN"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Random Forest:</a:t>
            </a:r>
            <a:endParaRPr lang="en-IN" sz="1600" b="1"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Cross-validation scores:[0.95909091,0.95719697,0.98598485,0.98711633,0.98938992]</a:t>
            </a:r>
            <a:r>
              <a:rPr lang="en-IN" sz="1600" kern="100" dirty="0">
                <a:highlight>
                  <a:srgbClr val="FFFFFF"/>
                </a:highlight>
                <a:latin typeface="Calibri" panose="020F0502020204030204" pitchFamily="34" charset="0"/>
                <a:ea typeface="Calibri" panose="020F0502020204030204" pitchFamily="34" charset="0"/>
                <a:cs typeface="Times New Roman" panose="02020603050405020304" pitchFamily="18" charset="0"/>
              </a:rPr>
              <a:t>&amp; </a:t>
            </a:r>
            <a:r>
              <a:rPr lang="en-IN" sz="1600" kern="0" dirty="0">
                <a:solidFill>
                  <a:srgbClr val="000000"/>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Mean CV accuracy: 0.9757557959282097</a:t>
            </a:r>
            <a:endParaRPr lang="en-IN"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1400" b="1" dirty="0">
              <a:solidFill>
                <a:srgbClr val="002060"/>
              </a:solidFill>
            </a:endParaRPr>
          </a:p>
        </p:txBody>
      </p:sp>
      <p:sp>
        <p:nvSpPr>
          <p:cNvPr id="2" name="Title 3">
            <a:extLst>
              <a:ext uri="{FF2B5EF4-FFF2-40B4-BE49-F238E27FC236}">
                <a16:creationId xmlns:a16="http://schemas.microsoft.com/office/drawing/2014/main" id="{823A8E1E-1803-934F-E954-A3DE1AA32967}"/>
              </a:ext>
            </a:extLst>
          </p:cNvPr>
          <p:cNvSpPr txBox="1">
            <a:spLocks/>
          </p:cNvSpPr>
          <p:nvPr/>
        </p:nvSpPr>
        <p:spPr>
          <a:xfrm>
            <a:off x="628650" y="365125"/>
            <a:ext cx="7886700" cy="393065"/>
          </a:xfrm>
          <a:prstGeom prst="rect">
            <a:avLst/>
          </a:prstGeom>
          <a:noFill/>
          <a:ln>
            <a:noFill/>
          </a:ln>
        </p:spPr>
        <p:txBody>
          <a:bodyPr spcFirstLastPara="1" wrap="square" lIns="91425" tIns="45700" rIns="91425" bIns="45700" anchor="ctr"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665" b="1" dirty="0">
                <a:solidFill>
                  <a:srgbClr val="002060"/>
                </a:solidFill>
              </a:rPr>
              <a:t>Deployment</a:t>
            </a:r>
          </a:p>
        </p:txBody>
      </p:sp>
    </p:spTree>
    <p:extLst>
      <p:ext uri="{BB962C8B-B14F-4D97-AF65-F5344CB8AC3E}">
        <p14:creationId xmlns:p14="http://schemas.microsoft.com/office/powerpoint/2010/main" val="297998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5"/>
            <a:ext cx="7886700" cy="594995"/>
          </a:xfrm>
        </p:spPr>
        <p:txBody>
          <a:bodyPr/>
          <a:lstStyle/>
          <a:p>
            <a:r>
              <a:rPr lang="en-US" sz="2000" b="1">
                <a:gradFill>
                  <a:gsLst>
                    <a:gs pos="0">
                      <a:srgbClr val="012D86"/>
                    </a:gs>
                    <a:gs pos="100000">
                      <a:srgbClr val="0E2557"/>
                    </a:gs>
                  </a:gsLst>
                  <a:lin scaled="0"/>
                </a:gradFill>
              </a:rPr>
              <a:t>Challenges Faced?</a:t>
            </a:r>
          </a:p>
        </p:txBody>
      </p:sp>
      <p:sp>
        <p:nvSpPr>
          <p:cNvPr id="5" name="Text Placeholder 4"/>
          <p:cNvSpPr>
            <a:spLocks noGrp="1"/>
          </p:cNvSpPr>
          <p:nvPr>
            <p:ph type="body" idx="1"/>
          </p:nvPr>
        </p:nvSpPr>
        <p:spPr>
          <a:xfrm>
            <a:off x="628650" y="960755"/>
            <a:ext cx="7886700" cy="5216525"/>
          </a:xfrm>
        </p:spPr>
        <p:txBody>
          <a:bodyPr/>
          <a:lstStyle/>
          <a:p>
            <a:r>
              <a:rPr lang="en-US" sz="1800" dirty="0"/>
              <a:t>We faced the challenges regarding to set up the pipeline for the deployment.</a:t>
            </a:r>
          </a:p>
          <a:p>
            <a:r>
              <a:rPr lang="en-US" sz="1800" dirty="0"/>
              <a:t>We faced the challenges to determine the best accuracy for the model building.</a:t>
            </a:r>
          </a:p>
          <a:p>
            <a:r>
              <a:rPr lang="en-US" sz="1800" dirty="0"/>
              <a:t>We faced the challenges to visualize the model building to represent the box plot and Histogram</a:t>
            </a:r>
          </a:p>
          <a:p>
            <a:endParaRPr lang="en-US" sz="1800" dirty="0"/>
          </a:p>
          <a:p>
            <a:pPr marL="114300" indent="0">
              <a:buNone/>
            </a:pPr>
            <a:r>
              <a:rPr lang="en-US" sz="2000" b="1" dirty="0">
                <a:gradFill>
                  <a:gsLst>
                    <a:gs pos="0">
                      <a:srgbClr val="012D86"/>
                    </a:gs>
                    <a:gs pos="100000">
                      <a:srgbClr val="0E2557"/>
                    </a:gs>
                  </a:gsLst>
                  <a:lin scaled="0"/>
                </a:gradFill>
              </a:rPr>
              <a:t>How did you overcome?</a:t>
            </a:r>
          </a:p>
          <a:p>
            <a:pPr marL="114300" indent="0">
              <a:buNone/>
            </a:pPr>
            <a:endParaRPr lang="en-US" sz="2000" b="1" dirty="0">
              <a:gradFill>
                <a:gsLst>
                  <a:gs pos="0">
                    <a:srgbClr val="012D86"/>
                  </a:gs>
                  <a:gs pos="100000">
                    <a:srgbClr val="0E2557"/>
                  </a:gs>
                </a:gsLst>
                <a:lin scaled="0"/>
              </a:gradFill>
            </a:endParaRPr>
          </a:p>
          <a:p>
            <a:pPr algn="just"/>
            <a:r>
              <a:rPr lang="en-US" sz="1800" dirty="0">
                <a:solidFill>
                  <a:schemeClr val="tx1"/>
                </a:solidFill>
              </a:rPr>
              <a:t>We used the platform to deploy the code and used the data from the given dataset to get the predicted output.</a:t>
            </a:r>
          </a:p>
          <a:p>
            <a:pPr algn="just"/>
            <a:r>
              <a:rPr lang="en-US" sz="1800" dirty="0">
                <a:solidFill>
                  <a:schemeClr val="tx1"/>
                </a:solidFill>
              </a:rPr>
              <a:t>We resolved the accuracy of the model with the help of training and testing dataset by using the 6 different </a:t>
            </a:r>
            <a:r>
              <a:rPr lang="en-US" sz="1800" dirty="0" err="1">
                <a:solidFill>
                  <a:schemeClr val="tx1"/>
                </a:solidFill>
              </a:rPr>
              <a:t>algoritms</a:t>
            </a:r>
            <a:r>
              <a:rPr lang="en-US" sz="1800" dirty="0">
                <a:solidFill>
                  <a:schemeClr val="tx1"/>
                </a:solidFill>
              </a:rPr>
              <a:t> .</a:t>
            </a:r>
          </a:p>
          <a:p>
            <a:pPr algn="just"/>
            <a:r>
              <a:rPr lang="en-US" sz="1800" dirty="0">
                <a:solidFill>
                  <a:schemeClr val="tx1"/>
                </a:solidFill>
              </a:rPr>
              <a:t>We used the outliers concept to resolve the boxplot </a:t>
            </a:r>
            <a:r>
              <a:rPr lang="en-US" sz="1800" dirty="0" err="1">
                <a:solidFill>
                  <a:schemeClr val="tx1"/>
                </a:solidFill>
              </a:rPr>
              <a:t>visualisation</a:t>
            </a:r>
            <a:r>
              <a:rPr lang="en-US" sz="1800" dirty="0">
                <a:solidFill>
                  <a:schemeClr val="tx1"/>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2"/>
          <p:cNvSpPr txBox="1"/>
          <p:nvPr/>
        </p:nvSpPr>
        <p:spPr>
          <a:xfrm>
            <a:off x="655955" y="3137535"/>
            <a:ext cx="8065135" cy="6438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3600" b="1" i="0" u="none" strike="noStrike" cap="none" dirty="0">
                <a:solidFill>
                  <a:srgbClr val="002776"/>
                </a:solidFill>
                <a:latin typeface="Arial" panose="020B0604020202020204" pitchFamily="34" charset="0"/>
                <a:ea typeface="Adobe Kaiti Std R" panose="02020400000000000000" pitchFamily="18" charset="-128"/>
                <a:cs typeface="Arial" panose="020B0604020202020204" pitchFamily="34" charset="0"/>
                <a:sym typeface="Arial" panose="020B0604020202020204"/>
              </a:rPr>
              <a:t>Thank you</a:t>
            </a:r>
            <a:endParaRPr sz="3600" b="0" i="0" u="none" strike="noStrike" cap="none" dirty="0">
              <a:solidFill>
                <a:srgbClr val="000000"/>
              </a:solidFill>
              <a:latin typeface="Arial" panose="020B0604020202020204" pitchFamily="34" charset="0"/>
              <a:ea typeface="Adobe Kaiti Std R" panose="02020400000000000000" pitchFamily="18" charset="-128"/>
              <a:cs typeface="Arial" panose="020B0604020202020204" pitchFamily="34" charset="0"/>
              <a:sym typeface="Arial" panose="020B0604020202020204"/>
            </a:endParaRPr>
          </a:p>
        </p:txBody>
      </p:sp>
      <p:pic>
        <p:nvPicPr>
          <p:cNvPr id="455" name="Google Shape;455;p72"/>
          <p:cNvPicPr preferRelativeResize="0"/>
          <p:nvPr/>
        </p:nvPicPr>
        <p:blipFill rotWithShape="1">
          <a:blip r:embed="rId3"/>
          <a:srcRect/>
          <a:stretch>
            <a:fill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2780" y="1123950"/>
            <a:ext cx="8318500" cy="316230"/>
          </a:xfrm>
        </p:spPr>
        <p:txBody>
          <a:bodyPr/>
          <a:lstStyle/>
          <a:p>
            <a:r>
              <a:rPr lang="en-US"/>
              <a:t>OOB</a:t>
            </a:r>
          </a:p>
        </p:txBody>
      </p:sp>
      <p:sp>
        <p:nvSpPr>
          <p:cNvPr id="3" name="Text Placeholder 2"/>
          <p:cNvSpPr>
            <a:spLocks noGrp="1"/>
          </p:cNvSpPr>
          <p:nvPr>
            <p:ph type="body" idx="1"/>
          </p:nvPr>
        </p:nvSpPr>
        <p:spPr>
          <a:xfrm>
            <a:off x="364490" y="297815"/>
            <a:ext cx="8360410" cy="5969000"/>
          </a:xfrm>
        </p:spPr>
        <p:txBody>
          <a:bodyPr/>
          <a:lstStyle/>
          <a:p>
            <a:pPr marL="0" marR="0" lvl="0" indent="0" algn="just" rtl="0">
              <a:lnSpc>
                <a:spcPct val="100000"/>
              </a:lnSpc>
              <a:spcBef>
                <a:spcPts val="0"/>
              </a:spcBef>
              <a:spcAft>
                <a:spcPts val="0"/>
              </a:spcAft>
              <a:buClr>
                <a:srgbClr val="000000"/>
              </a:buClr>
              <a:buSzPts val="1300"/>
              <a:buFont typeface="Arial" panose="020B0604020202020204"/>
              <a:buNone/>
            </a:pPr>
            <a:r>
              <a:rPr lang="en-US" b="1" dirty="0">
                <a:solidFill>
                  <a:schemeClr val="accent5">
                    <a:lumMod val="50000"/>
                  </a:schemeClr>
                </a:solidFill>
                <a:latin typeface="Arial" panose="020B0604020202020204" pitchFamily="34" charset="0"/>
                <a:cs typeface="Arial" panose="020B0604020202020204" pitchFamily="34" charset="0"/>
                <a:sym typeface="Arial" panose="020B0604020202020204"/>
              </a:rPr>
              <a:t>OBJECTIVE</a:t>
            </a:r>
          </a:p>
          <a:p>
            <a:pPr marL="285750" marR="0" lvl="0" indent="-285750" algn="just" rtl="0">
              <a:lnSpc>
                <a:spcPct val="100000"/>
              </a:lnSpc>
              <a:spcBef>
                <a:spcPts val="0"/>
              </a:spcBef>
              <a:spcAft>
                <a:spcPts val="0"/>
              </a:spcAft>
              <a:buClr>
                <a:srgbClr val="000000"/>
              </a:buClr>
              <a:buSzPts val="1300"/>
              <a:buFont typeface="Wingdings" panose="05000000000000000000" charset="0"/>
              <a:buChar char="v"/>
            </a:pPr>
            <a:r>
              <a:rPr lang="en-US" sz="1600" dirty="0">
                <a:solidFill>
                  <a:schemeClr val="dk1"/>
                </a:solidFill>
                <a:latin typeface="Arial" panose="020B0604020202020204" pitchFamily="34" charset="0"/>
                <a:cs typeface="Arial" panose="020B0604020202020204" pitchFamily="34" charset="0"/>
                <a:sym typeface="Arial" panose="020B0604020202020204"/>
              </a:rPr>
              <a:t>The objective of this Capstone Project is to create a model for predicting potential bankruptcy of companies using suitable classification methods, and to evaluate the results of the methods used</a:t>
            </a:r>
          </a:p>
          <a:p>
            <a:pPr marL="285750" marR="0" lvl="0" indent="-285750" algn="just" rtl="0">
              <a:lnSpc>
                <a:spcPct val="100000"/>
              </a:lnSpc>
              <a:spcBef>
                <a:spcPts val="0"/>
              </a:spcBef>
              <a:spcAft>
                <a:spcPts val="0"/>
              </a:spcAft>
              <a:buClr>
                <a:srgbClr val="000000"/>
              </a:buClr>
              <a:buSzPts val="1300"/>
              <a:buFont typeface="Wingdings" panose="05000000000000000000" charset="0"/>
              <a:buChar char="v"/>
            </a:pPr>
            <a:r>
              <a:rPr lang="en-US" sz="1600" b="1" dirty="0">
                <a:solidFill>
                  <a:schemeClr val="dk1"/>
                </a:solidFill>
                <a:latin typeface="Arial" panose="020B0604020202020204" pitchFamily="34" charset="0"/>
                <a:cs typeface="Arial" panose="020B0604020202020204" pitchFamily="34" charset="0"/>
                <a:sym typeface="Arial" panose="020B0604020202020204"/>
              </a:rPr>
              <a:t>Methodology: </a:t>
            </a:r>
            <a:r>
              <a:rPr lang="en-US" sz="1600" dirty="0">
                <a:solidFill>
                  <a:schemeClr val="dk1"/>
                </a:solidFill>
                <a:latin typeface="Arial" panose="020B0604020202020204" pitchFamily="34" charset="0"/>
                <a:cs typeface="Arial" panose="020B0604020202020204" pitchFamily="34" charset="0"/>
                <a:sym typeface="Arial" panose="020B0604020202020204"/>
              </a:rPr>
              <a:t>Machine Learning (ML) Classification Algorithms (Supervised ML Model)</a:t>
            </a:r>
          </a:p>
          <a:p>
            <a:pPr marL="0" marR="0" lvl="0" indent="0" algn="just" rtl="0">
              <a:lnSpc>
                <a:spcPct val="100000"/>
              </a:lnSpc>
              <a:spcBef>
                <a:spcPts val="0"/>
              </a:spcBef>
              <a:spcAft>
                <a:spcPts val="0"/>
              </a:spcAft>
              <a:buClr>
                <a:srgbClr val="000000"/>
              </a:buClr>
              <a:buSzPts val="1300"/>
              <a:buFont typeface="Arial" panose="020B0604020202020204"/>
              <a:buNone/>
            </a:pPr>
            <a:r>
              <a:rPr lang="en-US" sz="1600" dirty="0">
                <a:solidFill>
                  <a:schemeClr val="dk1"/>
                </a:solidFill>
                <a:latin typeface="Arial" panose="020B0604020202020204" pitchFamily="34" charset="0"/>
                <a:cs typeface="Arial" panose="020B0604020202020204" pitchFamily="34" charset="0"/>
                <a:sym typeface="Arial" panose="020B0604020202020204"/>
              </a:rPr>
              <a:t>The following procedure we followed to complete the project.</a:t>
            </a:r>
          </a:p>
          <a:p>
            <a:pPr marL="0" marR="0" lvl="0" indent="0" algn="just" rtl="0">
              <a:lnSpc>
                <a:spcPct val="100000"/>
              </a:lnSpc>
              <a:spcBef>
                <a:spcPts val="0"/>
              </a:spcBef>
              <a:spcAft>
                <a:spcPts val="0"/>
              </a:spcAft>
              <a:buClr>
                <a:srgbClr val="000000"/>
              </a:buClr>
              <a:buSzPts val="1300"/>
              <a:buFont typeface="Arial" panose="020B0604020202020204"/>
              <a:buNone/>
            </a:pPr>
            <a:r>
              <a:rPr lang="en-US" sz="1600" dirty="0">
                <a:solidFill>
                  <a:srgbClr val="FF0000"/>
                </a:solidFill>
                <a:latin typeface="Arial" panose="020B0604020202020204" pitchFamily="34" charset="0"/>
                <a:cs typeface="Arial" panose="020B0604020202020204" pitchFamily="34" charset="0"/>
                <a:sym typeface="Arial" panose="020B0604020202020204"/>
              </a:rPr>
              <a:t>Visualizations</a:t>
            </a:r>
          </a:p>
          <a:p>
            <a:pPr marL="285750" marR="0" lvl="0" indent="-285750" algn="just" rtl="0">
              <a:lnSpc>
                <a:spcPct val="100000"/>
              </a:lnSpc>
              <a:spcBef>
                <a:spcPts val="0"/>
              </a:spcBef>
              <a:spcAft>
                <a:spcPts val="0"/>
              </a:spcAft>
              <a:buClr>
                <a:srgbClr val="000000"/>
              </a:buClr>
              <a:buSzPts val="130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sym typeface="Arial" panose="020B0604020202020204"/>
              </a:rPr>
              <a:t>Box Plot</a:t>
            </a:r>
          </a:p>
          <a:p>
            <a:pPr marL="285750" marR="0" lvl="0" indent="-285750" algn="just" rtl="0">
              <a:lnSpc>
                <a:spcPct val="100000"/>
              </a:lnSpc>
              <a:spcBef>
                <a:spcPts val="0"/>
              </a:spcBef>
              <a:spcAft>
                <a:spcPts val="0"/>
              </a:spcAft>
              <a:buClr>
                <a:srgbClr val="000000"/>
              </a:buClr>
              <a:buSzPts val="130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sym typeface="Arial" panose="020B0604020202020204"/>
              </a:rPr>
              <a:t>Histogram</a:t>
            </a:r>
          </a:p>
          <a:p>
            <a:pPr marL="285750" marR="0" lvl="0" indent="-285750" algn="just" rtl="0">
              <a:lnSpc>
                <a:spcPct val="100000"/>
              </a:lnSpc>
              <a:spcBef>
                <a:spcPts val="0"/>
              </a:spcBef>
              <a:spcAft>
                <a:spcPts val="0"/>
              </a:spcAft>
              <a:buClr>
                <a:srgbClr val="000000"/>
              </a:buClr>
              <a:buSzPts val="130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sym typeface="Arial" panose="020B0604020202020204"/>
              </a:rPr>
              <a:t>Scatter Plot</a:t>
            </a:r>
          </a:p>
          <a:p>
            <a:pPr marL="0" marR="0" lvl="0" indent="0" algn="just" rtl="0">
              <a:lnSpc>
                <a:spcPct val="100000"/>
              </a:lnSpc>
              <a:spcBef>
                <a:spcPts val="0"/>
              </a:spcBef>
              <a:spcAft>
                <a:spcPts val="0"/>
              </a:spcAft>
              <a:buClr>
                <a:srgbClr val="000000"/>
              </a:buClr>
              <a:buSzPts val="1300"/>
              <a:buFont typeface="Arial" panose="020B0604020202020204"/>
              <a:buNone/>
            </a:pPr>
            <a:r>
              <a:rPr lang="en-US" sz="1600" dirty="0">
                <a:solidFill>
                  <a:srgbClr val="FF0000"/>
                </a:solidFill>
                <a:latin typeface="Arial" panose="020B0604020202020204" pitchFamily="34" charset="0"/>
                <a:cs typeface="Arial" panose="020B0604020202020204" pitchFamily="34" charset="0"/>
                <a:sym typeface="Arial" panose="020B0604020202020204"/>
              </a:rPr>
              <a:t>Model Building</a:t>
            </a:r>
          </a:p>
          <a:p>
            <a:pPr marL="285750" marR="0" lvl="0" indent="-285750" algn="just" rtl="0">
              <a:lnSpc>
                <a:spcPct val="100000"/>
              </a:lnSpc>
              <a:spcBef>
                <a:spcPts val="0"/>
              </a:spcBef>
              <a:spcAft>
                <a:spcPts val="0"/>
              </a:spcAft>
              <a:buClr>
                <a:srgbClr val="000000"/>
              </a:buClr>
              <a:buSzPts val="130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sym typeface="Arial" panose="020B0604020202020204"/>
              </a:rPr>
              <a:t>Linear Model</a:t>
            </a:r>
          </a:p>
          <a:p>
            <a:pPr marL="0" marR="0" lvl="0" indent="0" algn="just" rtl="0">
              <a:lnSpc>
                <a:spcPct val="100000"/>
              </a:lnSpc>
              <a:spcBef>
                <a:spcPts val="0"/>
              </a:spcBef>
              <a:spcAft>
                <a:spcPts val="0"/>
              </a:spcAft>
              <a:buClr>
                <a:srgbClr val="000000"/>
              </a:buClr>
              <a:buSzPts val="1300"/>
              <a:buFont typeface="Arial" panose="020B0604020202020204" pitchFamily="34" charset="0"/>
              <a:buNone/>
            </a:pPr>
            <a:endParaRPr lang="en-US" sz="1600" dirty="0">
              <a:solidFill>
                <a:schemeClr val="bg2"/>
              </a:solidFill>
              <a:latin typeface="Arial" panose="020B0604020202020204" pitchFamily="34" charset="0"/>
              <a:cs typeface="Arial" panose="020B0604020202020204" pitchFamily="34" charset="0"/>
              <a:sym typeface="Arial" panose="020B0604020202020204"/>
            </a:endParaRPr>
          </a:p>
          <a:p>
            <a:pPr marL="0" marR="0" lvl="0" indent="0" algn="just" rtl="0">
              <a:lnSpc>
                <a:spcPct val="100000"/>
              </a:lnSpc>
              <a:spcBef>
                <a:spcPts val="0"/>
              </a:spcBef>
              <a:spcAft>
                <a:spcPts val="0"/>
              </a:spcAft>
              <a:buClr>
                <a:srgbClr val="000000"/>
              </a:buClr>
              <a:buSzPts val="1300"/>
              <a:buFont typeface="Arial" panose="020B0604020202020204"/>
              <a:buNone/>
            </a:pPr>
            <a:r>
              <a:rPr lang="en-US" sz="1600" dirty="0">
                <a:solidFill>
                  <a:srgbClr val="FF0000"/>
                </a:solidFill>
                <a:latin typeface="Arial" panose="020B0604020202020204" pitchFamily="34" charset="0"/>
                <a:cs typeface="Arial" panose="020B0604020202020204" pitchFamily="34" charset="0"/>
                <a:sym typeface="Arial" panose="020B0604020202020204"/>
              </a:rPr>
              <a:t>                                     </a:t>
            </a:r>
          </a:p>
          <a:p>
            <a:pPr marL="0" marR="0" lvl="0" indent="0" algn="just" rtl="0">
              <a:lnSpc>
                <a:spcPct val="100000"/>
              </a:lnSpc>
              <a:spcBef>
                <a:spcPts val="0"/>
              </a:spcBef>
              <a:spcAft>
                <a:spcPts val="0"/>
              </a:spcAft>
              <a:buClr>
                <a:srgbClr val="000000"/>
              </a:buClr>
              <a:buSzPts val="1300"/>
              <a:buFont typeface="Arial" panose="020B0604020202020204"/>
              <a:buNone/>
            </a:pPr>
            <a:endParaRPr lang="en-US" sz="1200" dirty="0">
              <a:solidFill>
                <a:srgbClr val="FF0000"/>
              </a:solidFill>
              <a:latin typeface="Arial" panose="020B0604020202020204" pitchFamily="34" charset="0"/>
              <a:cs typeface="Arial" panose="020B0604020202020204" pitchFamily="34" charset="0"/>
              <a:sym typeface="Arial" panose="020B0604020202020204"/>
            </a:endParaRPr>
          </a:p>
          <a:p>
            <a:pPr marL="0" marR="0" lvl="0" indent="0" algn="just" rtl="0">
              <a:lnSpc>
                <a:spcPct val="100000"/>
              </a:lnSpc>
              <a:spcBef>
                <a:spcPts val="0"/>
              </a:spcBef>
              <a:spcAft>
                <a:spcPts val="0"/>
              </a:spcAft>
              <a:buClr>
                <a:srgbClr val="000000"/>
              </a:buClr>
              <a:buSzPts val="1300"/>
              <a:buFont typeface="Arial" panose="020B0604020202020204"/>
              <a:buNone/>
            </a:pPr>
            <a:endParaRPr lang="en-US" sz="1200" dirty="0">
              <a:solidFill>
                <a:srgbClr val="FF0000"/>
              </a:solidFill>
              <a:latin typeface="Arial" panose="020B0604020202020204" pitchFamily="34" charset="0"/>
              <a:cs typeface="Arial" panose="020B0604020202020204" pitchFamily="34" charset="0"/>
              <a:sym typeface="Arial" panose="020B0604020202020204"/>
            </a:endParaRPr>
          </a:p>
          <a:p>
            <a:pPr marL="0" marR="0" lvl="0" indent="0" algn="just" rtl="0">
              <a:lnSpc>
                <a:spcPct val="100000"/>
              </a:lnSpc>
              <a:spcBef>
                <a:spcPts val="0"/>
              </a:spcBef>
              <a:spcAft>
                <a:spcPts val="0"/>
              </a:spcAft>
              <a:buClr>
                <a:srgbClr val="000000"/>
              </a:buClr>
              <a:buSzPts val="1300"/>
              <a:buFont typeface="Arial" panose="020B0604020202020204"/>
              <a:buNone/>
            </a:pPr>
            <a:endParaRPr lang="en-US" dirty="0">
              <a:solidFill>
                <a:srgbClr val="FF0000"/>
              </a:solidFill>
              <a:latin typeface="Arial" panose="020B0604020202020204" pitchFamily="34" charset="0"/>
              <a:cs typeface="Arial" panose="020B0604020202020204" pitchFamily="34" charset="0"/>
              <a:sym typeface="Arial" panose="020B0604020202020204"/>
            </a:endParaRPr>
          </a:p>
          <a:p>
            <a:pPr marL="0" marR="0" lvl="0" indent="0" algn="just" rtl="0">
              <a:lnSpc>
                <a:spcPct val="100000"/>
              </a:lnSpc>
              <a:spcBef>
                <a:spcPts val="0"/>
              </a:spcBef>
              <a:spcAft>
                <a:spcPts val="0"/>
              </a:spcAft>
              <a:buClr>
                <a:srgbClr val="000000"/>
              </a:buClr>
              <a:buSzPts val="1300"/>
              <a:buFont typeface="Arial" panose="020B0604020202020204"/>
              <a:buNone/>
            </a:pPr>
            <a:endParaRPr lang="en-US" dirty="0"/>
          </a:p>
          <a:p>
            <a:pPr marL="0" marR="0" lvl="0" indent="0" algn="just" rtl="0">
              <a:lnSpc>
                <a:spcPct val="100000"/>
              </a:lnSpc>
              <a:spcBef>
                <a:spcPts val="0"/>
              </a:spcBef>
              <a:spcAft>
                <a:spcPts val="0"/>
              </a:spcAft>
              <a:buClr>
                <a:srgbClr val="000000"/>
              </a:buClr>
              <a:buSzPts val="1300"/>
              <a:buFont typeface="Arial" panose="020B0604020202020204"/>
              <a:buNone/>
            </a:pPr>
            <a:endParaRPr lang="en-US" dirty="0"/>
          </a:p>
        </p:txBody>
      </p:sp>
      <p:pic>
        <p:nvPicPr>
          <p:cNvPr id="11" name="Picture 10">
            <a:extLst>
              <a:ext uri="{FF2B5EF4-FFF2-40B4-BE49-F238E27FC236}">
                <a16:creationId xmlns:a16="http://schemas.microsoft.com/office/drawing/2014/main" id="{E10AA9A6-6794-02E3-7D93-413635A8E0F9}"/>
              </a:ext>
            </a:extLst>
          </p:cNvPr>
          <p:cNvPicPr>
            <a:picLocks noChangeAspect="1"/>
          </p:cNvPicPr>
          <p:nvPr/>
        </p:nvPicPr>
        <p:blipFill>
          <a:blip r:embed="rId3"/>
          <a:stretch>
            <a:fillRect/>
          </a:stretch>
        </p:blipFill>
        <p:spPr>
          <a:xfrm>
            <a:off x="1840483" y="3894455"/>
            <a:ext cx="4773973" cy="18395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9"/>
          <p:cNvPicPr preferRelativeResize="0"/>
          <p:nvPr/>
        </p:nvPicPr>
        <p:blipFill rotWithShape="1">
          <a:blip r:embed="rId3"/>
          <a:srcRect/>
          <a:stretch>
            <a:fillRect/>
          </a:stretch>
        </p:blipFill>
        <p:spPr>
          <a:xfrm>
            <a:off x="7771754" y="100245"/>
            <a:ext cx="1187051" cy="411359"/>
          </a:xfrm>
          <a:prstGeom prst="rect">
            <a:avLst/>
          </a:prstGeom>
          <a:noFill/>
          <a:ln>
            <a:noFill/>
          </a:ln>
        </p:spPr>
      </p:pic>
      <p:sp>
        <p:nvSpPr>
          <p:cNvPr id="349" name="Google Shape;349;p59"/>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060"/>
                </a:solidFill>
                <a:latin typeface="Arial" panose="020B0604020202020204"/>
                <a:ea typeface="Arial" panose="020B0604020202020204"/>
                <a:cs typeface="Arial" panose="020B0604020202020204"/>
                <a:sym typeface="Arial" panose="020B0604020202020204"/>
              </a:rPr>
              <a:t>Project Architecture / Project Flow</a:t>
            </a:r>
          </a:p>
        </p:txBody>
      </p:sp>
      <p:sp>
        <p:nvSpPr>
          <p:cNvPr id="350" name="Google Shape;350;p59"/>
          <p:cNvSpPr txBox="1"/>
          <p:nvPr/>
        </p:nvSpPr>
        <p:spPr>
          <a:xfrm>
            <a:off x="357475" y="1191550"/>
            <a:ext cx="84069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Project Flow can be defined by the following steps</a:t>
            </a:r>
          </a:p>
          <a:p>
            <a:pPr marL="457200" lvl="0" indent="-317500" algn="l" rtl="0">
              <a:spcBef>
                <a:spcPts val="0"/>
              </a:spcBef>
              <a:spcAft>
                <a:spcPts val="0"/>
              </a:spcAft>
              <a:buSzPts val="1400"/>
              <a:buChar char="●"/>
            </a:pPr>
            <a:endParaRPr lang="en-US" sz="1800" dirty="0"/>
          </a:p>
          <a:p>
            <a:pPr marL="457200" lvl="0" indent="-317500" algn="l" rtl="0">
              <a:spcBef>
                <a:spcPts val="0"/>
              </a:spcBef>
              <a:spcAft>
                <a:spcPts val="0"/>
              </a:spcAft>
              <a:buSzPts val="1400"/>
              <a:buChar char="●"/>
            </a:pPr>
            <a:r>
              <a:rPr lang="en-US" sz="1800" dirty="0"/>
              <a:t>Data Cleaning</a:t>
            </a:r>
          </a:p>
          <a:p>
            <a:pPr marL="457200" lvl="0" indent="-317500" algn="l" rtl="0">
              <a:spcBef>
                <a:spcPts val="0"/>
              </a:spcBef>
              <a:spcAft>
                <a:spcPts val="0"/>
              </a:spcAft>
              <a:buSzPts val="1400"/>
              <a:buChar char="●"/>
            </a:pPr>
            <a:r>
              <a:rPr lang="en-US" sz="1800" dirty="0"/>
              <a:t>Importing the Packages</a:t>
            </a:r>
          </a:p>
          <a:p>
            <a:pPr marL="457200" lvl="0" indent="-317500" algn="l" rtl="0">
              <a:spcBef>
                <a:spcPts val="0"/>
              </a:spcBef>
              <a:spcAft>
                <a:spcPts val="0"/>
              </a:spcAft>
              <a:buSzPts val="1400"/>
              <a:buChar char="●"/>
            </a:pPr>
            <a:r>
              <a:rPr lang="en-US" sz="1800" dirty="0"/>
              <a:t>Reading the Dataset</a:t>
            </a:r>
          </a:p>
          <a:p>
            <a:pPr marL="457200" lvl="0" indent="-317500" algn="l" rtl="0">
              <a:spcBef>
                <a:spcPts val="0"/>
              </a:spcBef>
              <a:spcAft>
                <a:spcPts val="0"/>
              </a:spcAft>
              <a:buSzPts val="1400"/>
              <a:buChar char="●"/>
            </a:pPr>
            <a:r>
              <a:rPr lang="en-US" sz="1800" dirty="0"/>
              <a:t>EDA</a:t>
            </a:r>
          </a:p>
          <a:p>
            <a:pPr marL="457200" lvl="0" indent="-317500" algn="l" rtl="0">
              <a:spcBef>
                <a:spcPts val="0"/>
              </a:spcBef>
              <a:spcAft>
                <a:spcPts val="0"/>
              </a:spcAft>
              <a:buSzPts val="1400"/>
              <a:buChar char="●"/>
            </a:pPr>
            <a:r>
              <a:rPr lang="en-US" sz="1800" dirty="0"/>
              <a:t>Visualization</a:t>
            </a:r>
          </a:p>
          <a:p>
            <a:pPr marL="457200" lvl="0" indent="-317500" algn="l" rtl="0">
              <a:spcBef>
                <a:spcPts val="0"/>
              </a:spcBef>
              <a:spcAft>
                <a:spcPts val="0"/>
              </a:spcAft>
              <a:buSzPts val="1400"/>
              <a:buChar char="●"/>
            </a:pPr>
            <a:r>
              <a:rPr lang="en-US" sz="1800" dirty="0"/>
              <a:t>Final Dataset after EDA</a:t>
            </a:r>
          </a:p>
          <a:p>
            <a:pPr marL="457200" lvl="0" indent="-317500" algn="l" rtl="0">
              <a:spcBef>
                <a:spcPts val="0"/>
              </a:spcBef>
              <a:spcAft>
                <a:spcPts val="0"/>
              </a:spcAft>
              <a:buSzPts val="1400"/>
              <a:buChar char="●"/>
            </a:pPr>
            <a:r>
              <a:rPr lang="en-US" sz="1800" dirty="0"/>
              <a:t>Model Building</a:t>
            </a:r>
          </a:p>
          <a:p>
            <a:pPr marL="457200" lvl="0" indent="-317500" algn="l" rtl="0">
              <a:spcBef>
                <a:spcPts val="0"/>
              </a:spcBef>
              <a:spcAft>
                <a:spcPts val="0"/>
              </a:spcAft>
              <a:buSzPts val="1400"/>
              <a:buChar char="●"/>
            </a:pPr>
            <a:r>
              <a:rPr lang="en-US" sz="1800" dirty="0"/>
              <a:t>Final Model</a:t>
            </a:r>
          </a:p>
          <a:p>
            <a:pPr marL="457200" lvl="0" indent="-317500" algn="l" rtl="0">
              <a:spcBef>
                <a:spcPts val="0"/>
              </a:spcBef>
              <a:spcAft>
                <a:spcPts val="0"/>
              </a:spcAft>
              <a:buSzPts val="1400"/>
              <a:buChar char="●"/>
            </a:pPr>
            <a:r>
              <a:rPr lang="en-US" sz="1800" dirty="0"/>
              <a:t>Deployment</a:t>
            </a:r>
          </a:p>
          <a:p>
            <a:pPr marL="139700" lvl="0" indent="0" algn="l" rtl="0">
              <a:spcBef>
                <a:spcPts val="0"/>
              </a:spcBef>
              <a:spcAft>
                <a:spcPts val="0"/>
              </a:spcAft>
              <a:buSzPts val="1400"/>
              <a:buNone/>
            </a:pPr>
            <a:endParaRPr lang="en-US" sz="1800" dirty="0"/>
          </a:p>
          <a:p>
            <a:pPr marL="137160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61"/>
        <p:cNvGrpSpPr/>
        <p:nvPr/>
      </p:nvGrpSpPr>
      <p:grpSpPr>
        <a:xfrm>
          <a:off x="0" y="0"/>
          <a:ext cx="0" cy="0"/>
          <a:chOff x="0" y="0"/>
          <a:chExt cx="0" cy="0"/>
        </a:xfrm>
      </p:grpSpPr>
      <p:sp>
        <p:nvSpPr>
          <p:cNvPr id="5" name="Title 4"/>
          <p:cNvSpPr>
            <a:spLocks noGrp="1"/>
          </p:cNvSpPr>
          <p:nvPr>
            <p:ph type="title"/>
          </p:nvPr>
        </p:nvSpPr>
        <p:spPr>
          <a:xfrm>
            <a:off x="629841" y="457200"/>
            <a:ext cx="8013008" cy="1600200"/>
          </a:xfrm>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Plots of the Distribution of  Top 3 Features (according to decision tree)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62" name="Google Shape;362;p61"/>
          <p:cNvSpPr txBox="1"/>
          <p:nvPr/>
        </p:nvSpPr>
        <p:spPr>
          <a:xfrm>
            <a:off x="275529" y="439291"/>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panose="020B0604020202020204"/>
              <a:buNone/>
            </a:pPr>
            <a:r>
              <a:rPr lang="en-US" sz="2800" b="1" i="0" u="none" strike="noStrike" cap="none" dirty="0">
                <a:solidFill>
                  <a:srgbClr val="002776"/>
                </a:solidFill>
                <a:latin typeface="Arial" panose="020B0604020202020204"/>
                <a:ea typeface="Arial" panose="020B0604020202020204"/>
                <a:cs typeface="Arial" panose="020B0604020202020204"/>
                <a:sym typeface="Arial" panose="020B0604020202020204"/>
              </a:rPr>
              <a:t>Exploratory Data Analysis (EDA)</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Text Placeholder 5"/>
          <p:cNvSpPr>
            <a:spLocks noGrp="1"/>
          </p:cNvSpPr>
          <p:nvPr>
            <p:ph type="body" idx="1"/>
          </p:nvPr>
        </p:nvSpPr>
        <p:spPr>
          <a:xfrm>
            <a:off x="629920" y="2057400"/>
            <a:ext cx="7696835" cy="3811905"/>
          </a:xfr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363" name="Google Shape;363;p61"/>
          <p:cNvSpPr/>
          <p:nvPr/>
        </p:nvSpPr>
        <p:spPr>
          <a:xfrm>
            <a:off x="139700" y="747395"/>
            <a:ext cx="8533765" cy="3858260"/>
          </a:xfrm>
          <a:prstGeom prst="rect">
            <a:avLst/>
          </a:prstGeom>
          <a:noFill/>
          <a:ln>
            <a:noFill/>
          </a:ln>
        </p:spPr>
        <p:txBody>
          <a:bodyPr spcFirstLastPara="1" wrap="square" lIns="91425" tIns="45700" rIns="91425" bIns="45700" anchor="t" anchorCtr="0">
            <a:noAutofit/>
          </a:bodyPr>
          <a:lstStyle/>
          <a:p>
            <a:pPr marL="285750" marR="0" lvl="0" indent="-184150" algn="just" rtl="0">
              <a:lnSpc>
                <a:spcPct val="100000"/>
              </a:lnSpc>
              <a:spcBef>
                <a:spcPts val="0"/>
              </a:spcBef>
              <a:spcAft>
                <a:spcPts val="0"/>
              </a:spcAft>
              <a:buClr>
                <a:schemeClr val="dk1"/>
              </a:buClr>
              <a:buSzPts val="1600"/>
              <a:buFont typeface="Arial" panose="020B0604020202020204"/>
              <a:buNone/>
            </a:pPr>
            <a:endParaRPr sz="1600" b="0" i="1" u="none" strike="noStrike" cap="none" dirty="0">
              <a:solidFill>
                <a:srgbClr val="385623"/>
              </a:solidFill>
              <a:latin typeface="Verdana" panose="020B0604030504040204"/>
              <a:ea typeface="Verdana" panose="020B0604030504040204"/>
              <a:cs typeface="Verdana" panose="020B0604030504040204"/>
              <a:sym typeface="Verdana" panose="020B0604030504040204"/>
            </a:endParaRPr>
          </a:p>
          <a:p>
            <a:pPr marL="285750" marR="0" lvl="0" indent="-184150" algn="just" rtl="0">
              <a:lnSpc>
                <a:spcPct val="100000"/>
              </a:lnSpc>
              <a:spcBef>
                <a:spcPts val="0"/>
              </a:spcBef>
              <a:spcAft>
                <a:spcPts val="0"/>
              </a:spcAft>
              <a:buClr>
                <a:schemeClr val="dk1"/>
              </a:buClr>
              <a:buSzPts val="1600"/>
              <a:buFont typeface="Arial" panose="020B0604020202020204"/>
              <a:buNone/>
            </a:pPr>
            <a:endParaRPr sz="1600" b="0" i="1" u="none" strike="noStrike" cap="none" dirty="0">
              <a:solidFill>
                <a:srgbClr val="385623"/>
              </a:solidFill>
              <a:latin typeface="Verdana" panose="020B0604030504040204"/>
              <a:ea typeface="Verdana" panose="020B0604030504040204"/>
              <a:cs typeface="Verdana" panose="020B0604030504040204"/>
              <a:sym typeface="Verdana" panose="020B0604030504040204"/>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1" u="none" strike="noStrike" cap="none" dirty="0">
              <a:solidFill>
                <a:srgbClr val="385623"/>
              </a:solidFill>
              <a:latin typeface="Verdana" panose="020B0604030504040204"/>
              <a:ea typeface="Verdana" panose="020B0604030504040204"/>
              <a:cs typeface="Verdana" panose="020B0604030504040204"/>
              <a:sym typeface="Verdana" panose="020B0604030504040204"/>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1" u="none" strike="noStrike" cap="none" dirty="0">
              <a:solidFill>
                <a:srgbClr val="385623"/>
              </a:solidFill>
              <a:latin typeface="Verdana" panose="020B0604030504040204"/>
              <a:ea typeface="Verdana" panose="020B0604030504040204"/>
              <a:cs typeface="Verdana" panose="020B0604030504040204"/>
              <a:sym typeface="Verdana" panose="020B0604030504040204"/>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1" u="none" strike="noStrike" cap="none" dirty="0">
              <a:solidFill>
                <a:srgbClr val="385623"/>
              </a:solidFill>
              <a:latin typeface="Verdana" panose="020B0604030504040204"/>
              <a:ea typeface="Verdana" panose="020B0604030504040204"/>
              <a:cs typeface="Verdana" panose="020B0604030504040204"/>
              <a:sym typeface="Verdana" panose="020B0604030504040204"/>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1" u="none" strike="noStrike" cap="none" dirty="0">
              <a:solidFill>
                <a:srgbClr val="385623"/>
              </a:solidFill>
              <a:latin typeface="Verdana" panose="020B0604030504040204"/>
              <a:ea typeface="Verdana" panose="020B0604030504040204"/>
              <a:cs typeface="Verdana" panose="020B0604030504040204"/>
              <a:sym typeface="Verdana" panose="020B0604030504040204"/>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285750" marR="0" lvl="0" indent="-184150" algn="just" rtl="0">
              <a:lnSpc>
                <a:spcPct val="100000"/>
              </a:lnSpc>
              <a:spcBef>
                <a:spcPts val="0"/>
              </a:spcBef>
              <a:spcAft>
                <a:spcPts val="0"/>
              </a:spcAft>
              <a:buClr>
                <a:schemeClr val="dk1"/>
              </a:buClr>
              <a:buSzPts val="1600"/>
              <a:buFont typeface="Arial" panose="020B0604020202020204"/>
              <a:buNone/>
            </a:pPr>
            <a:endParaRPr sz="1600" b="1" i="1" u="none" strike="noStrike" cap="none" dirty="0">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364" name="Google Shape;364;p61"/>
          <p:cNvPicPr preferRelativeResize="0"/>
          <p:nvPr/>
        </p:nvPicPr>
        <p:blipFill rotWithShape="1">
          <a:blip r:embed="rId3"/>
          <a:srcRect/>
          <a:stretch>
            <a:fillRect/>
          </a:stretch>
        </p:blipFill>
        <p:spPr>
          <a:xfrm>
            <a:off x="7771754" y="100245"/>
            <a:ext cx="1187051" cy="411359"/>
          </a:xfrm>
          <a:prstGeom prst="rect">
            <a:avLst/>
          </a:prstGeom>
          <a:noFill/>
          <a:ln>
            <a:noFill/>
          </a:ln>
        </p:spPr>
      </p:pic>
      <p:pic>
        <p:nvPicPr>
          <p:cNvPr id="9" name="Picture 8">
            <a:extLst>
              <a:ext uri="{FF2B5EF4-FFF2-40B4-BE49-F238E27FC236}">
                <a16:creationId xmlns:a16="http://schemas.microsoft.com/office/drawing/2014/main" id="{1AB163ED-01A5-F3C6-2DFC-5B94B0C7F57F}"/>
              </a:ext>
            </a:extLst>
          </p:cNvPr>
          <p:cNvPicPr>
            <a:picLocks noChangeAspect="1"/>
          </p:cNvPicPr>
          <p:nvPr/>
        </p:nvPicPr>
        <p:blipFill>
          <a:blip r:embed="rId4"/>
          <a:stretch>
            <a:fillRect/>
          </a:stretch>
        </p:blipFill>
        <p:spPr>
          <a:xfrm>
            <a:off x="1236133" y="2864299"/>
            <a:ext cx="6581943" cy="25797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2"/>
          <p:cNvSpPr txBox="1"/>
          <p:nvPr/>
        </p:nvSpPr>
        <p:spPr>
          <a:xfrm>
            <a:off x="744637" y="1005000"/>
            <a:ext cx="6435525" cy="484218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lang="en-US" sz="2800" b="1" dirty="0">
              <a:solidFill>
                <a:srgbClr val="002776"/>
              </a:solidFill>
            </a:endParaRPr>
          </a:p>
          <a:p>
            <a:pPr>
              <a:buSzPts val="2800"/>
            </a:pPr>
            <a:r>
              <a:rPr lang="en-IN" sz="2000" b="1" dirty="0">
                <a:solidFill>
                  <a:srgbClr val="002776"/>
                </a:solidFill>
              </a:rPr>
              <a:t>Overview of Dataset:</a:t>
            </a:r>
          </a:p>
          <a:p>
            <a:pPr>
              <a:buSzPts val="2800"/>
            </a:pPr>
            <a:endParaRPr lang="en-IN" sz="2000" b="1" dirty="0">
              <a:solidFill>
                <a:srgbClr val="002776"/>
              </a:solidFill>
            </a:endParaRPr>
          </a:p>
          <a:p>
            <a:pPr marL="342900" lvl="0" indent="-342900">
              <a:lnSpc>
                <a:spcPct val="107000"/>
              </a:lnSpc>
              <a:spcAft>
                <a:spcPts val="800"/>
              </a:spcAft>
              <a:buFont typeface="Courier New" panose="02070309020205020404" pitchFamily="49" charset="0"/>
              <a:buChar char="o"/>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has no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or ‘Null’ values</a:t>
            </a:r>
          </a:p>
          <a:p>
            <a:pPr marL="342900" lvl="0" indent="-342900">
              <a:lnSpc>
                <a:spcPct val="107000"/>
              </a:lnSpc>
              <a:spcAft>
                <a:spcPts val="800"/>
              </a:spcAft>
              <a:buFont typeface="Courier New" panose="02070309020205020404" pitchFamily="49" charset="0"/>
              <a:buChar char="o"/>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has no duplicate values</a:t>
            </a:r>
          </a:p>
          <a:p>
            <a:pPr marL="342900" lvl="0" indent="-342900">
              <a:lnSpc>
                <a:spcPct val="107000"/>
              </a:lnSpc>
              <a:spcAft>
                <a:spcPts val="800"/>
              </a:spcAft>
              <a:buFont typeface="Courier New" panose="02070309020205020404" pitchFamily="49" charset="0"/>
              <a:buChar char="o"/>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‘Bankrupt?’ is a dependent feature.</a:t>
            </a:r>
          </a:p>
          <a:p>
            <a:pPr marL="342900" lvl="0" indent="-342900">
              <a:lnSpc>
                <a:spcPct val="107000"/>
              </a:lnSpc>
              <a:spcAft>
                <a:spcPts val="800"/>
              </a:spcAft>
              <a:buFont typeface="Montserrat" panose="00000500000000000000" pitchFamily="2" charset="0"/>
              <a:buChar char="o"/>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‘Net income flag’ contains only 1 as a value.</a:t>
            </a:r>
          </a:p>
          <a:p>
            <a:pPr marL="342900" lvl="0" indent="-342900">
              <a:lnSpc>
                <a:spcPct val="107000"/>
              </a:lnSpc>
              <a:spcAft>
                <a:spcPts val="800"/>
              </a:spcAft>
              <a:buFont typeface="Montserrat" panose="00000500000000000000" pitchFamily="2" charset="0"/>
              <a:buChar char="o"/>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Almost all the features have tailed histogram.</a:t>
            </a:r>
          </a:p>
          <a:p>
            <a:pPr marL="342900" lvl="0" indent="-342900">
              <a:lnSpc>
                <a:spcPct val="107000"/>
              </a:lnSpc>
              <a:spcAft>
                <a:spcPts val="800"/>
              </a:spcAft>
              <a:buFont typeface="Montserrat" panose="00000500000000000000" pitchFamily="2" charset="0"/>
              <a:buChar char="o"/>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Dependent variable contains 6599 - 0s and 220 - 1s. Hence it is a imbalance dataset.</a:t>
            </a:r>
          </a:p>
          <a:p>
            <a:pPr marL="342900" indent="-342900">
              <a:lnSpc>
                <a:spcPct val="107000"/>
              </a:lnSpc>
              <a:spcAft>
                <a:spcPts val="800"/>
              </a:spcAft>
              <a:buFont typeface="Montserrat" panose="00000500000000000000" pitchFamily="2" charset="0"/>
              <a:buChar char="o"/>
              <a:tabLst>
                <a:tab pos="457200" algn="l"/>
              </a:tabLst>
            </a:pPr>
            <a:r>
              <a:rPr lang="en-IN"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Inference: There are Total </a:t>
            </a:r>
            <a:r>
              <a:rPr 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6819</a:t>
            </a:r>
            <a:r>
              <a:rPr lang="en-IN"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rows &amp; 96 columns</a:t>
            </a:r>
            <a:endParaRPr lang="en-IN" sz="2400" dirty="0">
              <a:effectLst/>
            </a:endParaRPr>
          </a:p>
          <a:p>
            <a:pPr lvl="0">
              <a:lnSpc>
                <a:spcPct val="107000"/>
              </a:lnSpc>
              <a:spcAft>
                <a:spcPts val="80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2800"/>
              <a:buFont typeface="Arial" panose="020B0604020202020204"/>
              <a:buNone/>
            </a:pP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70" name="Google Shape;370;p62"/>
          <p:cNvPicPr preferRelativeResize="0"/>
          <p:nvPr/>
        </p:nvPicPr>
        <p:blipFill rotWithShape="1">
          <a:blip r:embed="rId3"/>
          <a:srcRect/>
          <a:stretch>
            <a:fillRect/>
          </a:stretch>
        </p:blipFill>
        <p:spPr>
          <a:xfrm>
            <a:off x="7771754" y="100245"/>
            <a:ext cx="1187051" cy="4113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919" y="-129472"/>
            <a:ext cx="7717155" cy="1206893"/>
          </a:xfrm>
        </p:spPr>
        <p:txBody>
          <a:bodyPr>
            <a:normAutofit/>
          </a:bodyPr>
          <a:lstStyle/>
          <a:p>
            <a:pPr marL="0" marR="0" lvl="0" indent="0" algn="l" rtl="0">
              <a:lnSpc>
                <a:spcPct val="100000"/>
              </a:lnSpc>
              <a:spcBef>
                <a:spcPts val="0"/>
              </a:spcBef>
              <a:spcAft>
                <a:spcPts val="0"/>
              </a:spcAft>
              <a:buClr>
                <a:srgbClr val="002776"/>
              </a:buClr>
              <a:buSzPts val="2800"/>
              <a:buFont typeface="Arial" panose="020B0604020202020204"/>
              <a:buNone/>
            </a:pPr>
            <a:r>
              <a:rPr lang="en-US" sz="2800" b="1" i="0" u="none" strike="noStrike" cap="none" dirty="0">
                <a:solidFill>
                  <a:srgbClr val="002776"/>
                </a:solidFill>
                <a:latin typeface="Arial" panose="020B0604020202020204"/>
                <a:ea typeface="Arial" panose="020B0604020202020204"/>
                <a:cs typeface="Arial" panose="020B0604020202020204"/>
                <a:sym typeface="Arial" panose="020B0604020202020204"/>
              </a:rPr>
              <a:t>Feature Engineering/</a:t>
            </a:r>
            <a:r>
              <a:rPr lang="en-US" sz="2800" b="1" i="0" u="none" strike="noStrike" cap="none" dirty="0">
                <a:solidFill>
                  <a:srgbClr val="002060"/>
                </a:solidFill>
                <a:latin typeface="Arial" panose="020B0604020202020204"/>
                <a:ea typeface="Arial" panose="020B0604020202020204"/>
                <a:cs typeface="Arial" panose="020B0604020202020204"/>
                <a:sym typeface="Arial" panose="020B0604020202020204"/>
              </a:rPr>
              <a:t>Visualization</a:t>
            </a:r>
            <a:br>
              <a:rPr lang="en-US" sz="2800" b="1" i="0" u="none" strike="noStrike" cap="none" dirty="0">
                <a:solidFill>
                  <a:srgbClr val="002060"/>
                </a:solidFill>
                <a:latin typeface="Arial" panose="020B0604020202020204"/>
                <a:ea typeface="Arial" panose="020B0604020202020204"/>
                <a:cs typeface="Arial" panose="020B0604020202020204"/>
                <a:sym typeface="Arial" panose="020B0604020202020204"/>
              </a:rPr>
            </a:br>
            <a:endParaRPr lang="en-US" sz="2800" b="1" i="0" u="none" strike="noStrike" cap="none" dirty="0">
              <a:solidFill>
                <a:srgbClr val="002060"/>
              </a:solidFill>
              <a:latin typeface="Arial" panose="020B0604020202020204"/>
              <a:ea typeface="Arial" panose="020B0604020202020204"/>
              <a:cs typeface="Arial" panose="020B0604020202020204"/>
              <a:sym typeface="Arial" panose="020B0604020202020204"/>
            </a:endParaRPr>
          </a:p>
        </p:txBody>
      </p:sp>
      <p:sp>
        <p:nvSpPr>
          <p:cNvPr id="5" name="Text Placeholder 4"/>
          <p:cNvSpPr>
            <a:spLocks noGrp="1"/>
          </p:cNvSpPr>
          <p:nvPr>
            <p:ph type="body" idx="1"/>
          </p:nvPr>
        </p:nvSpPr>
        <p:spPr>
          <a:xfrm>
            <a:off x="629918" y="773664"/>
            <a:ext cx="7717155" cy="4531995"/>
          </a:xfrm>
        </p:spPr>
        <p:txBody>
          <a:bodyPr>
            <a:normAutofit/>
          </a:bodyPr>
          <a:lstStyle/>
          <a:p>
            <a:pPr marL="114300" indent="0" algn="just"/>
            <a:r>
              <a:rPr lang="en-US" dirty="0"/>
              <a:t>Visualization  is any technique for creating images, diagrams, or animations to communicate a message. Visualization through visual imagery has been an effective way to communicate both abstract and concrete ideas since the dawn of humanity.</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indent="-342900">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HISTOGRAM</a:t>
            </a:r>
          </a:p>
          <a:p>
            <a:pPr marL="114300" indent="0"/>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D178706-16AE-04B5-7CD4-552177D9BE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4457" y="2269799"/>
            <a:ext cx="4309625" cy="1853504"/>
          </a:xfrm>
          <a:prstGeom prst="rect">
            <a:avLst/>
          </a:prstGeom>
          <a:noFill/>
          <a:ln>
            <a:noFill/>
          </a:ln>
        </p:spPr>
      </p:pic>
      <p:pic>
        <p:nvPicPr>
          <p:cNvPr id="7" name="Picture 6">
            <a:extLst>
              <a:ext uri="{FF2B5EF4-FFF2-40B4-BE49-F238E27FC236}">
                <a16:creationId xmlns:a16="http://schemas.microsoft.com/office/drawing/2014/main" id="{3219FD69-37A7-3A77-64A3-C98BEE5369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9760" y="4222695"/>
            <a:ext cx="4956160" cy="2067540"/>
          </a:xfrm>
          <a:prstGeom prst="rect">
            <a:avLst/>
          </a:prstGeom>
          <a:noFill/>
          <a:ln>
            <a:noFill/>
          </a:ln>
        </p:spPr>
      </p:pic>
      <p:pic>
        <p:nvPicPr>
          <p:cNvPr id="9" name="Picture 8">
            <a:extLst>
              <a:ext uri="{FF2B5EF4-FFF2-40B4-BE49-F238E27FC236}">
                <a16:creationId xmlns:a16="http://schemas.microsoft.com/office/drawing/2014/main" id="{252F4DF5-7E68-E7B1-BB97-DD506BA294B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611" y="2155155"/>
            <a:ext cx="3697922" cy="2067540"/>
          </a:xfrm>
          <a:prstGeom prst="rect">
            <a:avLst/>
          </a:prstGeom>
          <a:noFill/>
          <a:ln>
            <a:noFill/>
          </a:ln>
        </p:spPr>
      </p:pic>
      <p:sp>
        <p:nvSpPr>
          <p:cNvPr id="13" name="TextBox 12">
            <a:extLst>
              <a:ext uri="{FF2B5EF4-FFF2-40B4-BE49-F238E27FC236}">
                <a16:creationId xmlns:a16="http://schemas.microsoft.com/office/drawing/2014/main" id="{97062DA7-2FEB-3D97-3C25-8A5BEE3CA8CE}"/>
              </a:ext>
            </a:extLst>
          </p:cNvPr>
          <p:cNvSpPr txBox="1"/>
          <p:nvPr/>
        </p:nvSpPr>
        <p:spPr>
          <a:xfrm>
            <a:off x="1060133" y="6331803"/>
            <a:ext cx="5892800" cy="344069"/>
          </a:xfrm>
          <a:prstGeom prst="rect">
            <a:avLst/>
          </a:prstGeom>
          <a:noFill/>
        </p:spPr>
        <p:txBody>
          <a:bodyPr wrap="square">
            <a:sp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From the above plot we can say, All three are tailed histograms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920" y="373117"/>
            <a:ext cx="7717155" cy="697865"/>
          </a:xfrm>
        </p:spPr>
        <p:txBody>
          <a:bodyPr>
            <a:normAutofit fontScale="90000"/>
          </a:bodyPr>
          <a:lstStyle/>
          <a:p>
            <a:r>
              <a:rPr lang="en-US" sz="2800" b="1" i="0" u="none" strike="noStrike" cap="none" dirty="0">
                <a:solidFill>
                  <a:srgbClr val="002776"/>
                </a:solidFill>
                <a:latin typeface="Arial" panose="020B0604020202020204"/>
                <a:ea typeface="Arial" panose="020B0604020202020204"/>
                <a:cs typeface="Arial" panose="020B0604020202020204"/>
                <a:sym typeface="Arial" panose="020B0604020202020204"/>
              </a:rPr>
              <a:t>Feature Engineering</a:t>
            </a:r>
            <a:r>
              <a:rPr lang="en-US" sz="2400" b="1" i="0" u="none" strike="noStrike" cap="none" dirty="0">
                <a:solidFill>
                  <a:srgbClr val="002776"/>
                </a:solidFill>
                <a:latin typeface="Arial" panose="020B0604020202020204"/>
                <a:ea typeface="Arial" panose="020B0604020202020204"/>
                <a:cs typeface="Arial" panose="020B0604020202020204"/>
                <a:sym typeface="Arial" panose="020B0604020202020204"/>
              </a:rPr>
              <a:t>/</a:t>
            </a:r>
            <a:r>
              <a:rPr lang="en-US" sz="2400" b="1" i="0" u="none" strike="noStrike" cap="none" dirty="0">
                <a:solidFill>
                  <a:srgbClr val="002060"/>
                </a:solidFill>
                <a:latin typeface="Arial" panose="020B0604020202020204"/>
                <a:ea typeface="Arial" panose="020B0604020202020204"/>
                <a:cs typeface="Arial" panose="020B0604020202020204"/>
                <a:sym typeface="Arial" panose="020B0604020202020204"/>
              </a:rPr>
              <a:t>Visualization</a:t>
            </a:r>
            <a:br>
              <a:rPr lang="en-US" sz="2400" b="1" i="0" u="none" strike="noStrike" cap="none" dirty="0">
                <a:solidFill>
                  <a:srgbClr val="002060"/>
                </a:solidFill>
                <a:latin typeface="Arial" panose="020B0604020202020204"/>
                <a:ea typeface="Arial" panose="020B0604020202020204"/>
                <a:cs typeface="Arial" panose="020B0604020202020204"/>
                <a:sym typeface="Arial" panose="020B0604020202020204"/>
              </a:rPr>
            </a:br>
            <a:endParaRPr lang="en-US" sz="3110" dirty="0"/>
          </a:p>
        </p:txBody>
      </p:sp>
      <p:sp>
        <p:nvSpPr>
          <p:cNvPr id="5" name="Text Placeholder 4"/>
          <p:cNvSpPr>
            <a:spLocks noGrp="1"/>
          </p:cNvSpPr>
          <p:nvPr>
            <p:ph type="body" idx="1"/>
          </p:nvPr>
        </p:nvSpPr>
        <p:spPr>
          <a:xfrm>
            <a:off x="629920" y="929947"/>
            <a:ext cx="7717155" cy="4531995"/>
          </a:xfrm>
        </p:spPr>
        <p:txBody>
          <a:bodyPr>
            <a:normAutofit/>
          </a:bodyPr>
          <a:lstStyle/>
          <a:p>
            <a:pPr indent="-342900">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BOX PLOT</a:t>
            </a:r>
          </a:p>
          <a:p>
            <a:pPr marL="114300" indent="0"/>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97062DA7-2FEB-3D97-3C25-8A5BEE3CA8CE}"/>
              </a:ext>
            </a:extLst>
          </p:cNvPr>
          <p:cNvSpPr txBox="1"/>
          <p:nvPr/>
        </p:nvSpPr>
        <p:spPr>
          <a:xfrm>
            <a:off x="745067" y="6227765"/>
            <a:ext cx="5892800" cy="344069"/>
          </a:xfrm>
          <a:prstGeom prst="rect">
            <a:avLst/>
          </a:prstGeom>
          <a:noFill/>
        </p:spPr>
        <p:txBody>
          <a:bodyPr wrap="square">
            <a:spAutoFit/>
          </a:bodyPr>
          <a:lstStyle/>
          <a:p>
            <a:pPr>
              <a:lnSpc>
                <a:spcPct val="107000"/>
              </a:lnSpc>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All the three contains outliers. </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0BFDE29-FF55-A140-4E1F-BC1F89DF05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137" y="1626932"/>
            <a:ext cx="4150360" cy="2118602"/>
          </a:xfrm>
          <a:prstGeom prst="rect">
            <a:avLst/>
          </a:prstGeom>
          <a:noFill/>
          <a:ln>
            <a:noFill/>
          </a:ln>
        </p:spPr>
      </p:pic>
      <p:pic>
        <p:nvPicPr>
          <p:cNvPr id="3" name="Picture 2">
            <a:extLst>
              <a:ext uri="{FF2B5EF4-FFF2-40B4-BE49-F238E27FC236}">
                <a16:creationId xmlns:a16="http://schemas.microsoft.com/office/drawing/2014/main" id="{E808A026-18AB-1C4F-40F8-8C8041B219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8497" y="1488920"/>
            <a:ext cx="4478921" cy="2287568"/>
          </a:xfrm>
          <a:prstGeom prst="rect">
            <a:avLst/>
          </a:prstGeom>
          <a:noFill/>
          <a:ln>
            <a:noFill/>
          </a:ln>
        </p:spPr>
      </p:pic>
      <p:pic>
        <p:nvPicPr>
          <p:cNvPr id="8" name="Picture 7">
            <a:extLst>
              <a:ext uri="{FF2B5EF4-FFF2-40B4-BE49-F238E27FC236}">
                <a16:creationId xmlns:a16="http://schemas.microsoft.com/office/drawing/2014/main" id="{422E1494-2D2E-E7A3-89FB-F1906368060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720" y="3807441"/>
            <a:ext cx="4480298" cy="2287568"/>
          </a:xfrm>
          <a:prstGeom prst="rect">
            <a:avLst/>
          </a:prstGeom>
          <a:noFill/>
          <a:ln>
            <a:noFill/>
          </a:ln>
        </p:spPr>
      </p:pic>
    </p:spTree>
    <p:extLst>
      <p:ext uri="{BB962C8B-B14F-4D97-AF65-F5344CB8AC3E}">
        <p14:creationId xmlns:p14="http://schemas.microsoft.com/office/powerpoint/2010/main" val="139969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920" y="430904"/>
            <a:ext cx="7717155" cy="697865"/>
          </a:xfrm>
        </p:spPr>
        <p:txBody>
          <a:bodyPr>
            <a:normAutofit fontScale="90000"/>
          </a:bodyPr>
          <a:lstStyle/>
          <a:p>
            <a:r>
              <a:rPr lang="en-US" sz="2800" b="1" i="0" u="none" strike="noStrike" cap="none" dirty="0">
                <a:solidFill>
                  <a:srgbClr val="002776"/>
                </a:solidFill>
                <a:latin typeface="Arial" panose="020B0604020202020204"/>
                <a:ea typeface="Arial" panose="020B0604020202020204"/>
                <a:cs typeface="Arial" panose="020B0604020202020204"/>
                <a:sym typeface="Arial" panose="020B0604020202020204"/>
              </a:rPr>
              <a:t>Feature Engineering</a:t>
            </a:r>
            <a:r>
              <a:rPr lang="en-US" sz="2400" b="1" i="0" u="none" strike="noStrike" cap="none" dirty="0">
                <a:solidFill>
                  <a:srgbClr val="002776"/>
                </a:solidFill>
                <a:latin typeface="Arial" panose="020B0604020202020204"/>
                <a:ea typeface="Arial" panose="020B0604020202020204"/>
                <a:cs typeface="Arial" panose="020B0604020202020204"/>
                <a:sym typeface="Arial" panose="020B0604020202020204"/>
              </a:rPr>
              <a:t>/</a:t>
            </a:r>
            <a:r>
              <a:rPr lang="en-US" sz="2400" b="1" i="0" u="none" strike="noStrike" cap="none" dirty="0">
                <a:solidFill>
                  <a:srgbClr val="002060"/>
                </a:solidFill>
                <a:latin typeface="Arial" panose="020B0604020202020204"/>
                <a:ea typeface="Arial" panose="020B0604020202020204"/>
                <a:cs typeface="Arial" panose="020B0604020202020204"/>
                <a:sym typeface="Arial" panose="020B0604020202020204"/>
              </a:rPr>
              <a:t>Visualization</a:t>
            </a:r>
            <a:br>
              <a:rPr lang="en-US" sz="2400" b="1" i="0" u="none" strike="noStrike" cap="none" dirty="0">
                <a:solidFill>
                  <a:srgbClr val="002060"/>
                </a:solidFill>
                <a:latin typeface="Arial" panose="020B0604020202020204"/>
                <a:ea typeface="Arial" panose="020B0604020202020204"/>
                <a:cs typeface="Arial" panose="020B0604020202020204"/>
                <a:sym typeface="Arial" panose="020B0604020202020204"/>
              </a:rPr>
            </a:br>
            <a:endParaRPr lang="en-US" sz="3110" dirty="0"/>
          </a:p>
        </p:txBody>
      </p:sp>
      <p:sp>
        <p:nvSpPr>
          <p:cNvPr id="5" name="Text Placeholder 4"/>
          <p:cNvSpPr>
            <a:spLocks noGrp="1"/>
          </p:cNvSpPr>
          <p:nvPr>
            <p:ph type="body" idx="1"/>
          </p:nvPr>
        </p:nvSpPr>
        <p:spPr>
          <a:xfrm>
            <a:off x="629920" y="929947"/>
            <a:ext cx="7717155" cy="4531995"/>
          </a:xfrm>
        </p:spPr>
        <p:txBody>
          <a:bodyPr>
            <a:normAutofit/>
          </a:bodyPr>
          <a:lstStyle/>
          <a:p>
            <a:pPr indent="-342900">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SCATTER PLOT-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top 3 features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342900">
              <a:buFont typeface="Wingdings" panose="05000000000000000000" pitchFamily="2" charset="2"/>
              <a:buChar char="Ø"/>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14300" indent="0"/>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97062DA7-2FEB-3D97-3C25-8A5BEE3CA8CE}"/>
              </a:ext>
            </a:extLst>
          </p:cNvPr>
          <p:cNvSpPr txBox="1"/>
          <p:nvPr/>
        </p:nvSpPr>
        <p:spPr>
          <a:xfrm>
            <a:off x="397933" y="5999165"/>
            <a:ext cx="8348133" cy="344069"/>
          </a:xfrm>
          <a:prstGeom prst="rect">
            <a:avLst/>
          </a:prstGeom>
          <a:noFill/>
        </p:spPr>
        <p:txBody>
          <a:bodyPr wrap="square">
            <a:spAutoFit/>
          </a:bodyPr>
          <a:lstStyle/>
          <a:p>
            <a:pPr>
              <a:lnSpc>
                <a:spcPct val="107000"/>
              </a:lnSpc>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Since, our dependent variable is categorical hence scatter plot always contains points on 1 and 0.</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FBCED01-2A58-46FC-A96B-3FB0058719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88" y="1665992"/>
            <a:ext cx="3684588" cy="2047572"/>
          </a:xfrm>
          <a:prstGeom prst="rect">
            <a:avLst/>
          </a:prstGeom>
          <a:noFill/>
          <a:ln>
            <a:noFill/>
          </a:ln>
        </p:spPr>
      </p:pic>
      <p:pic>
        <p:nvPicPr>
          <p:cNvPr id="9" name="Picture 8">
            <a:extLst>
              <a:ext uri="{FF2B5EF4-FFF2-40B4-BE49-F238E27FC236}">
                <a16:creationId xmlns:a16="http://schemas.microsoft.com/office/drawing/2014/main" id="{A814276D-D103-D041-1756-7080E62FF7D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0226" y="1657095"/>
            <a:ext cx="3684587" cy="2047264"/>
          </a:xfrm>
          <a:prstGeom prst="rect">
            <a:avLst/>
          </a:prstGeom>
          <a:noFill/>
          <a:ln>
            <a:noFill/>
          </a:ln>
        </p:spPr>
      </p:pic>
      <p:pic>
        <p:nvPicPr>
          <p:cNvPr id="10" name="Picture 9">
            <a:extLst>
              <a:ext uri="{FF2B5EF4-FFF2-40B4-BE49-F238E27FC236}">
                <a16:creationId xmlns:a16="http://schemas.microsoft.com/office/drawing/2014/main" id="{F7B8E0E4-7BD3-1B4B-D164-5E3CE8CD6DC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0014" y="3775471"/>
            <a:ext cx="3872919" cy="2152582"/>
          </a:xfrm>
          <a:prstGeom prst="rect">
            <a:avLst/>
          </a:prstGeom>
          <a:noFill/>
          <a:ln>
            <a:noFill/>
          </a:ln>
        </p:spPr>
      </p:pic>
    </p:spTree>
    <p:extLst>
      <p:ext uri="{BB962C8B-B14F-4D97-AF65-F5344CB8AC3E}">
        <p14:creationId xmlns:p14="http://schemas.microsoft.com/office/powerpoint/2010/main" val="217063000"/>
      </p:ext>
    </p:extLst>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1288</Words>
  <Application>Microsoft Office PowerPoint</Application>
  <PresentationFormat>On-screen Show (4:3)</PresentationFormat>
  <Paragraphs>173</Paragraphs>
  <Slides>23</Slides>
  <Notes>6</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Perception</vt:lpstr>
      <vt:lpstr>Office Theme</vt:lpstr>
      <vt:lpstr>Custom Design</vt:lpstr>
      <vt:lpstr>Theme2</vt:lpstr>
      <vt:lpstr>Bankrupty-Prevention </vt:lpstr>
      <vt:lpstr>PowerPoint Presentation</vt:lpstr>
      <vt:lpstr>OOB</vt:lpstr>
      <vt:lpstr>PowerPoint Presentation</vt:lpstr>
      <vt:lpstr>Plots of the Distribution of  Top 3 Features (according to decision tree) </vt:lpstr>
      <vt:lpstr>PowerPoint Presentation</vt:lpstr>
      <vt:lpstr>Feature Engineering/Visualization </vt:lpstr>
      <vt:lpstr>Feature Engineering/Visualization </vt:lpstr>
      <vt:lpstr>Feature Engineering/Visualization </vt:lpstr>
      <vt:lpstr>Heat Map</vt:lpstr>
      <vt:lpstr>Heat Map</vt:lpstr>
      <vt:lpstr>Dependent Variable</vt:lpstr>
      <vt:lpstr>Model Building  </vt:lpstr>
      <vt:lpstr>1. Logistic Regression</vt:lpstr>
      <vt:lpstr>2. Naive bayes Classifier</vt:lpstr>
      <vt:lpstr>3. K-Nearest Neighbor Classification</vt:lpstr>
      <vt:lpstr>4. Gradient Boosting Classifier</vt:lpstr>
      <vt:lpstr>5. Decision Tree Classifier</vt:lpstr>
      <vt:lpstr>6.Random Forest classifier</vt:lpstr>
      <vt:lpstr>Deployment: Software deployment is the process of making software available to be used on a system by users and other programs. You might deploy software to create a backup copy of the software, to move the software to another system, or to create another SMP/E-serviceable copy for installing service or other products.</vt:lpstr>
      <vt:lpstr>PowerPoint Presentation</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SPKB</dc:creator>
  <cp:lastModifiedBy>Jenit Jancy</cp:lastModifiedBy>
  <cp:revision>12</cp:revision>
  <dcterms:created xsi:type="dcterms:W3CDTF">2023-12-19T05:29:00Z</dcterms:created>
  <dcterms:modified xsi:type="dcterms:W3CDTF">2024-04-10T18:57:03Z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5E6EEA5B520C4BA2A875BC347326390A_13</vt:lpwstr>
  </property>
  <property fmtid="{D5CDD505-2E9C-101B-9397-08002B2CF9AE}" pid="3" name="KSOProductBuildVer">
    <vt:lpwstr>1033-12.2.0.13359</vt:lpwstr>
  </property>
</Properties>
</file>