
<file path=[Content_Types].xml><?xml version="1.0" encoding="utf-8"?>
<Types xmlns="http://schemas.openxmlformats.org/package/2006/content-types">
  <Default Extension="aac" ContentType="audio/aac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aac"/><Relationship Id="rId1" Type="http://schemas.openxmlformats.org/officeDocument/2006/relationships/audio" Target="NULL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6C4-F33C-EE9A-4377-835D8EBD6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Disease prediction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8F267-98EF-2FAA-B1BC-29203D8D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 Comprehensive Approach to Predicting Diseases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Submitted by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Lakshmi devi 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6" name="disease pred">
            <a:hlinkClick r:id="" action="ppaction://media"/>
            <a:extLst>
              <a:ext uri="{FF2B5EF4-FFF2-40B4-BE49-F238E27FC236}">
                <a16:creationId xmlns:a16="http://schemas.microsoft.com/office/drawing/2014/main" id="{3524D96B-C0CA-9A93-8BAF-E69F8985072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123.473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2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9AF1-6E47-5187-82F8-E2BBB07B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125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FACE19-0A7C-DF70-55B4-E1ECFDC55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694392"/>
            <a:ext cx="112021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and evaluated a machine learning model for disease prediction.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precision in predicting diseases from patient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model with more data and features.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healthcare systems for real-time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2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6BEDD-3F56-5E26-DAD8-6A750D1F8BCB}"/>
              </a:ext>
            </a:extLst>
          </p:cNvPr>
          <p:cNvSpPr txBox="1"/>
          <p:nvPr/>
        </p:nvSpPr>
        <p:spPr>
          <a:xfrm>
            <a:off x="3740066" y="2413337"/>
            <a:ext cx="4711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97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74A3-5879-DDB7-57DC-5238727B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Objective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9D42-0AEC-0EBE-FDB0-8E47291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predictive model that can accurately classify individuals into diseased or non-diseased categories based on their health attributes. By leveraging machine learning algorithms, we aim to create a reliable tool that healthcare providers can use to assist in disease diagnosis and prognosis.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>
        <p:wipe/>
      </p:transition>
    </mc:Choice>
    <mc:Fallback>
      <p:transition advClick="0" advTm="20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2A64-C946-AE01-8D24-1A7C1080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23" y="166687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CD22-C497-5A5F-3CA1-C5EA561F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92023"/>
            <a:ext cx="4995334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for Disease Prediction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Early Detection and Diagnostic Accuracy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Healthcare Processes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5BD4-F9D5-31C0-775D-86997303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516" y="1792023"/>
            <a:ext cx="49953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Accurate Diagnosis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and Resource Optimization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 and Personalized Healthcare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65686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6F05-B09F-50DD-1544-A3BD1714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70" y="271681"/>
            <a:ext cx="10131425" cy="1299724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25D4-402D-42D3-C6F4-AFCD719F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70" y="921543"/>
            <a:ext cx="10131425" cy="48363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comprises medical records sourced from healthcare providers. This includes patient data collected during routine check-ups and diagnostic tests.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with hospitals, clinics, and medical research institutions to gather a comprehensive dataset.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Collected: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Methodology: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 (EHRs)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 and Questionnaires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95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24C1-77E0-E586-0D40-B6B3C8D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8125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</a:rPr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2C9B-4BE4-B29B-BFE5-8B0ABBBA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45" y="1756305"/>
            <a:ext cx="10131425" cy="4715933"/>
          </a:xfrm>
        </p:spPr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and Scaling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Data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0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A28D-0582-C237-4021-6C8A7D16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</a:rPr>
              <a:t>Feature engineering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30F37F-EEEC-C4EE-1FCA-388169DA6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73290"/>
            <a:ext cx="7447873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 Glucose, Cholesterol,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 Disease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pipelines for numerical and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Transformer to combine preprocessing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7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8A13-148B-7A81-8B40-FD4F5E16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9557"/>
            <a:ext cx="10131425" cy="145626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D2179-C00D-04A1-784B-79D322FC2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15824"/>
            <a:ext cx="9514849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chosen for its robustness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 into training and testing sets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preprocessed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0A8-3EC1-1675-9D5C-AE5CA329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1000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8B6339-9BB3-5E1E-E2E9-3EC2F1B68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570978"/>
            <a:ext cx="566924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95.77%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97.89%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80.97%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 83.54%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0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1CE4-424C-F3E6-693C-D3534945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2412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ell MT" panose="02020503060305020303" pitchFamily="18" charset="0"/>
                <a:cs typeface="Times New Roman" panose="02020603050405020304" pitchFamily="18" charset="0"/>
              </a:rPr>
              <a:t>Prediction on new data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B15E-6810-49AF-CD83-A1726147B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73483"/>
            <a:ext cx="824135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new input data using the same pipeline.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 using the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data structure.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disease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>
        <p:wipe/>
      </p:transition>
    </mc:Choice>
    <mc:Fallback>
      <p:transition advClick="0" advTm="30000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171</TotalTime>
  <Words>391</Words>
  <Application>Microsoft Office PowerPoint</Application>
  <PresentationFormat>Widescreen</PresentationFormat>
  <Paragraphs>78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Times New Roman</vt:lpstr>
      <vt:lpstr>Wingdings</vt:lpstr>
      <vt:lpstr>Celestial</vt:lpstr>
      <vt:lpstr>Disease prediction using machine learning </vt:lpstr>
      <vt:lpstr>Objective of the project </vt:lpstr>
      <vt:lpstr>introduction</vt:lpstr>
      <vt:lpstr>Data collection</vt:lpstr>
      <vt:lpstr>Data preprocessing </vt:lpstr>
      <vt:lpstr>Feature engineering </vt:lpstr>
      <vt:lpstr>Model Building</vt:lpstr>
      <vt:lpstr>Model Evaluation</vt:lpstr>
      <vt:lpstr>Prediction on new data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Devi</dc:creator>
  <cp:lastModifiedBy>Lakshmi Devi</cp:lastModifiedBy>
  <cp:revision>2</cp:revision>
  <dcterms:created xsi:type="dcterms:W3CDTF">2024-06-01T16:44:16Z</dcterms:created>
  <dcterms:modified xsi:type="dcterms:W3CDTF">2024-06-01T19:35:44Z</dcterms:modified>
</cp:coreProperties>
</file>