
<file path=[Content_Types].xml><?xml version="1.0" encoding="utf-8"?>
<Types xmlns="http://schemas.openxmlformats.org/package/2006/content-types">
  <Default Extension="aac" ContentType="audio/aac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6E8F84-EF93-46EB-8B95-B04E3DC1A0D1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A6FFD-2318-419B-B6C2-A78DE0AA1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403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A6FFD-2318-419B-B6C2-A78DE0AA124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191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250" advClick="0" advTm="10000">
        <p:wipe/>
      </p:transition>
    </mc:Choice>
    <mc:Fallback>
      <p:transition advClick="0" advTm="10000">
        <p:wip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10000">
        <p:wipe/>
      </p:transition>
    </mc:Choice>
    <mc:Fallback>
      <p:transition advClick="0" advTm="10000"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10000">
        <p:wipe/>
      </p:transition>
    </mc:Choice>
    <mc:Fallback>
      <p:transition advClick="0" advTm="10000">
        <p:wip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10000">
        <p:wipe/>
      </p:transition>
    </mc:Choice>
    <mc:Fallback>
      <p:transition advClick="0" advTm="10000">
        <p:wip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10000">
        <p:wipe/>
      </p:transition>
    </mc:Choice>
    <mc:Fallback>
      <p:transition advClick="0" advTm="10000">
        <p:wip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10000">
        <p:wipe/>
      </p:transition>
    </mc:Choice>
    <mc:Fallback>
      <p:transition advClick="0" advTm="10000">
        <p:wip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10000">
        <p:wipe/>
      </p:transition>
    </mc:Choice>
    <mc:Fallback>
      <p:transition advClick="0" advTm="10000">
        <p:wip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10000">
        <p:wipe/>
      </p:transition>
    </mc:Choice>
    <mc:Fallback>
      <p:transition advClick="0" advTm="10000">
        <p:wip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10000">
        <p:wipe/>
      </p:transition>
    </mc:Choice>
    <mc:Fallback>
      <p:transition advClick="0" advTm="10000"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10000">
        <p:wipe/>
      </p:transition>
    </mc:Choice>
    <mc:Fallback>
      <p:transition advClick="0" advTm="10000">
        <p:wip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10000">
        <p:wipe/>
      </p:transition>
    </mc:Choice>
    <mc:Fallback>
      <p:transition advClick="0" advTm="10000">
        <p:wip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10000">
        <p:wipe/>
      </p:transition>
    </mc:Choice>
    <mc:Fallback>
      <p:transition advClick="0" advTm="10000"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10000">
        <p:wipe/>
      </p:transition>
    </mc:Choice>
    <mc:Fallback>
      <p:transition advClick="0" advTm="10000"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10000">
        <p:wipe/>
      </p:transition>
    </mc:Choice>
    <mc:Fallback>
      <p:transition advClick="0" advTm="10000"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10000">
        <p:wipe/>
      </p:transition>
    </mc:Choice>
    <mc:Fallback>
      <p:transition advClick="0" advTm="10000"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10000">
        <p:wipe/>
      </p:transition>
    </mc:Choice>
    <mc:Fallback>
      <p:transition advClick="0" advTm="10000"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10000">
        <p:wipe/>
      </p:transition>
    </mc:Choice>
    <mc:Fallback>
      <p:transition advClick="0" advTm="10000"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mc:AlternateContent xmlns:mc="http://schemas.openxmlformats.org/markup-compatibility/2006">
    <mc:Choice xmlns:p14="http://schemas.microsoft.com/office/powerpoint/2010/main" Requires="p14">
      <p:transition p14:dur="250" advClick="0" advTm="10000">
        <p:wipe/>
      </p:transition>
    </mc:Choice>
    <mc:Fallback>
      <p:transition advClick="0" advTm="10000">
        <p:wip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aac"/><Relationship Id="rId1" Type="http://schemas.microsoft.com/office/2007/relationships/media" Target="../media/media1.aac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358B0-8ED7-1ACC-3F1F-3DB5161A3D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Forecasting Market Trends with Time Series Machine Learning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201DCB-6AB6-28DB-6743-F7AD80CDD5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Empowering Stakeholders with Data-Driven Insights</a:t>
            </a:r>
          </a:p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9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 </a:t>
            </a:r>
          </a:p>
          <a:p>
            <a:r>
              <a:rPr lang="en-US" sz="29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devi </a:t>
            </a:r>
            <a:endParaRPr lang="en-IN" sz="29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market predict">
            <a:hlinkClick r:id="" action="ppaction://media"/>
            <a:extLst>
              <a:ext uri="{FF2B5EF4-FFF2-40B4-BE49-F238E27FC236}">
                <a16:creationId xmlns:a16="http://schemas.microsoft.com/office/drawing/2014/main" id="{33D38DEF-0BA2-C00D-E3F0-858499645F1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892800" y="32258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74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0">
        <p:wipe/>
      </p:transition>
    </mc:Choice>
    <mc:Fallback>
      <p:transition advClick="0" advTm="0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2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B2126C-DA08-1BB0-2806-A085FF79CD85}"/>
              </a:ext>
            </a:extLst>
          </p:cNvPr>
          <p:cNvSpPr txBox="1"/>
          <p:nvPr/>
        </p:nvSpPr>
        <p:spPr>
          <a:xfrm>
            <a:off x="3655909" y="2728913"/>
            <a:ext cx="48801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09957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10000">
        <p:wipe/>
      </p:transition>
    </mc:Choice>
    <mc:Fallback>
      <p:transition advClick="0" advTm="10000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90F02-7859-D3D5-F123-C869E664C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16706"/>
            <a:ext cx="10131425" cy="1456267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60A31-7556-A516-7E15-BE6190B91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84905"/>
            <a:ext cx="10131425" cy="3649133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market trend forecasting is essential for proactive decision-making in today's dynamic business landscape.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focuses on developing a robust time series forecasting model to predict commodity quantities and prices based on historical data.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include data preprocessing, exploratory analysis, feature engineering, model selection, and evaluation.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ultimate goal is to deploy a production-ready model to empower stakeholders with data-driven insights, optimizing efficiency and profitability.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3447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10000">
        <p:wipe/>
      </p:transition>
    </mc:Choice>
    <mc:Fallback>
      <p:transition advClick="0" advTm="10000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45EF7-E209-CBCA-8EC4-E2299B84C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CE149-60A0-21EE-F4EF-8DA5042B0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develop a predictive model for market trends using historical data.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include data cleaning, exploring temporal patterns, creating relevant features, selecting the best forecasting model, and evaluating its performance.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is to deploy a production-ready solution to assist stakeholders in making informed decisions, ultimately enhancing market efficiency and profitability.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988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10000">
        <p:wipe/>
      </p:transition>
    </mc:Choice>
    <mc:Fallback>
      <p:transition advClick="0" advTm="10000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CF71D-A08E-08E9-4AA8-C18B39936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6555032-E7D2-1FCC-F806-8E9192C598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2304639"/>
            <a:ext cx="6545190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 and Training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Fine-tuning and Validation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688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10000">
        <p:wipe/>
      </p:transition>
    </mc:Choice>
    <mc:Fallback>
      <p:transition advClick="0" advTm="10000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42EF0-A430-4461-59F4-144815BAA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7FF16-7032-B28F-D714-0BE5D85F1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ARIMA: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ARIMA stands for Autoregressive Integrated Moving Average.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Suitable for univariate time series data.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based on the principles of autoregression, differencing, and moving averages.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Trained ARIMA model with selected hyperparameters.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Incorporated exogenous variables to improve accuracy.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2388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10000">
        <p:wipe/>
      </p:transition>
    </mc:Choice>
    <mc:Fallback>
      <p:transition advClick="0" advTm="10000"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6C519-EB80-75B5-0594-745254B00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95708-D10E-AB6C-4595-DBF98413E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ARIMA model with optimal parameters was evaluated on test data.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achieved a Root Mean Squared Error (RMSE) of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189.4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to initial baseline models, this represents a significant improvement.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from the Model: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 Analysis: The ARIMA model effectively captured the underlying trend in the commodity quantities.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Exogenous Variables: Incorporation of exogenous variables (e.g., prices) further enhanced the model's predictive accuracy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5916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10000">
        <p:wipe/>
      </p:transition>
    </mc:Choice>
    <mc:Fallback>
      <p:transition advClick="0" advTm="10000"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3C5A2-B6D0-9B87-12CD-A0F9402AE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 and impact: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22956-CF7F-C2A7-5AB1-E700CECFC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Outcome: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 robust ARIMA-based time series forecasting model.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an RMSE of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189.4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indicating a reliable prediction accuracy for commodity quantities and prices.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incorporated exogenous variables to enhance model performance.</a:t>
            </a:r>
          </a:p>
          <a:p>
            <a:pPr marL="0" indent="0">
              <a:buNone/>
            </a:pP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</a:p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Informed Decision-Making</a:t>
            </a:r>
          </a:p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Inventory Management</a:t>
            </a:r>
          </a:p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Pricing Strategies</a:t>
            </a:r>
          </a:p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Resource Allocation</a:t>
            </a:r>
          </a:p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Profitability and Efficiency</a:t>
            </a:r>
          </a:p>
        </p:txBody>
      </p:sp>
    </p:spTree>
    <p:extLst>
      <p:ext uri="{BB962C8B-B14F-4D97-AF65-F5344CB8AC3E}">
        <p14:creationId xmlns:p14="http://schemas.microsoft.com/office/powerpoint/2010/main" val="2909288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10000">
        <p:wipe/>
      </p:transition>
    </mc:Choice>
    <mc:Fallback>
      <p:transition advClick="0" advTm="10000"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9719B-F8E1-B689-CDB3-6F6799A77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66A5C-18AE-478B-ABD2-11EDBF14A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non-stationary and seasonal data.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model robustness and generalization.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Balancing model complexity with computational efficiency.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additional features for improved accuracy.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advanced models (e.g., SARIMA, machine learning).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update the model to adapt to market changes.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462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10000">
        <p:wipe/>
      </p:transition>
    </mc:Choice>
    <mc:Fallback>
      <p:transition advClick="0" advTm="10000"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BB005-3696-C0AE-7AC2-FB823C6C6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5504020-D3FD-5C72-FB32-AAF25687C4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1982214"/>
            <a:ext cx="9797234" cy="3968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developed an ARIMA-based model for forecasting commodity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quantities and prices.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Achieved reliable prediction accuracy with RMSE of 189.4 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Enabled data-driven decision-making, optimizing inventory, pricing, and resource allocation.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work includes exploring advanced models and continuous improvement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maintain accuracy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578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10000">
        <p:wipe/>
      </p:transition>
    </mc:Choice>
    <mc:Fallback>
      <p:transition advClick="0" advTm="10000">
        <p:wip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42</TotalTime>
  <Words>484</Words>
  <Application>Microsoft Office PowerPoint</Application>
  <PresentationFormat>Widescreen</PresentationFormat>
  <Paragraphs>71</Paragraphs>
  <Slides>10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Times New Roman</vt:lpstr>
      <vt:lpstr>Wingdings</vt:lpstr>
      <vt:lpstr>Celestial</vt:lpstr>
      <vt:lpstr>Forecasting Market Trends with Time Series Machine Learning</vt:lpstr>
      <vt:lpstr>Introduction:</vt:lpstr>
      <vt:lpstr>Problem Description</vt:lpstr>
      <vt:lpstr>Approach</vt:lpstr>
      <vt:lpstr>Model Selection:</vt:lpstr>
      <vt:lpstr>Results:</vt:lpstr>
      <vt:lpstr>Outcome and impact:</vt:lpstr>
      <vt:lpstr>Challenges and Future Work</vt:lpstr>
      <vt:lpstr>Conclusion: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Lakshmi Devi</dc:creator>
  <cp:lastModifiedBy>Lakshmi Devi</cp:lastModifiedBy>
  <cp:revision>2</cp:revision>
  <dcterms:created xsi:type="dcterms:W3CDTF">2024-06-02T08:01:11Z</dcterms:created>
  <dcterms:modified xsi:type="dcterms:W3CDTF">2024-06-02T08:43:57Z</dcterms:modified>
</cp:coreProperties>
</file>