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64" d="100"/>
          <a:sy n="64" d="100"/>
        </p:scale>
        <p:origin x="-156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34B0-4A07-424C-A74D-D0E45A756A8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B156-A823-4A91-B045-4515D423F9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34B0-4A07-424C-A74D-D0E45A756A8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B156-A823-4A91-B045-4515D423F9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34B0-4A07-424C-A74D-D0E45A756A8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B156-A823-4A91-B045-4515D423F9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34B0-4A07-424C-A74D-D0E45A756A8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B156-A823-4A91-B045-4515D423F9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34B0-4A07-424C-A74D-D0E45A756A8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B156-A823-4A91-B045-4515D423F9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34B0-4A07-424C-A74D-D0E45A756A8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B156-A823-4A91-B045-4515D423F9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34B0-4A07-424C-A74D-D0E45A756A8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B156-A823-4A91-B045-4515D423F9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34B0-4A07-424C-A74D-D0E45A756A8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B156-A823-4A91-B045-4515D423F9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34B0-4A07-424C-A74D-D0E45A756A8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B156-A823-4A91-B045-4515D423F9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34B0-4A07-424C-A74D-D0E45A756A8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B156-A823-4A91-B045-4515D423F9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34B0-4A07-424C-A74D-D0E45A756A8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B156-A823-4A91-B045-4515D423F9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534B0-4A07-424C-A74D-D0E45A756A8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4B156-A823-4A91-B045-4515D423F9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772400" cy="2000264"/>
          </a:xfrm>
        </p:spPr>
        <p:txBody>
          <a:bodyPr>
            <a:normAutofit/>
          </a:bodyPr>
          <a:lstStyle/>
          <a:p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Project 5:Sentiment </a:t>
            </a:r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nalysis for Marketing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3786190"/>
            <a:ext cx="6400800" cy="685808"/>
          </a:xfrm>
        </p:spPr>
        <p:txBody>
          <a:bodyPr/>
          <a:lstStyle/>
          <a:p>
            <a:r>
              <a:rPr lang="en-I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PHASE-2: INNOVATION</a:t>
            </a: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14620"/>
            <a:ext cx="4643437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4290"/>
            <a:ext cx="914400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2643182"/>
            <a:ext cx="4429123" cy="3786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285860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Model Name : BERT Model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571744"/>
            <a:ext cx="8229600" cy="235745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	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BERT Model stands for Bidirectional Encoder Representations from Transformers.</a:t>
            </a:r>
          </a:p>
          <a:p>
            <a:pPr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	It is a powerful technique for NLP (Natural Language Processing) that can improve how well computers comprehend human language.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428628"/>
          </a:xfrm>
        </p:spPr>
        <p:txBody>
          <a:bodyPr>
            <a:normAutofit fontScale="90000"/>
          </a:bodyPr>
          <a:lstStyle/>
          <a:p>
            <a:pPr algn="l">
              <a:buFont typeface="Wingdings" pitchFamily="2" charset="2"/>
              <a:buChar char="Ø"/>
            </a:pP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 Import the necessary libraries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428736"/>
            <a:ext cx="8229600" cy="571504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import pandas as pd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mport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np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mport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matplotlib.pyplot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plt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import torch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from transformers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BertTokenizer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BertForSequenceClassification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Load the dataset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We can use a pre-existing dataset for sentiment analysis, such as the IMDB movie reviews dataset. We can also create our own dataset by labeling text data with positive, negative, or neutral sentiment.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Preprocess the data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involves converting the text data to a numerical representation that can be understood by the BERT model. This includes tokenizing the text, padding the sequences to a fixed length, and creating attention masks.</a:t>
            </a:r>
          </a:p>
          <a:p>
            <a:pPr algn="just">
              <a:buNone/>
            </a:pP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df.head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pd.read_csv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('/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/input/apple-iphone-11-reviews-from-amazon-com/apple_iphone_11_reviews.csv‘)</a:t>
            </a:r>
          </a:p>
          <a:p>
            <a:pPr algn="just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# Load the pre-trained BERT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modelmodel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BertForSequenceClassification.from_pretrained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bert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-base-uncased')</a:t>
            </a:r>
          </a:p>
          <a:p>
            <a:pPr algn="just">
              <a:buNone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Data_Reviews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914400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4300" b="1" dirty="0" err="1" smtClean="0">
                <a:latin typeface="Times New Roman" pitchFamily="18" charset="0"/>
                <a:cs typeface="Times New Roman" pitchFamily="18" charset="0"/>
              </a:rPr>
              <a:t>Preprocessing</a:t>
            </a:r>
            <a:r>
              <a:rPr lang="en-IN" sz="43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df.isna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().sum()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index              0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            0</a:t>
            </a: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helpful_count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0</a:t>
            </a: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total_comments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0</a:t>
            </a: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0</a:t>
            </a: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review_country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0</a:t>
            </a: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reviewed_at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0</a:t>
            </a: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review_text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3</a:t>
            </a: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review_rating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0</a:t>
            </a: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product_company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0</a:t>
            </a: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profile_name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0</a:t>
            </a: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review_title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  2</a:t>
            </a: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 int64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3000" b="1" dirty="0" smtClean="0">
                <a:latin typeface="Times New Roman" pitchFamily="18" charset="0"/>
                <a:cs typeface="Times New Roman" pitchFamily="18" charset="0"/>
              </a:rPr>
              <a:t>Make Predictions on the review texts:</a:t>
            </a:r>
          </a:p>
          <a:p>
            <a:pPr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# Make predictions on the review texts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outputs = model(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input_ids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attention_mask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predictions =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outputs.logits.argmax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(dim=1)</a:t>
            </a:r>
          </a:p>
          <a:p>
            <a:pPr>
              <a:buFont typeface="Wingdings" pitchFamily="2" charset="2"/>
              <a:buChar char="Ø"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Calculate the sentiment distribution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# Calculate the sentiment distribution</a:t>
            </a:r>
          </a:p>
          <a:p>
            <a:pPr>
              <a:buNone/>
            </a:pP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sentiment_counts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predictions.bincount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sentiment_distribution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sentiment_counts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/ sentiment_counts.sum()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Plot the sentiment distribution graph</a:t>
            </a:r>
          </a:p>
          <a:p>
            <a:pPr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# Plot the sentiment distribution graph</a:t>
            </a:r>
          </a:p>
          <a:p>
            <a:pPr>
              <a:buNone/>
            </a:pP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plt.figure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figsize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=(10, 6))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plt.bar(['Positive', 'Negative'],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sentiment_distribution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plt.xlabel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('Sentiment')</a:t>
            </a:r>
          </a:p>
          <a:p>
            <a:pPr>
              <a:buNone/>
            </a:pP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plt.ylabel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('Proportion of Reviews')</a:t>
            </a:r>
          </a:p>
          <a:p>
            <a:pPr>
              <a:buNone/>
            </a:pP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plt.title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iPhone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Amazon Reviews Sentiment Distribution')</a:t>
            </a:r>
          </a:p>
          <a:p>
            <a:pPr>
              <a:buNone/>
            </a:pP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plt.show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plt.figure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figsize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=(15,6))</a:t>
            </a:r>
          </a:p>
          <a:p>
            <a:pPr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idx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in enumerate(numeric):</a:t>
            </a:r>
          </a:p>
          <a:p>
            <a:pPr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plt.subplot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(1, 3, idx+1)</a:t>
            </a:r>
          </a:p>
          <a:p>
            <a:pPr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sns.histplot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], bins=15)</a:t>
            </a:r>
          </a:p>
          <a:p>
            <a:pPr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   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plt.title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14400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191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Project 5:Sentiment Analysis for Marketing</vt:lpstr>
      <vt:lpstr>Model Name : BERT Model</vt:lpstr>
      <vt:lpstr> Import the necessary libraries </vt:lpstr>
      <vt:lpstr>Slide 4</vt:lpstr>
      <vt:lpstr>Data_Reviews</vt:lpstr>
      <vt:lpstr>Slide 6</vt:lpstr>
      <vt:lpstr>Slide 7</vt:lpstr>
      <vt:lpstr>Slide 8</vt:lpstr>
      <vt:lpstr>Slide 9</vt:lpstr>
      <vt:lpstr>Slide 10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Dharshini N</dc:creator>
  <cp:lastModifiedBy>Dharshini N</cp:lastModifiedBy>
  <cp:revision>32</cp:revision>
  <dcterms:created xsi:type="dcterms:W3CDTF">2023-10-11T07:27:28Z</dcterms:created>
  <dcterms:modified xsi:type="dcterms:W3CDTF">2023-10-11T10:00:44Z</dcterms:modified>
</cp:coreProperties>
</file>