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1524" y="2864672"/>
            <a:ext cx="9637458" cy="258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S</a:t>
            </a:r>
            <a:r>
              <a:rPr sz="2400" lang="en-US"/>
              <a:t>.</a:t>
            </a:r>
            <a:r>
              <a:rPr sz="2400" lang="en-US"/>
              <a:t>l</a:t>
            </a:r>
            <a:r>
              <a:rPr sz="2400" lang="en-US"/>
              <a:t>a</a:t>
            </a:r>
            <a:r>
              <a:rPr sz="2400" lang="en-US"/>
              <a:t>k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m</a:t>
            </a:r>
            <a:r>
              <a:rPr sz="2400" lang="en-US"/>
              <a:t>i</a:t>
            </a:r>
            <a:endParaRPr altLang="en-US" lang="zh-CN"/>
          </a:p>
          <a:p>
            <a:r>
              <a:rPr sz="2400" lang="en-US"/>
              <a:t>REGISTER NO: 20624U1805</a:t>
            </a:r>
            <a:r>
              <a:rPr sz="2400" lang="en-US"/>
              <a:t>0</a:t>
            </a:r>
            <a:endParaRPr altLang="en-US" lang="zh-CN"/>
          </a:p>
          <a:p>
            <a:r>
              <a:rPr sz="2400" lang="en-US"/>
              <a:t>NMID: 325023F31F1212497FF401112F56A9C4</a:t>
            </a:r>
            <a:endParaRPr sz="2400" lang="en-US">
              <a:cs typeface="Calibri"/>
            </a:endParaRPr>
          </a:p>
          <a:p>
            <a:r>
              <a:rPr sz="2400" lang="en-US"/>
              <a:t>DEPARTMENT: Computer science</a:t>
            </a:r>
          </a:p>
          <a:p>
            <a:r>
              <a:rPr sz="2400" lang="en-US"/>
              <a:t>COLLEGE: Kamban college of arts and science for women / </a:t>
            </a:r>
          </a:p>
          <a:p>
            <a:r>
              <a:rPr sz="2400" lang="en-US"/>
              <a:t>	Thiruvallur University</a:t>
            </a:r>
            <a:endParaRPr sz="2800" lang="en-US"/>
          </a:p>
          <a:p>
            <a:r>
              <a:rPr sz="2400" lang="en-US"/>
              <a:t>           </a:t>
            </a:r>
            <a:endParaRPr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lang="en-IN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</a:t>
            </a:r>
            <a:r>
              <a:rPr sz="1100" lang="en-IN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lang="en-IN" spc="10">
                <a:solidFill>
                  <a:srgbClr val="2D83C3"/>
                </a:solidFill>
                <a:latin typeface="Trebuchet MS"/>
                <a:cs typeface="Trebuchet MS"/>
              </a:rPr>
              <a:t>5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4853" y="6076950"/>
            <a:ext cx="731035" cy="781050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lang="en-IN" spc="15"/>
              <a:t>RESULTS AND SCREENSHOTS</a:t>
            </a:r>
            <a:endParaRPr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1455" y="1488144"/>
            <a:ext cx="3175281" cy="4231964"/>
          </a:xfrm>
          <a:prstGeom prst="rect"/>
        </p:spPr>
      </p:pic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009451" y="1449531"/>
            <a:ext cx="3137784" cy="4270577"/>
          </a:xfrm>
          <a:prstGeom prst="rect"/>
        </p:spPr>
      </p:pic>
      <p:pic>
        <p:nvPicPr>
          <p:cNvPr id="2097170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555939" y="1450802"/>
            <a:ext cx="3022989" cy="430664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7"/>
          <p:cNvSpPr txBox="1"/>
          <p:nvPr/>
        </p:nvSpPr>
        <p:spPr>
          <a:xfrm>
            <a:off x="1066800" y="1386478"/>
            <a:ext cx="8153400" cy="51206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sz="2800" lang="en-US"/>
              <a:t>The calculator project demonstrates the implementation of a simple and efficient tool for performing basic arithmetic operations such as addition, subtraction, multiplication, and division. It offers an easy-to-use interface, reduces manual errors, and improves accuracy and speed in solving problems. Through this project, I gained practical experience in programming, logic building, and user interface design. The calculator also provides a foundation for future enhancements, such as scientific functions, history tracking, and memory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5" name="TextBox 22"/>
          <p:cNvSpPr txBox="1"/>
          <p:nvPr/>
        </p:nvSpPr>
        <p:spPr>
          <a:xfrm>
            <a:off x="1178233" y="2514600"/>
            <a:ext cx="8893884" cy="18821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sz="4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USING FRONTEND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820150" y="34290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spc="10"/>
          </a:p>
        </p:txBody>
      </p:sp>
      <p:sp>
        <p:nvSpPr>
          <p:cNvPr id="1048647" name="TextBox 10"/>
          <p:cNvSpPr txBox="1"/>
          <p:nvPr/>
        </p:nvSpPr>
        <p:spPr>
          <a:xfrm>
            <a:off x="879834" y="1600200"/>
            <a:ext cx="7940316" cy="42824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sz="2800" lang="en-US"/>
              <a:t>Mathematical operations like addition, subtraction, multiplication, and division are vital in daily life. Manual calculations, however, are often slow and error-prone, especially with large or complex expressions. To address this, the proposed calculator project offers a simple, efficient, and user-friendly solution that ensures accurate results, saves time, and supports basic to moderate operations through an interactive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12736" y="485091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2" name="TextBox 12"/>
          <p:cNvSpPr txBox="1"/>
          <p:nvPr/>
        </p:nvSpPr>
        <p:spPr>
          <a:xfrm>
            <a:off x="533400" y="1284290"/>
            <a:ext cx="9829800" cy="4663441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3200" lang="en-US"/>
              <a:t>This project is a </a:t>
            </a:r>
            <a:r>
              <a:rPr b="1" sz="3200" lang="en-US"/>
              <a:t>basic calculator web app</a:t>
            </a:r>
            <a:r>
              <a:rPr sz="3200" lang="en-US"/>
              <a:t> built using HTML, CSS, and JavaScript.</a:t>
            </a:r>
          </a:p>
          <a:p>
            <a:endParaRPr sz="800" lang="en-US"/>
          </a:p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3200" lang="en-US"/>
              <a:t>It performs operations such as: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Addition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Subtraction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Multiplication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Division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Modulus</a:t>
            </a:r>
          </a:p>
          <a:p>
            <a:endParaRPr sz="800" lang="en-US"/>
          </a:p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b="1" sz="3200" lang="en-US"/>
              <a:t>Features</a:t>
            </a:r>
            <a:r>
              <a:rPr sz="3200" lang="en-US"/>
              <a:t>: AC (Clear), DEL (Delete), Decimal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58" name="TextBox 8"/>
          <p:cNvSpPr txBox="1"/>
          <p:nvPr/>
        </p:nvSpPr>
        <p:spPr>
          <a:xfrm>
            <a:off x="1066800" y="1845343"/>
            <a:ext cx="9601200" cy="39522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Students</a:t>
            </a:r>
            <a:r>
              <a:rPr sz="3200" lang="en-US"/>
              <a:t>: quick math calculations.</a:t>
            </a:r>
          </a:p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Teachers</a:t>
            </a:r>
            <a:r>
              <a:rPr sz="3200" lang="en-US"/>
              <a:t>: simple tool in classrooms.</a:t>
            </a:r>
          </a:p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General Users</a:t>
            </a:r>
            <a:r>
              <a:rPr sz="3200" lang="en-US"/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932253"/>
            <a:ext cx="2667000" cy="3370407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29400" y="154875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lang="en-IN" spc="10"/>
              <a:t>TOOLS AND TECHNIQUES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  <p:sp>
        <p:nvSpPr>
          <p:cNvPr id="1048664" name="TextBox 9"/>
          <p:cNvSpPr txBox="1"/>
          <p:nvPr/>
        </p:nvSpPr>
        <p:spPr>
          <a:xfrm>
            <a:off x="2381250" y="1768266"/>
            <a:ext cx="8105392" cy="370934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HTML5 → Structure and layout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CSS3 → Styling and UI design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JavaScript (ES6) → Logic &amp; interactivity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Text Editor → (VS Code)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000" lang="en-IN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524250" y="0"/>
            <a:ext cx="51435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/>
              <a:t>FEATURES AND FUNCTIONALITY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066800" y="1143634"/>
            <a:ext cx="7315200" cy="491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Perform basic arithmetic operations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Delete last digit using DEL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Reset calculation using AC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Support for decimal values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Real-time output 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dcterms:created xsi:type="dcterms:W3CDTF">2024-03-29T04:07:22Z</dcterms:created>
  <dcterms:modified xsi:type="dcterms:W3CDTF">2025-08-29T06:29:46Z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ea50be54f65c42a5bf82d70ce8bb8ad9</vt:lpwstr>
  </property>
</Properties>
</file>