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4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1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9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03F7-4FC7-4BF5-A53F-C44F0C231EE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9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03F7-4FC7-4BF5-A53F-C44F0C231EE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BD74-122F-49BA-9A1A-4B13800B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1669"/>
            <a:ext cx="7899630" cy="449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88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29" y="1619250"/>
            <a:ext cx="8194371" cy="464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3063"/>
            <a:ext cx="8151132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60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2100"/>
            <a:ext cx="83820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85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28775"/>
            <a:ext cx="8229599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19250"/>
            <a:ext cx="7900749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60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26236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8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2" y="1628775"/>
            <a:ext cx="8200578" cy="463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6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46" y="1619250"/>
            <a:ext cx="8275854" cy="468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40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" y="1600200"/>
            <a:ext cx="811634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35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2nd Advantage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2019-12-02T00:51:22Z</dcterms:created>
  <dcterms:modified xsi:type="dcterms:W3CDTF">2019-12-02T05:21:18Z</dcterms:modified>
</cp:coreProperties>
</file>