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4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FEEB-793B-45AF-9D11-C950E5EF913C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0C25-5F07-4AE1-A87B-C00843AEF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2" y="471489"/>
            <a:ext cx="8694898" cy="562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68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2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8839199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34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8915399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9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4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8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839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20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56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Lakshmi R</cp:lastModifiedBy>
  <cp:revision>6</cp:revision>
  <dcterms:created xsi:type="dcterms:W3CDTF">2019-12-04T05:39:31Z</dcterms:created>
  <dcterms:modified xsi:type="dcterms:W3CDTF">2022-12-25T07:57:04Z</dcterms:modified>
</cp:coreProperties>
</file>