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6" r:id="rId5"/>
    <p:sldId id="267" r:id="rId6"/>
    <p:sldId id="268" r:id="rId7"/>
    <p:sldId id="263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R" userId="6652b7624328098b" providerId="LiveId" clId="{9D688C51-5717-4F3D-B7F9-79B614AA6729}"/>
    <pc:docChg chg="custSel modSld">
      <pc:chgData name="Lakshmi R" userId="6652b7624328098b" providerId="LiveId" clId="{9D688C51-5717-4F3D-B7F9-79B614AA6729}" dt="2022-12-26T10:09:36.041" v="12" actId="700"/>
      <pc:docMkLst>
        <pc:docMk/>
      </pc:docMkLst>
      <pc:sldChg chg="delSp mod modClrScheme chgLayout">
        <pc:chgData name="Lakshmi R" userId="6652b7624328098b" providerId="LiveId" clId="{9D688C51-5717-4F3D-B7F9-79B614AA6729}" dt="2022-12-26T10:08:59.396" v="6" actId="700"/>
        <pc:sldMkLst>
          <pc:docMk/>
          <pc:sldMk cId="145650329" sldId="258"/>
        </pc:sldMkLst>
        <pc:spChg chg="del">
          <ac:chgData name="Lakshmi R" userId="6652b7624328098b" providerId="LiveId" clId="{9D688C51-5717-4F3D-B7F9-79B614AA6729}" dt="2022-12-26T10:08:59.396" v="6" actId="700"/>
          <ac:spMkLst>
            <pc:docMk/>
            <pc:sldMk cId="145650329" sldId="258"/>
            <ac:spMk id="2" creationId="{00000000-0000-0000-0000-000000000000}"/>
          </ac:spMkLst>
        </pc:spChg>
        <pc:spChg chg="del">
          <ac:chgData name="Lakshmi R" userId="6652b7624328098b" providerId="LiveId" clId="{9D688C51-5717-4F3D-B7F9-79B614AA6729}" dt="2022-12-26T10:08:59.396" v="6" actId="700"/>
          <ac:spMkLst>
            <pc:docMk/>
            <pc:sldMk cId="145650329" sldId="258"/>
            <ac:spMk id="3" creationId="{00000000-0000-0000-0000-000000000000}"/>
          </ac:spMkLst>
        </pc:spChg>
      </pc:sldChg>
      <pc:sldChg chg="delSp mod modClrScheme chgLayout">
        <pc:chgData name="Lakshmi R" userId="6652b7624328098b" providerId="LiveId" clId="{9D688C51-5717-4F3D-B7F9-79B614AA6729}" dt="2022-12-26T10:08:53.182" v="5" actId="700"/>
        <pc:sldMkLst>
          <pc:docMk/>
          <pc:sldMk cId="420690093" sldId="259"/>
        </pc:sldMkLst>
        <pc:spChg chg="del">
          <ac:chgData name="Lakshmi R" userId="6652b7624328098b" providerId="LiveId" clId="{9D688C51-5717-4F3D-B7F9-79B614AA6729}" dt="2022-12-26T10:08:53.182" v="5" actId="700"/>
          <ac:spMkLst>
            <pc:docMk/>
            <pc:sldMk cId="420690093" sldId="259"/>
            <ac:spMk id="2" creationId="{00000000-0000-0000-0000-000000000000}"/>
          </ac:spMkLst>
        </pc:spChg>
        <pc:spChg chg="del">
          <ac:chgData name="Lakshmi R" userId="6652b7624328098b" providerId="LiveId" clId="{9D688C51-5717-4F3D-B7F9-79B614AA6729}" dt="2022-12-26T10:08:53.182" v="5" actId="700"/>
          <ac:spMkLst>
            <pc:docMk/>
            <pc:sldMk cId="420690093" sldId="259"/>
            <ac:spMk id="3" creationId="{00000000-0000-0000-0000-000000000000}"/>
          </ac:spMkLst>
        </pc:spChg>
      </pc:sldChg>
      <pc:sldChg chg="delSp mod modClrScheme chgLayout">
        <pc:chgData name="Lakshmi R" userId="6652b7624328098b" providerId="LiveId" clId="{9D688C51-5717-4F3D-B7F9-79B614AA6729}" dt="2022-12-26T10:08:47.495" v="4" actId="700"/>
        <pc:sldMkLst>
          <pc:docMk/>
          <pc:sldMk cId="1053691946" sldId="260"/>
        </pc:sldMkLst>
        <pc:spChg chg="del">
          <ac:chgData name="Lakshmi R" userId="6652b7624328098b" providerId="LiveId" clId="{9D688C51-5717-4F3D-B7F9-79B614AA6729}" dt="2022-12-26T10:08:47.495" v="4" actId="700"/>
          <ac:spMkLst>
            <pc:docMk/>
            <pc:sldMk cId="1053691946" sldId="260"/>
            <ac:spMk id="2" creationId="{00000000-0000-0000-0000-000000000000}"/>
          </ac:spMkLst>
        </pc:spChg>
        <pc:spChg chg="del">
          <ac:chgData name="Lakshmi R" userId="6652b7624328098b" providerId="LiveId" clId="{9D688C51-5717-4F3D-B7F9-79B614AA6729}" dt="2022-12-26T10:08:47.495" v="4" actId="700"/>
          <ac:spMkLst>
            <pc:docMk/>
            <pc:sldMk cId="1053691946" sldId="260"/>
            <ac:spMk id="3" creationId="{00000000-0000-0000-0000-000000000000}"/>
          </ac:spMkLst>
        </pc:spChg>
      </pc:sldChg>
      <pc:sldChg chg="delSp modSp mod modClrScheme chgLayout">
        <pc:chgData name="Lakshmi R" userId="6652b7624328098b" providerId="LiveId" clId="{9D688C51-5717-4F3D-B7F9-79B614AA6729}" dt="2022-12-26T10:08:40.177" v="3" actId="1076"/>
        <pc:sldMkLst>
          <pc:docMk/>
          <pc:sldMk cId="521766764" sldId="261"/>
        </pc:sldMkLst>
        <pc:spChg chg="del">
          <ac:chgData name="Lakshmi R" userId="6652b7624328098b" providerId="LiveId" clId="{9D688C51-5717-4F3D-B7F9-79B614AA6729}" dt="2022-12-26T10:08:37.592" v="2" actId="700"/>
          <ac:spMkLst>
            <pc:docMk/>
            <pc:sldMk cId="521766764" sldId="261"/>
            <ac:spMk id="2" creationId="{00000000-0000-0000-0000-000000000000}"/>
          </ac:spMkLst>
        </pc:spChg>
        <pc:spChg chg="del">
          <ac:chgData name="Lakshmi R" userId="6652b7624328098b" providerId="LiveId" clId="{9D688C51-5717-4F3D-B7F9-79B614AA6729}" dt="2022-12-26T10:08:37.592" v="2" actId="700"/>
          <ac:spMkLst>
            <pc:docMk/>
            <pc:sldMk cId="521766764" sldId="261"/>
            <ac:spMk id="3" creationId="{00000000-0000-0000-0000-000000000000}"/>
          </ac:spMkLst>
        </pc:spChg>
        <pc:picChg chg="mod">
          <ac:chgData name="Lakshmi R" userId="6652b7624328098b" providerId="LiveId" clId="{9D688C51-5717-4F3D-B7F9-79B614AA6729}" dt="2022-12-26T10:08:40.177" v="3" actId="1076"/>
          <ac:picMkLst>
            <pc:docMk/>
            <pc:sldMk cId="521766764" sldId="261"/>
            <ac:picMk id="6146" creationId="{00000000-0000-0000-0000-000000000000}"/>
          </ac:picMkLst>
        </pc:picChg>
      </pc:sldChg>
      <pc:sldChg chg="delSp mod modClrScheme chgLayout">
        <pc:chgData name="Lakshmi R" userId="6652b7624328098b" providerId="LiveId" clId="{9D688C51-5717-4F3D-B7F9-79B614AA6729}" dt="2022-12-26T10:09:36.041" v="12" actId="700"/>
        <pc:sldMkLst>
          <pc:docMk/>
          <pc:sldMk cId="286019494" sldId="262"/>
        </pc:sldMkLst>
        <pc:spChg chg="del">
          <ac:chgData name="Lakshmi R" userId="6652b7624328098b" providerId="LiveId" clId="{9D688C51-5717-4F3D-B7F9-79B614AA6729}" dt="2022-12-26T10:09:36.041" v="12" actId="700"/>
          <ac:spMkLst>
            <pc:docMk/>
            <pc:sldMk cId="286019494" sldId="262"/>
            <ac:spMk id="2" creationId="{00000000-0000-0000-0000-000000000000}"/>
          </ac:spMkLst>
        </pc:spChg>
        <pc:spChg chg="del">
          <ac:chgData name="Lakshmi R" userId="6652b7624328098b" providerId="LiveId" clId="{9D688C51-5717-4F3D-B7F9-79B614AA6729}" dt="2022-12-26T10:09:36.041" v="12" actId="700"/>
          <ac:spMkLst>
            <pc:docMk/>
            <pc:sldMk cId="286019494" sldId="262"/>
            <ac:spMk id="3" creationId="{00000000-0000-0000-0000-000000000000}"/>
          </ac:spMkLst>
        </pc:spChg>
      </pc:sldChg>
      <pc:sldChg chg="delSp mod modClrScheme chgLayout">
        <pc:chgData name="Lakshmi R" userId="6652b7624328098b" providerId="LiveId" clId="{9D688C51-5717-4F3D-B7F9-79B614AA6729}" dt="2022-12-26T10:09:27.921" v="11" actId="700"/>
        <pc:sldMkLst>
          <pc:docMk/>
          <pc:sldMk cId="1066485306" sldId="264"/>
        </pc:sldMkLst>
        <pc:spChg chg="del">
          <ac:chgData name="Lakshmi R" userId="6652b7624328098b" providerId="LiveId" clId="{9D688C51-5717-4F3D-B7F9-79B614AA6729}" dt="2022-12-26T10:09:27.921" v="11" actId="700"/>
          <ac:spMkLst>
            <pc:docMk/>
            <pc:sldMk cId="1066485306" sldId="264"/>
            <ac:spMk id="2" creationId="{00000000-0000-0000-0000-000000000000}"/>
          </ac:spMkLst>
        </pc:spChg>
        <pc:spChg chg="del">
          <ac:chgData name="Lakshmi R" userId="6652b7624328098b" providerId="LiveId" clId="{9D688C51-5717-4F3D-B7F9-79B614AA6729}" dt="2022-12-26T10:09:27.921" v="11" actId="700"/>
          <ac:spMkLst>
            <pc:docMk/>
            <pc:sldMk cId="1066485306" sldId="264"/>
            <ac:spMk id="3" creationId="{00000000-0000-0000-0000-000000000000}"/>
          </ac:spMkLst>
        </pc:spChg>
      </pc:sldChg>
      <pc:sldChg chg="delSp mod modClrScheme chgLayout">
        <pc:chgData name="Lakshmi R" userId="6652b7624328098b" providerId="LiveId" clId="{9D688C51-5717-4F3D-B7F9-79B614AA6729}" dt="2022-12-26T10:09:22.863" v="10" actId="700"/>
        <pc:sldMkLst>
          <pc:docMk/>
          <pc:sldMk cId="2755171530" sldId="265"/>
        </pc:sldMkLst>
        <pc:spChg chg="del">
          <ac:chgData name="Lakshmi R" userId="6652b7624328098b" providerId="LiveId" clId="{9D688C51-5717-4F3D-B7F9-79B614AA6729}" dt="2022-12-26T10:09:22.863" v="10" actId="700"/>
          <ac:spMkLst>
            <pc:docMk/>
            <pc:sldMk cId="2755171530" sldId="265"/>
            <ac:spMk id="2" creationId="{00000000-0000-0000-0000-000000000000}"/>
          </ac:spMkLst>
        </pc:spChg>
        <pc:spChg chg="del">
          <ac:chgData name="Lakshmi R" userId="6652b7624328098b" providerId="LiveId" clId="{9D688C51-5717-4F3D-B7F9-79B614AA6729}" dt="2022-12-26T10:09:22.863" v="10" actId="700"/>
          <ac:spMkLst>
            <pc:docMk/>
            <pc:sldMk cId="2755171530" sldId="265"/>
            <ac:spMk id="3" creationId="{00000000-0000-0000-0000-000000000000}"/>
          </ac:spMkLst>
        </pc:spChg>
      </pc:sldChg>
      <pc:sldChg chg="delSp mod modClrScheme chgLayout">
        <pc:chgData name="Lakshmi R" userId="6652b7624328098b" providerId="LiveId" clId="{9D688C51-5717-4F3D-B7F9-79B614AA6729}" dt="2022-12-26T10:09:17.926" v="9" actId="700"/>
        <pc:sldMkLst>
          <pc:docMk/>
          <pc:sldMk cId="1658746329" sldId="266"/>
        </pc:sldMkLst>
        <pc:spChg chg="del">
          <ac:chgData name="Lakshmi R" userId="6652b7624328098b" providerId="LiveId" clId="{9D688C51-5717-4F3D-B7F9-79B614AA6729}" dt="2022-12-26T10:09:17.926" v="9" actId="700"/>
          <ac:spMkLst>
            <pc:docMk/>
            <pc:sldMk cId="1658746329" sldId="266"/>
            <ac:spMk id="2" creationId="{00000000-0000-0000-0000-000000000000}"/>
          </ac:spMkLst>
        </pc:spChg>
        <pc:spChg chg="del">
          <ac:chgData name="Lakshmi R" userId="6652b7624328098b" providerId="LiveId" clId="{9D688C51-5717-4F3D-B7F9-79B614AA6729}" dt="2022-12-26T10:09:17.926" v="9" actId="700"/>
          <ac:spMkLst>
            <pc:docMk/>
            <pc:sldMk cId="1658746329" sldId="266"/>
            <ac:spMk id="3" creationId="{00000000-0000-0000-0000-000000000000}"/>
          </ac:spMkLst>
        </pc:spChg>
      </pc:sldChg>
      <pc:sldChg chg="delSp mod modClrScheme chgLayout">
        <pc:chgData name="Lakshmi R" userId="6652b7624328098b" providerId="LiveId" clId="{9D688C51-5717-4F3D-B7F9-79B614AA6729}" dt="2022-12-26T10:09:13.313" v="8" actId="700"/>
        <pc:sldMkLst>
          <pc:docMk/>
          <pc:sldMk cId="369751611" sldId="267"/>
        </pc:sldMkLst>
        <pc:spChg chg="del">
          <ac:chgData name="Lakshmi R" userId="6652b7624328098b" providerId="LiveId" clId="{9D688C51-5717-4F3D-B7F9-79B614AA6729}" dt="2022-12-26T10:09:13.313" v="8" actId="700"/>
          <ac:spMkLst>
            <pc:docMk/>
            <pc:sldMk cId="369751611" sldId="267"/>
            <ac:spMk id="2" creationId="{00000000-0000-0000-0000-000000000000}"/>
          </ac:spMkLst>
        </pc:spChg>
        <pc:spChg chg="del">
          <ac:chgData name="Lakshmi R" userId="6652b7624328098b" providerId="LiveId" clId="{9D688C51-5717-4F3D-B7F9-79B614AA6729}" dt="2022-12-26T10:09:13.313" v="8" actId="700"/>
          <ac:spMkLst>
            <pc:docMk/>
            <pc:sldMk cId="369751611" sldId="267"/>
            <ac:spMk id="3" creationId="{00000000-0000-0000-0000-000000000000}"/>
          </ac:spMkLst>
        </pc:spChg>
      </pc:sldChg>
      <pc:sldChg chg="delSp mod modClrScheme chgLayout">
        <pc:chgData name="Lakshmi R" userId="6652b7624328098b" providerId="LiveId" clId="{9D688C51-5717-4F3D-B7F9-79B614AA6729}" dt="2022-12-26T10:09:08.425" v="7" actId="700"/>
        <pc:sldMkLst>
          <pc:docMk/>
          <pc:sldMk cId="686826313" sldId="268"/>
        </pc:sldMkLst>
        <pc:spChg chg="del">
          <ac:chgData name="Lakshmi R" userId="6652b7624328098b" providerId="LiveId" clId="{9D688C51-5717-4F3D-B7F9-79B614AA6729}" dt="2022-12-26T10:09:08.425" v="7" actId="700"/>
          <ac:spMkLst>
            <pc:docMk/>
            <pc:sldMk cId="686826313" sldId="268"/>
            <ac:spMk id="2" creationId="{00000000-0000-0000-0000-000000000000}"/>
          </ac:spMkLst>
        </pc:spChg>
        <pc:spChg chg="del">
          <ac:chgData name="Lakshmi R" userId="6652b7624328098b" providerId="LiveId" clId="{9D688C51-5717-4F3D-B7F9-79B614AA6729}" dt="2022-12-26T10:09:08.425" v="7" actId="700"/>
          <ac:spMkLst>
            <pc:docMk/>
            <pc:sldMk cId="686826313" sldId="26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2DF7-E984-469C-8A52-5A3A73D08218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56B-BBB3-4FE3-A160-33CB445D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2DF7-E984-469C-8A52-5A3A73D08218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56B-BBB3-4FE3-A160-33CB445D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8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2DF7-E984-469C-8A52-5A3A73D08218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56B-BBB3-4FE3-A160-33CB445D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2DF7-E984-469C-8A52-5A3A73D08218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56B-BBB3-4FE3-A160-33CB445D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2DF7-E984-469C-8A52-5A3A73D08218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56B-BBB3-4FE3-A160-33CB445D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6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2DF7-E984-469C-8A52-5A3A73D08218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56B-BBB3-4FE3-A160-33CB445D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2DF7-E984-469C-8A52-5A3A73D08218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56B-BBB3-4FE3-A160-33CB445D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6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2DF7-E984-469C-8A52-5A3A73D08218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56B-BBB3-4FE3-A160-33CB445D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2DF7-E984-469C-8A52-5A3A73D08218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56B-BBB3-4FE3-A160-33CB445D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2DF7-E984-469C-8A52-5A3A73D08218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56B-BBB3-4FE3-A160-33CB445D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4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2DF7-E984-469C-8A52-5A3A73D08218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56B-BBB3-4FE3-A160-33CB445D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8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B2DF7-E984-469C-8A52-5A3A73D08218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A56B-BBB3-4FE3-A160-33CB445D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3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1" y="490539"/>
            <a:ext cx="8890529" cy="499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1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81063"/>
            <a:ext cx="81534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2819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: Auto scaling</a:t>
            </a:r>
          </a:p>
        </p:txBody>
      </p:sp>
    </p:spTree>
    <p:extLst>
      <p:ext uri="{BB962C8B-B14F-4D97-AF65-F5344CB8AC3E}">
        <p14:creationId xmlns:p14="http://schemas.microsoft.com/office/powerpoint/2010/main" val="42069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9916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69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6858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76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9154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48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0539"/>
            <a:ext cx="8866236" cy="499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17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1038"/>
            <a:ext cx="876300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74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33463"/>
            <a:ext cx="8763000" cy="456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5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833438"/>
            <a:ext cx="8943975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82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883920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59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45820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71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610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5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</Words>
  <Application>Microsoft Office PowerPoint</Application>
  <PresentationFormat>On-screen Show (4:3)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Lakshmi R</cp:lastModifiedBy>
  <cp:revision>7</cp:revision>
  <dcterms:created xsi:type="dcterms:W3CDTF">2019-12-11T05:16:53Z</dcterms:created>
  <dcterms:modified xsi:type="dcterms:W3CDTF">2022-12-26T10:42:09Z</dcterms:modified>
</cp:coreProperties>
</file>